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6D4B0-F780-4684-8C17-5A968B6E5DF1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9C5D-075A-4CB6-A3E3-91FC784D4B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D9C5D-075A-4CB6-A3E3-91FC784D4B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59E5D1-FCEA-462A-B917-8EFA32CD0086}" type="datetimeFigureOut">
              <a:rPr lang="en-US" smtClean="0"/>
              <a:pPr/>
              <a:t>11/27/2015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3FDB07-5DD7-4AA5-93B5-4C13E893A1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784" y="836712"/>
            <a:ext cx="7851648" cy="2363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onotype Corsiva" pitchFamily="66" charset="0"/>
              </a:rPr>
              <a:t>Tugas Visual Basic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Monotype Corsiva" pitchFamily="66" charset="0"/>
              </a:rPr>
              <a:t>Teknik  Informatika</a:t>
            </a:r>
            <a:br>
              <a:rPr lang="en-US" dirty="0" smtClean="0">
                <a:latin typeface="Monotype Corsiva" pitchFamily="66" charset="0"/>
              </a:rPr>
            </a:br>
            <a:r>
              <a:rPr lang="en-US" dirty="0" smtClean="0">
                <a:latin typeface="Monotype Corsiva" pitchFamily="66" charset="0"/>
              </a:rPr>
              <a:t>Universitas Islam Majapahit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645024"/>
            <a:ext cx="7854696" cy="86409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System Toko Sepatu</a:t>
            </a:r>
            <a:endParaRPr lang="en-US" sz="4800" b="1" dirty="0">
              <a:solidFill>
                <a:schemeClr val="bg1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5229200"/>
            <a:ext cx="23762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FF00"/>
                </a:solidFill>
                <a:latin typeface="Arial Black" pitchFamily="34" charset="0"/>
              </a:rPr>
              <a:t>Disusun Oleh 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5733256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Sukmana Saputra (5.14.04.11.0.124)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Yusman Adi Cahyo (5.14.04.11.0.144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Form Login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751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Form  Login di gunakan untuk masuk  kedalam sistem. Dengan adanya form login maka setiap user yang masuk akan memiliki batasan –batasan akses tertentu.</a:t>
            </a:r>
          </a:p>
          <a:p>
            <a:r>
              <a:rPr lang="en-US" dirty="0" smtClean="0"/>
              <a:t>Di dalam form login terdapat syntak yang berfungsi mengecek status dari sebuah username.</a:t>
            </a:r>
          </a:p>
          <a:p>
            <a:r>
              <a:rPr lang="en-US" dirty="0" smtClean="0"/>
              <a:t>Status tersebut akan menentukan  batasan akses dari sebuah user yang masuk kedalam sistem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340768"/>
            <a:ext cx="3096344" cy="187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Halaman 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Halaman Utama Sistem berfungsi untuk  menampilkan  menu-menu yang akan di gunakan dalam sistem tersebut. </a:t>
            </a:r>
          </a:p>
          <a:p>
            <a:r>
              <a:rPr lang="en-US" dirty="0" smtClean="0"/>
              <a:t>Terdapat berbagai menu yang telah di link kan ker form-form yang  telah ditentukan.</a:t>
            </a:r>
          </a:p>
          <a:p>
            <a:r>
              <a:rPr lang="en-US" dirty="0" smtClean="0"/>
              <a:t>Menu tersebut dimaksud kan untuk mempermudah  user dalam menggunakan aplikasi sistem ini.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836712"/>
            <a:ext cx="6552728" cy="348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2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Input Data Barang,Pegawai,Supplier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1035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Untuk  Input Data Barang,Pegawai dan Supplier konsep nya sama, yaitu INSERT,UPDATE,DELETE  yang akan diproses secara langsung  ke dalam  database.</a:t>
            </a:r>
          </a:p>
          <a:p>
            <a:r>
              <a:rPr lang="en-US" dirty="0" smtClean="0"/>
              <a:t>Di dalam form tersebut juga dilengkapi Grid yang  di fungsikan untuk menampilkan kembali data yang telah di simpan ke dalam database.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908720"/>
            <a:ext cx="3168352" cy="327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Transaksi Pembelian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203150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Form Transaksi Pembelian dimaksudkan bahwa dari pihak toko membeli  barang dari pihak supplier.</a:t>
            </a:r>
          </a:p>
          <a:p>
            <a:pPr>
              <a:buNone/>
            </a:pPr>
            <a:r>
              <a:rPr lang="en-US" dirty="0" smtClean="0"/>
              <a:t>   Didalam  form ini tidak ada proses EDIT , maka dari itu dalam proses ini harus lebih teliti agar tidak ada kesalahan,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268760"/>
            <a:ext cx="5492080" cy="286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1421512"/>
          </a:xfrm>
        </p:spPr>
        <p:txBody>
          <a:bodyPr/>
          <a:lstStyle/>
          <a:p>
            <a:r>
              <a:rPr lang="en-US" dirty="0" smtClean="0"/>
              <a:t>Laporan digunakan untuk  me review dari data-data yang telah tersimpan. Baik itu dari data barang sampai data transaksi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768752" cy="348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Form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509120"/>
            <a:ext cx="8229600" cy="1997576"/>
          </a:xfrm>
        </p:spPr>
        <p:txBody>
          <a:bodyPr/>
          <a:lstStyle/>
          <a:p>
            <a:r>
              <a:rPr lang="en-US" dirty="0" smtClean="0"/>
              <a:t>Form User di gunakan untuk  menambahkan user yang masuk kedalam sistem. Dengan adanya form user kita dapat menentukan  status dari user tersebut dan dapat membuat batasan-batasan  akses kedalam  sistem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1307783"/>
            <a:ext cx="3312369" cy="320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Sekian Terima Kasih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261</Words>
  <Application>Microsoft Office PowerPoint</Application>
  <PresentationFormat>On-screen Show (4:3)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Tugas Visual Basic Teknik  Informatika Universitas Islam Majapahit</vt:lpstr>
      <vt:lpstr>Form Login</vt:lpstr>
      <vt:lpstr>Halaman Utama</vt:lpstr>
      <vt:lpstr>Input Data Barang,Pegawai,Supplier</vt:lpstr>
      <vt:lpstr>Transaksi Pembelian</vt:lpstr>
      <vt:lpstr>Laporan</vt:lpstr>
      <vt:lpstr>Form User</vt:lpstr>
      <vt:lpstr>Sekian 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Visual Basic Teknik  Informatika Universitas Islam Majapahit</dc:title>
  <dc:creator>Yusman</dc:creator>
  <cp:lastModifiedBy>Yusman</cp:lastModifiedBy>
  <cp:revision>11</cp:revision>
  <dcterms:created xsi:type="dcterms:W3CDTF">2015-11-27T07:53:24Z</dcterms:created>
  <dcterms:modified xsi:type="dcterms:W3CDTF">2015-11-27T12:22:04Z</dcterms:modified>
</cp:coreProperties>
</file>