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Yusnar Setiyadi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721-EA4A-999B-187C-3D4A2A01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titanic.ipynb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E69A-D60F-E9FB-7E32-928A6E56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selamat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?</a:t>
            </a:r>
          </a:p>
          <a:p>
            <a:r>
              <a:rPr lang="en-US" dirty="0"/>
              <a:t>Solution: </a:t>
            </a:r>
            <a:r>
              <a:rPr lang="en-US" dirty="0" err="1"/>
              <a:t>membuat</a:t>
            </a:r>
            <a:r>
              <a:rPr lang="en-US" dirty="0"/>
              <a:t>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selamat</a:t>
            </a:r>
            <a:endParaRPr lang="en-US" dirty="0"/>
          </a:p>
          <a:p>
            <a:r>
              <a:rPr lang="en-US" dirty="0"/>
              <a:t>Opportunity: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data-data yang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split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train dan data test,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modelling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positive=True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Modelling Tools lain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F6909-83B0-2FF2-30BB-CD5E39C9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99" y="5545858"/>
            <a:ext cx="2971953" cy="1244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595A1-17F9-280B-446E-713AC53A7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82" y="546032"/>
            <a:ext cx="3054507" cy="1320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48E353-BA3D-7ADF-7558-2E4BF222E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032" y="610378"/>
            <a:ext cx="2481136" cy="10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3CF8-7C54-A04A-7F73-B42C9176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lead_scoring.ipynb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7EEA-189E-7D8B-FBFA-20852659D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customer mana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peluan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aktivitasnya</a:t>
            </a:r>
            <a:r>
              <a:rPr lang="en-US" dirty="0"/>
              <a:t> di website?</a:t>
            </a:r>
          </a:p>
          <a:p>
            <a:r>
              <a:rPr lang="en-US" dirty="0"/>
              <a:t>Solution: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per customer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lead number </a:t>
            </a:r>
            <a:r>
              <a:rPr lang="en-US" dirty="0" err="1"/>
              <a:t>nya</a:t>
            </a:r>
            <a:endParaRPr lang="en-US" dirty="0"/>
          </a:p>
          <a:p>
            <a:r>
              <a:rPr lang="en-US" dirty="0"/>
              <a:t>Opportunity: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data object </a:t>
            </a:r>
            <a:r>
              <a:rPr lang="en-US" dirty="0" err="1"/>
              <a:t>menjadi</a:t>
            </a:r>
            <a:r>
              <a:rPr lang="en-US" dirty="0"/>
              <a:t> numeric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proses modelling,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modelling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r>
              <a:rPr lang="en-US" dirty="0"/>
              <a:t> parameter positive=True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B3F8C-AFAA-90C1-5D84-031F8EDC2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3" y="565083"/>
            <a:ext cx="2997354" cy="1301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5F90C-ED70-E315-2298-DED7A1EB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044" y="609600"/>
            <a:ext cx="2646161" cy="1061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F4C961-2C8D-2686-6B13-CE99BBC31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750" y="5549569"/>
            <a:ext cx="2933851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38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35</TotalTime>
  <Words>140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Nova</vt:lpstr>
      <vt:lpstr>Arial Nova Light</vt:lpstr>
      <vt:lpstr>Wingdings 2</vt:lpstr>
      <vt:lpstr>SlateVTI</vt:lpstr>
      <vt:lpstr>Executive Summary</vt:lpstr>
      <vt:lpstr>titanic.ipynb</vt:lpstr>
      <vt:lpstr>lead_scoring.ipynb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Yusnar Setiyadi</dc:creator>
  <cp:lastModifiedBy>Yusnar Setiyadi</cp:lastModifiedBy>
  <cp:revision>2</cp:revision>
  <dcterms:created xsi:type="dcterms:W3CDTF">2023-09-06T01:12:59Z</dcterms:created>
  <dcterms:modified xsi:type="dcterms:W3CDTF">2023-09-06T01:53:41Z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