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59" r:id="rId4"/>
    <p:sldId id="268" r:id="rId5"/>
    <p:sldId id="285" r:id="rId6"/>
    <p:sldId id="274" r:id="rId7"/>
    <p:sldId id="280" r:id="rId8"/>
    <p:sldId id="283" r:id="rId9"/>
    <p:sldId id="282" r:id="rId10"/>
    <p:sldId id="275" r:id="rId11"/>
    <p:sldId id="286" r:id="rId12"/>
    <p:sldId id="289" r:id="rId13"/>
    <p:sldId id="281" r:id="rId14"/>
    <p:sldId id="279" r:id="rId15"/>
    <p:sldId id="28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AADB"/>
    <a:srgbClr val="FF3E3E"/>
    <a:srgbClr val="70AD47"/>
    <a:srgbClr val="F7B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B93D7-575E-4195-A0BD-90E2C727CDE2}" type="datetimeFigureOut">
              <a:rPr lang="zh-CN" altLang="en-US" smtClean="0"/>
              <a:pPr/>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3FA2-A613-42FA-9687-609A920DA779}" type="slidenum">
              <a:rPr lang="zh-CN" altLang="en-US" smtClean="0"/>
              <a:pPr/>
              <a:t>‹#›</a:t>
            </a:fld>
            <a:endParaRPr lang="zh-CN" altLang="en-US"/>
          </a:p>
        </p:txBody>
      </p:sp>
    </p:spTree>
    <p:extLst>
      <p:ext uri="{BB962C8B-B14F-4D97-AF65-F5344CB8AC3E}">
        <p14:creationId xmlns:p14="http://schemas.microsoft.com/office/powerpoint/2010/main" val="176519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a:t>
            </a:fld>
            <a:endParaRPr lang="zh-CN" altLang="en-US"/>
          </a:p>
        </p:txBody>
      </p:sp>
    </p:spTree>
    <p:extLst>
      <p:ext uri="{BB962C8B-B14F-4D97-AF65-F5344CB8AC3E}">
        <p14:creationId xmlns:p14="http://schemas.microsoft.com/office/powerpoint/2010/main" val="245764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10</a:t>
            </a:fld>
            <a:endParaRPr lang="zh-CN" altLang="en-US"/>
          </a:p>
        </p:txBody>
      </p:sp>
    </p:spTree>
    <p:extLst>
      <p:ext uri="{BB962C8B-B14F-4D97-AF65-F5344CB8AC3E}">
        <p14:creationId xmlns:p14="http://schemas.microsoft.com/office/powerpoint/2010/main" val="15710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11</a:t>
            </a:fld>
            <a:endParaRPr lang="zh-CN" altLang="en-US"/>
          </a:p>
        </p:txBody>
      </p:sp>
    </p:spTree>
    <p:extLst>
      <p:ext uri="{BB962C8B-B14F-4D97-AF65-F5344CB8AC3E}">
        <p14:creationId xmlns:p14="http://schemas.microsoft.com/office/powerpoint/2010/main" val="2844427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12</a:t>
            </a:fld>
            <a:endParaRPr lang="zh-CN" altLang="en-US"/>
          </a:p>
        </p:txBody>
      </p:sp>
    </p:spTree>
    <p:extLst>
      <p:ext uri="{BB962C8B-B14F-4D97-AF65-F5344CB8AC3E}">
        <p14:creationId xmlns:p14="http://schemas.microsoft.com/office/powerpoint/2010/main" val="2659838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13</a:t>
            </a:fld>
            <a:endParaRPr lang="zh-CN" altLang="en-US"/>
          </a:p>
        </p:txBody>
      </p:sp>
    </p:spTree>
    <p:extLst>
      <p:ext uri="{BB962C8B-B14F-4D97-AF65-F5344CB8AC3E}">
        <p14:creationId xmlns:p14="http://schemas.microsoft.com/office/powerpoint/2010/main" val="144016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14</a:t>
            </a:fld>
            <a:endParaRPr lang="zh-CN" altLang="en-US"/>
          </a:p>
        </p:txBody>
      </p:sp>
    </p:spTree>
    <p:extLst>
      <p:ext uri="{BB962C8B-B14F-4D97-AF65-F5344CB8AC3E}">
        <p14:creationId xmlns:p14="http://schemas.microsoft.com/office/powerpoint/2010/main" val="85776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15</a:t>
            </a:fld>
            <a:endParaRPr lang="zh-CN" altLang="en-US"/>
          </a:p>
        </p:txBody>
      </p:sp>
    </p:spTree>
    <p:extLst>
      <p:ext uri="{BB962C8B-B14F-4D97-AF65-F5344CB8AC3E}">
        <p14:creationId xmlns:p14="http://schemas.microsoft.com/office/powerpoint/2010/main" val="196545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2</a:t>
            </a:fld>
            <a:endParaRPr lang="zh-CN" altLang="en-US"/>
          </a:p>
        </p:txBody>
      </p:sp>
    </p:spTree>
    <p:extLst>
      <p:ext uri="{BB962C8B-B14F-4D97-AF65-F5344CB8AC3E}">
        <p14:creationId xmlns:p14="http://schemas.microsoft.com/office/powerpoint/2010/main" val="413291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3</a:t>
            </a:fld>
            <a:endParaRPr lang="zh-CN" altLang="en-US"/>
          </a:p>
        </p:txBody>
      </p:sp>
    </p:spTree>
    <p:extLst>
      <p:ext uri="{BB962C8B-B14F-4D97-AF65-F5344CB8AC3E}">
        <p14:creationId xmlns:p14="http://schemas.microsoft.com/office/powerpoint/2010/main" val="249205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4</a:t>
            </a:fld>
            <a:endParaRPr lang="zh-CN" altLang="en-US"/>
          </a:p>
        </p:txBody>
      </p:sp>
    </p:spTree>
    <p:extLst>
      <p:ext uri="{BB962C8B-B14F-4D97-AF65-F5344CB8AC3E}">
        <p14:creationId xmlns:p14="http://schemas.microsoft.com/office/powerpoint/2010/main" val="216767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5</a:t>
            </a:fld>
            <a:endParaRPr lang="zh-CN" altLang="en-US"/>
          </a:p>
        </p:txBody>
      </p:sp>
    </p:spTree>
    <p:extLst>
      <p:ext uri="{BB962C8B-B14F-4D97-AF65-F5344CB8AC3E}">
        <p14:creationId xmlns:p14="http://schemas.microsoft.com/office/powerpoint/2010/main" val="237038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6</a:t>
            </a:fld>
            <a:endParaRPr lang="zh-CN" altLang="en-US"/>
          </a:p>
        </p:txBody>
      </p:sp>
    </p:spTree>
    <p:extLst>
      <p:ext uri="{BB962C8B-B14F-4D97-AF65-F5344CB8AC3E}">
        <p14:creationId xmlns:p14="http://schemas.microsoft.com/office/powerpoint/2010/main" val="130612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7</a:t>
            </a:fld>
            <a:endParaRPr lang="zh-CN" altLang="en-US"/>
          </a:p>
        </p:txBody>
      </p:sp>
    </p:spTree>
    <p:extLst>
      <p:ext uri="{BB962C8B-B14F-4D97-AF65-F5344CB8AC3E}">
        <p14:creationId xmlns:p14="http://schemas.microsoft.com/office/powerpoint/2010/main" val="57710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8</a:t>
            </a:fld>
            <a:endParaRPr lang="zh-CN" altLang="en-US"/>
          </a:p>
        </p:txBody>
      </p:sp>
    </p:spTree>
    <p:extLst>
      <p:ext uri="{BB962C8B-B14F-4D97-AF65-F5344CB8AC3E}">
        <p14:creationId xmlns:p14="http://schemas.microsoft.com/office/powerpoint/2010/main" val="392357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9</a:t>
            </a:fld>
            <a:endParaRPr lang="zh-CN" altLang="en-US"/>
          </a:p>
        </p:txBody>
      </p:sp>
    </p:spTree>
    <p:extLst>
      <p:ext uri="{BB962C8B-B14F-4D97-AF65-F5344CB8AC3E}">
        <p14:creationId xmlns:p14="http://schemas.microsoft.com/office/powerpoint/2010/main" val="19178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3638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1889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79409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26534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9832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116920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398318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224778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2585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122166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99D43B-8A00-44B8-9B81-0C251BDB1F3E}"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69974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9D43B-8A00-44B8-9B81-0C251BDB1F3E}" type="datetimeFigureOut">
              <a:rPr lang="zh-CN" altLang="en-US" smtClean="0"/>
              <a:pPr/>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33520-50DC-46AA-9E66-3DCD1E115259}" type="slidenum">
              <a:rPr lang="zh-CN" altLang="en-US" smtClean="0"/>
              <a:pPr/>
              <a:t>‹#›</a:t>
            </a:fld>
            <a:endParaRPr lang="zh-CN" altLang="en-US"/>
          </a:p>
        </p:txBody>
      </p:sp>
    </p:spTree>
    <p:extLst>
      <p:ext uri="{BB962C8B-B14F-4D97-AF65-F5344CB8AC3E}">
        <p14:creationId xmlns:p14="http://schemas.microsoft.com/office/powerpoint/2010/main" val="367362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DFE36B6-24D8-4482-8C08-845CCC40938F}"/>
              </a:ext>
            </a:extLst>
          </p:cNvPr>
          <p:cNvGrpSpPr/>
          <p:nvPr/>
        </p:nvGrpSpPr>
        <p:grpSpPr>
          <a:xfrm>
            <a:off x="632832" y="1497191"/>
            <a:ext cx="10806565" cy="2370358"/>
            <a:chOff x="664039" y="1791719"/>
            <a:chExt cx="10806565" cy="2370358"/>
          </a:xfrm>
        </p:grpSpPr>
        <p:grpSp>
          <p:nvGrpSpPr>
            <p:cNvPr id="40" name="Group 39"/>
            <p:cNvGrpSpPr>
              <a:grpSpLocks noChangeAspect="1"/>
            </p:cNvGrpSpPr>
            <p:nvPr/>
          </p:nvGrpSpPr>
          <p:grpSpPr bwMode="auto">
            <a:xfrm>
              <a:off x="4588121" y="1889428"/>
              <a:ext cx="1601546" cy="2244929"/>
              <a:chOff x="1999" y="1444"/>
              <a:chExt cx="1043" cy="1462"/>
            </a:xfrm>
            <a:solidFill>
              <a:srgbClr val="FF3E3E"/>
            </a:solidFill>
          </p:grpSpPr>
          <p:sp>
            <p:nvSpPr>
              <p:cNvPr id="43" name="Freeform 41"/>
              <p:cNvSpPr>
                <a:spLocks noEditPoints="1"/>
              </p:cNvSpPr>
              <p:nvPr/>
            </p:nvSpPr>
            <p:spPr bwMode="auto">
              <a:xfrm>
                <a:off x="2262" y="1607"/>
                <a:ext cx="420" cy="422"/>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a:spLocks noEditPoints="1"/>
              </p:cNvSpPr>
              <p:nvPr/>
            </p:nvSpPr>
            <p:spPr bwMode="auto">
              <a:xfrm>
                <a:off x="2255" y="1600"/>
                <a:ext cx="434" cy="436"/>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2401" y="1451"/>
                <a:ext cx="82" cy="166"/>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a:spLocks noEditPoints="1"/>
              </p:cNvSpPr>
              <p:nvPr/>
            </p:nvSpPr>
            <p:spPr bwMode="auto">
              <a:xfrm>
                <a:off x="2394" y="1444"/>
                <a:ext cx="96" cy="184"/>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2522" y="1511"/>
                <a:ext cx="50" cy="106"/>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2511" y="1504"/>
                <a:ext cx="68" cy="128"/>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2344" y="1745"/>
                <a:ext cx="239" cy="124"/>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a:spLocks noEditPoints="1"/>
              </p:cNvSpPr>
              <p:nvPr/>
            </p:nvSpPr>
            <p:spPr bwMode="auto">
              <a:xfrm>
                <a:off x="2333" y="1738"/>
                <a:ext cx="257" cy="138"/>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80" y="1742"/>
                <a:ext cx="7" cy="14"/>
              </a:xfrm>
              <a:custGeom>
                <a:avLst/>
                <a:gdLst>
                  <a:gd name="T0" fmla="*/ 0 w 7"/>
                  <a:gd name="T1" fmla="*/ 14 h 14"/>
                  <a:gd name="T2" fmla="*/ 0 w 7"/>
                  <a:gd name="T3" fmla="*/ 0 h 14"/>
                  <a:gd name="T4" fmla="*/ 7 w 7"/>
                  <a:gd name="T5" fmla="*/ 0 h 14"/>
                  <a:gd name="T6" fmla="*/ 7 w 7"/>
                  <a:gd name="T7" fmla="*/ 14 h 14"/>
                  <a:gd name="T8" fmla="*/ 0 w 7"/>
                  <a:gd name="T9" fmla="*/ 14 h 14"/>
                  <a:gd name="T10" fmla="*/ 0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0" y="14"/>
                    </a:moveTo>
                    <a:lnTo>
                      <a:pt x="0" y="0"/>
                    </a:lnTo>
                    <a:lnTo>
                      <a:pt x="7" y="0"/>
                    </a:lnTo>
                    <a:lnTo>
                      <a:pt x="7"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72" y="1735"/>
                <a:ext cx="22" cy="28"/>
              </a:xfrm>
              <a:custGeom>
                <a:avLst/>
                <a:gdLst>
                  <a:gd name="T0" fmla="*/ 15 w 22"/>
                  <a:gd name="T1" fmla="*/ 28 h 28"/>
                  <a:gd name="T2" fmla="*/ 8 w 22"/>
                  <a:gd name="T3" fmla="*/ 28 h 28"/>
                  <a:gd name="T4" fmla="*/ 8 w 22"/>
                  <a:gd name="T5" fmla="*/ 21 h 28"/>
                  <a:gd name="T6" fmla="*/ 15 w 22"/>
                  <a:gd name="T7" fmla="*/ 21 h 28"/>
                  <a:gd name="T8" fmla="*/ 8 w 22"/>
                  <a:gd name="T9" fmla="*/ 21 h 28"/>
                  <a:gd name="T10" fmla="*/ 8 w 22"/>
                  <a:gd name="T11" fmla="*/ 28 h 28"/>
                  <a:gd name="T12" fmla="*/ 0 w 22"/>
                  <a:gd name="T13" fmla="*/ 28 h 28"/>
                  <a:gd name="T14" fmla="*/ 0 w 22"/>
                  <a:gd name="T15" fmla="*/ 0 h 28"/>
                  <a:gd name="T16" fmla="*/ 8 w 22"/>
                  <a:gd name="T17" fmla="*/ 0 h 28"/>
                  <a:gd name="T18" fmla="*/ 22 w 22"/>
                  <a:gd name="T19" fmla="*/ 0 h 28"/>
                  <a:gd name="T20" fmla="*/ 22 w 22"/>
                  <a:gd name="T21" fmla="*/ 28 h 28"/>
                  <a:gd name="T22" fmla="*/ 15 w 22"/>
                  <a:gd name="T23" fmla="*/ 28 h 28"/>
                  <a:gd name="T24" fmla="*/ 15 w 2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8">
                    <a:moveTo>
                      <a:pt x="15" y="28"/>
                    </a:moveTo>
                    <a:lnTo>
                      <a:pt x="8" y="28"/>
                    </a:lnTo>
                    <a:lnTo>
                      <a:pt x="8" y="21"/>
                    </a:lnTo>
                    <a:lnTo>
                      <a:pt x="15" y="21"/>
                    </a:lnTo>
                    <a:lnTo>
                      <a:pt x="8" y="21"/>
                    </a:lnTo>
                    <a:lnTo>
                      <a:pt x="8" y="28"/>
                    </a:lnTo>
                    <a:lnTo>
                      <a:pt x="0" y="28"/>
                    </a:lnTo>
                    <a:lnTo>
                      <a:pt x="0" y="0"/>
                    </a:lnTo>
                    <a:lnTo>
                      <a:pt x="8" y="0"/>
                    </a:lnTo>
                    <a:lnTo>
                      <a:pt x="22" y="0"/>
                    </a:lnTo>
                    <a:lnTo>
                      <a:pt x="22" y="28"/>
                    </a:lnTo>
                    <a:lnTo>
                      <a:pt x="15" y="28"/>
                    </a:lnTo>
                    <a:lnTo>
                      <a:pt x="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2529" y="1710"/>
                <a:ext cx="18" cy="14"/>
              </a:xfrm>
              <a:custGeom>
                <a:avLst/>
                <a:gdLst>
                  <a:gd name="T0" fmla="*/ 0 w 18"/>
                  <a:gd name="T1" fmla="*/ 14 h 14"/>
                  <a:gd name="T2" fmla="*/ 0 w 18"/>
                  <a:gd name="T3" fmla="*/ 0 h 14"/>
                  <a:gd name="T4" fmla="*/ 18 w 18"/>
                  <a:gd name="T5" fmla="*/ 0 h 14"/>
                  <a:gd name="T6" fmla="*/ 18 w 18"/>
                  <a:gd name="T7" fmla="*/ 14 h 14"/>
                  <a:gd name="T8" fmla="*/ 0 w 18"/>
                  <a:gd name="T9" fmla="*/ 14 h 14"/>
                  <a:gd name="T10" fmla="*/ 0 w 18"/>
                  <a:gd name="T11" fmla="*/ 14 h 14"/>
                </a:gdLst>
                <a:ahLst/>
                <a:cxnLst>
                  <a:cxn ang="0">
                    <a:pos x="T0" y="T1"/>
                  </a:cxn>
                  <a:cxn ang="0">
                    <a:pos x="T2" y="T3"/>
                  </a:cxn>
                  <a:cxn ang="0">
                    <a:pos x="T4" y="T5"/>
                  </a:cxn>
                  <a:cxn ang="0">
                    <a:pos x="T6" y="T7"/>
                  </a:cxn>
                  <a:cxn ang="0">
                    <a:pos x="T8" y="T9"/>
                  </a:cxn>
                  <a:cxn ang="0">
                    <a:pos x="T10" y="T11"/>
                  </a:cxn>
                </a:cxnLst>
                <a:rect l="0" t="0" r="r" b="b"/>
                <a:pathLst>
                  <a:path w="18" h="14">
                    <a:moveTo>
                      <a:pt x="0" y="14"/>
                    </a:moveTo>
                    <a:lnTo>
                      <a:pt x="0" y="0"/>
                    </a:lnTo>
                    <a:lnTo>
                      <a:pt x="18" y="0"/>
                    </a:lnTo>
                    <a:lnTo>
                      <a:pt x="18"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a:spLocks noEditPoints="1"/>
              </p:cNvSpPr>
              <p:nvPr/>
            </p:nvSpPr>
            <p:spPr bwMode="auto">
              <a:xfrm>
                <a:off x="2522" y="1703"/>
                <a:ext cx="32" cy="28"/>
              </a:xfrm>
              <a:custGeom>
                <a:avLst/>
                <a:gdLst>
                  <a:gd name="T0" fmla="*/ 25 w 32"/>
                  <a:gd name="T1" fmla="*/ 28 h 28"/>
                  <a:gd name="T2" fmla="*/ 7 w 32"/>
                  <a:gd name="T3" fmla="*/ 28 h 28"/>
                  <a:gd name="T4" fmla="*/ 7 w 32"/>
                  <a:gd name="T5" fmla="*/ 21 h 28"/>
                  <a:gd name="T6" fmla="*/ 14 w 32"/>
                  <a:gd name="T7" fmla="*/ 21 h 28"/>
                  <a:gd name="T8" fmla="*/ 7 w 32"/>
                  <a:gd name="T9" fmla="*/ 21 h 28"/>
                  <a:gd name="T10" fmla="*/ 7 w 32"/>
                  <a:gd name="T11" fmla="*/ 28 h 28"/>
                  <a:gd name="T12" fmla="*/ 0 w 32"/>
                  <a:gd name="T13" fmla="*/ 28 h 28"/>
                  <a:gd name="T14" fmla="*/ 0 w 32"/>
                  <a:gd name="T15" fmla="*/ 0 h 28"/>
                  <a:gd name="T16" fmla="*/ 32 w 32"/>
                  <a:gd name="T17" fmla="*/ 0 h 28"/>
                  <a:gd name="T18" fmla="*/ 32 w 32"/>
                  <a:gd name="T19" fmla="*/ 28 h 28"/>
                  <a:gd name="T20" fmla="*/ 25 w 32"/>
                  <a:gd name="T21" fmla="*/ 28 h 28"/>
                  <a:gd name="T22" fmla="*/ 25 w 32"/>
                  <a:gd name="T23" fmla="*/ 28 h 28"/>
                  <a:gd name="T24" fmla="*/ 18 w 32"/>
                  <a:gd name="T25" fmla="*/ 14 h 28"/>
                  <a:gd name="T26" fmla="*/ 18 w 32"/>
                  <a:gd name="T27" fmla="*/ 14 h 28"/>
                  <a:gd name="T28" fmla="*/ 14 w 32"/>
                  <a:gd name="T29" fmla="*/ 14 h 28"/>
                  <a:gd name="T30" fmla="*/ 14 w 32"/>
                  <a:gd name="T31" fmla="*/ 14 h 28"/>
                  <a:gd name="T32" fmla="*/ 18 w 32"/>
                  <a:gd name="T33" fmla="*/ 14 h 28"/>
                  <a:gd name="T34" fmla="*/ 18 w 32"/>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8">
                    <a:moveTo>
                      <a:pt x="25" y="28"/>
                    </a:moveTo>
                    <a:lnTo>
                      <a:pt x="7" y="28"/>
                    </a:lnTo>
                    <a:lnTo>
                      <a:pt x="7" y="21"/>
                    </a:lnTo>
                    <a:lnTo>
                      <a:pt x="14" y="21"/>
                    </a:lnTo>
                    <a:lnTo>
                      <a:pt x="7" y="21"/>
                    </a:lnTo>
                    <a:lnTo>
                      <a:pt x="7" y="28"/>
                    </a:lnTo>
                    <a:lnTo>
                      <a:pt x="0" y="28"/>
                    </a:lnTo>
                    <a:lnTo>
                      <a:pt x="0" y="0"/>
                    </a:lnTo>
                    <a:lnTo>
                      <a:pt x="32" y="0"/>
                    </a:lnTo>
                    <a:lnTo>
                      <a:pt x="32" y="28"/>
                    </a:lnTo>
                    <a:lnTo>
                      <a:pt x="25" y="28"/>
                    </a:lnTo>
                    <a:lnTo>
                      <a:pt x="25" y="28"/>
                    </a:lnTo>
                    <a:close/>
                    <a:moveTo>
                      <a:pt x="18" y="14"/>
                    </a:moveTo>
                    <a:lnTo>
                      <a:pt x="18" y="14"/>
                    </a:lnTo>
                    <a:lnTo>
                      <a:pt x="14" y="14"/>
                    </a:lnTo>
                    <a:lnTo>
                      <a:pt x="14" y="14"/>
                    </a:lnTo>
                    <a:lnTo>
                      <a:pt x="18" y="14"/>
                    </a:lnTo>
                    <a:lnTo>
                      <a:pt x="1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2294" y="1997"/>
                <a:ext cx="371" cy="40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a:spLocks noEditPoints="1"/>
              </p:cNvSpPr>
              <p:nvPr/>
            </p:nvSpPr>
            <p:spPr bwMode="auto">
              <a:xfrm>
                <a:off x="2287" y="1990"/>
                <a:ext cx="385" cy="42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2412" y="2008"/>
                <a:ext cx="131" cy="71"/>
              </a:xfrm>
              <a:custGeom>
                <a:avLst/>
                <a:gdLst>
                  <a:gd name="T0" fmla="*/ 0 w 131"/>
                  <a:gd name="T1" fmla="*/ 18 h 71"/>
                  <a:gd name="T2" fmla="*/ 0 w 131"/>
                  <a:gd name="T3" fmla="*/ 18 h 71"/>
                  <a:gd name="T4" fmla="*/ 14 w 131"/>
                  <a:gd name="T5" fmla="*/ 10 h 71"/>
                  <a:gd name="T6" fmla="*/ 32 w 131"/>
                  <a:gd name="T7" fmla="*/ 42 h 71"/>
                  <a:gd name="T8" fmla="*/ 60 w 131"/>
                  <a:gd name="T9" fmla="*/ 3 h 71"/>
                  <a:gd name="T10" fmla="*/ 110 w 131"/>
                  <a:gd name="T11" fmla="*/ 35 h 71"/>
                  <a:gd name="T12" fmla="*/ 117 w 131"/>
                  <a:gd name="T13" fmla="*/ 0 h 71"/>
                  <a:gd name="T14" fmla="*/ 131 w 131"/>
                  <a:gd name="T15" fmla="*/ 3 h 71"/>
                  <a:gd name="T16" fmla="*/ 121 w 131"/>
                  <a:gd name="T17" fmla="*/ 60 h 71"/>
                  <a:gd name="T18" fmla="*/ 64 w 131"/>
                  <a:gd name="T19" fmla="*/ 21 h 71"/>
                  <a:gd name="T20" fmla="*/ 28 w 131"/>
                  <a:gd name="T21" fmla="*/ 71 h 71"/>
                  <a:gd name="T22" fmla="*/ 0 w 131"/>
                  <a:gd name="T23" fmla="*/ 18 h 71"/>
                  <a:gd name="T24" fmla="*/ 0 w 131"/>
                  <a:gd name="T2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1">
                    <a:moveTo>
                      <a:pt x="0" y="18"/>
                    </a:moveTo>
                    <a:lnTo>
                      <a:pt x="0" y="18"/>
                    </a:lnTo>
                    <a:lnTo>
                      <a:pt x="14" y="10"/>
                    </a:lnTo>
                    <a:lnTo>
                      <a:pt x="32" y="42"/>
                    </a:lnTo>
                    <a:lnTo>
                      <a:pt x="60" y="3"/>
                    </a:lnTo>
                    <a:lnTo>
                      <a:pt x="110" y="35"/>
                    </a:lnTo>
                    <a:lnTo>
                      <a:pt x="117" y="0"/>
                    </a:lnTo>
                    <a:lnTo>
                      <a:pt x="131" y="3"/>
                    </a:lnTo>
                    <a:lnTo>
                      <a:pt x="121" y="60"/>
                    </a:lnTo>
                    <a:lnTo>
                      <a:pt x="64" y="21"/>
                    </a:lnTo>
                    <a:lnTo>
                      <a:pt x="28" y="71"/>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a:spLocks noEditPoints="1"/>
              </p:cNvSpPr>
              <p:nvPr/>
            </p:nvSpPr>
            <p:spPr bwMode="auto">
              <a:xfrm>
                <a:off x="2405" y="2001"/>
                <a:ext cx="149" cy="92"/>
              </a:xfrm>
              <a:custGeom>
                <a:avLst/>
                <a:gdLst>
                  <a:gd name="T0" fmla="*/ 0 w 149"/>
                  <a:gd name="T1" fmla="*/ 28 h 92"/>
                  <a:gd name="T2" fmla="*/ 7 w 149"/>
                  <a:gd name="T3" fmla="*/ 25 h 92"/>
                  <a:gd name="T4" fmla="*/ 0 w 149"/>
                  <a:gd name="T5" fmla="*/ 28 h 92"/>
                  <a:gd name="T6" fmla="*/ 7 w 149"/>
                  <a:gd name="T7" fmla="*/ 21 h 92"/>
                  <a:gd name="T8" fmla="*/ 3 w 149"/>
                  <a:gd name="T9" fmla="*/ 17 h 92"/>
                  <a:gd name="T10" fmla="*/ 21 w 149"/>
                  <a:gd name="T11" fmla="*/ 7 h 92"/>
                  <a:gd name="T12" fmla="*/ 39 w 149"/>
                  <a:gd name="T13" fmla="*/ 35 h 92"/>
                  <a:gd name="T14" fmla="*/ 64 w 149"/>
                  <a:gd name="T15" fmla="*/ 0 h 92"/>
                  <a:gd name="T16" fmla="*/ 114 w 149"/>
                  <a:gd name="T17" fmla="*/ 32 h 92"/>
                  <a:gd name="T18" fmla="*/ 121 w 149"/>
                  <a:gd name="T19" fmla="*/ 0 h 92"/>
                  <a:gd name="T20" fmla="*/ 149 w 149"/>
                  <a:gd name="T21" fmla="*/ 7 h 92"/>
                  <a:gd name="T22" fmla="*/ 131 w 149"/>
                  <a:gd name="T23" fmla="*/ 78 h 92"/>
                  <a:gd name="T24" fmla="*/ 71 w 149"/>
                  <a:gd name="T25" fmla="*/ 39 h 92"/>
                  <a:gd name="T26" fmla="*/ 35 w 149"/>
                  <a:gd name="T27" fmla="*/ 92 h 92"/>
                  <a:gd name="T28" fmla="*/ 0 w 149"/>
                  <a:gd name="T29" fmla="*/ 28 h 92"/>
                  <a:gd name="T30" fmla="*/ 0 w 149"/>
                  <a:gd name="T31" fmla="*/ 28 h 92"/>
                  <a:gd name="T32" fmla="*/ 39 w 149"/>
                  <a:gd name="T33" fmla="*/ 64 h 92"/>
                  <a:gd name="T34" fmla="*/ 67 w 149"/>
                  <a:gd name="T35" fmla="*/ 21 h 92"/>
                  <a:gd name="T36" fmla="*/ 124 w 149"/>
                  <a:gd name="T37" fmla="*/ 53 h 92"/>
                  <a:gd name="T38" fmla="*/ 131 w 149"/>
                  <a:gd name="T39" fmla="*/ 17 h 92"/>
                  <a:gd name="T40" fmla="*/ 124 w 149"/>
                  <a:gd name="T41" fmla="*/ 53 h 92"/>
                  <a:gd name="T42" fmla="*/ 67 w 149"/>
                  <a:gd name="T43" fmla="*/ 21 h 92"/>
                  <a:gd name="T44" fmla="*/ 39 w 149"/>
                  <a:gd name="T45" fmla="*/ 64 h 92"/>
                  <a:gd name="T46" fmla="*/ 39 w 149"/>
                  <a:gd name="T47" fmla="*/ 64 h 92"/>
                  <a:gd name="T48" fmla="*/ 39 w 149"/>
                  <a:gd name="T49" fmla="*/ 64 h 92"/>
                  <a:gd name="T50" fmla="*/ 17 w 149"/>
                  <a:gd name="T51" fmla="*/ 32 h 92"/>
                  <a:gd name="T52" fmla="*/ 17 w 149"/>
                  <a:gd name="T53" fmla="*/ 25 h 92"/>
                  <a:gd name="T54" fmla="*/ 17 w 149"/>
                  <a:gd name="T55" fmla="*/ 25 h 92"/>
                  <a:gd name="T56" fmla="*/ 17 w 149"/>
                  <a:gd name="T57" fmla="*/ 32 h 92"/>
                  <a:gd name="T58" fmla="*/ 17 w 149"/>
                  <a:gd name="T59"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92">
                    <a:moveTo>
                      <a:pt x="0" y="28"/>
                    </a:moveTo>
                    <a:lnTo>
                      <a:pt x="7" y="25"/>
                    </a:lnTo>
                    <a:lnTo>
                      <a:pt x="0" y="28"/>
                    </a:lnTo>
                    <a:lnTo>
                      <a:pt x="7" y="21"/>
                    </a:lnTo>
                    <a:lnTo>
                      <a:pt x="3" y="17"/>
                    </a:lnTo>
                    <a:lnTo>
                      <a:pt x="21" y="7"/>
                    </a:lnTo>
                    <a:lnTo>
                      <a:pt x="39" y="35"/>
                    </a:lnTo>
                    <a:lnTo>
                      <a:pt x="64" y="0"/>
                    </a:lnTo>
                    <a:lnTo>
                      <a:pt x="114" y="32"/>
                    </a:lnTo>
                    <a:lnTo>
                      <a:pt x="121" y="0"/>
                    </a:lnTo>
                    <a:lnTo>
                      <a:pt x="149" y="7"/>
                    </a:lnTo>
                    <a:lnTo>
                      <a:pt x="131" y="78"/>
                    </a:lnTo>
                    <a:lnTo>
                      <a:pt x="71" y="39"/>
                    </a:lnTo>
                    <a:lnTo>
                      <a:pt x="35" y="92"/>
                    </a:lnTo>
                    <a:lnTo>
                      <a:pt x="0" y="28"/>
                    </a:lnTo>
                    <a:lnTo>
                      <a:pt x="0" y="28"/>
                    </a:lnTo>
                    <a:close/>
                    <a:moveTo>
                      <a:pt x="39" y="64"/>
                    </a:moveTo>
                    <a:lnTo>
                      <a:pt x="67" y="21"/>
                    </a:lnTo>
                    <a:lnTo>
                      <a:pt x="124" y="53"/>
                    </a:lnTo>
                    <a:lnTo>
                      <a:pt x="131" y="17"/>
                    </a:lnTo>
                    <a:lnTo>
                      <a:pt x="124" y="53"/>
                    </a:lnTo>
                    <a:lnTo>
                      <a:pt x="67" y="21"/>
                    </a:lnTo>
                    <a:lnTo>
                      <a:pt x="39" y="64"/>
                    </a:lnTo>
                    <a:lnTo>
                      <a:pt x="39" y="64"/>
                    </a:lnTo>
                    <a:lnTo>
                      <a:pt x="39" y="64"/>
                    </a:lnTo>
                    <a:close/>
                    <a:moveTo>
                      <a:pt x="17" y="32"/>
                    </a:moveTo>
                    <a:lnTo>
                      <a:pt x="17" y="25"/>
                    </a:lnTo>
                    <a:lnTo>
                      <a:pt x="17" y="25"/>
                    </a:lnTo>
                    <a:lnTo>
                      <a:pt x="17" y="32"/>
                    </a:lnTo>
                    <a:lnTo>
                      <a:pt x="17"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a:spLocks noEditPoints="1"/>
              </p:cNvSpPr>
              <p:nvPr/>
            </p:nvSpPr>
            <p:spPr bwMode="auto">
              <a:xfrm>
                <a:off x="2454" y="2018"/>
                <a:ext cx="89" cy="263"/>
              </a:xfrm>
              <a:custGeom>
                <a:avLst/>
                <a:gdLst>
                  <a:gd name="T0" fmla="*/ 4 w 89"/>
                  <a:gd name="T1" fmla="*/ 213 h 263"/>
                  <a:gd name="T2" fmla="*/ 0 w 89"/>
                  <a:gd name="T3" fmla="*/ 210 h 263"/>
                  <a:gd name="T4" fmla="*/ 11 w 89"/>
                  <a:gd name="T5" fmla="*/ 4 h 263"/>
                  <a:gd name="T6" fmla="*/ 25 w 89"/>
                  <a:gd name="T7" fmla="*/ 0 h 263"/>
                  <a:gd name="T8" fmla="*/ 89 w 89"/>
                  <a:gd name="T9" fmla="*/ 167 h 263"/>
                  <a:gd name="T10" fmla="*/ 54 w 89"/>
                  <a:gd name="T11" fmla="*/ 263 h 263"/>
                  <a:gd name="T12" fmla="*/ 4 w 89"/>
                  <a:gd name="T13" fmla="*/ 213 h 263"/>
                  <a:gd name="T14" fmla="*/ 4 w 89"/>
                  <a:gd name="T15" fmla="*/ 213 h 263"/>
                  <a:gd name="T16" fmla="*/ 50 w 89"/>
                  <a:gd name="T17" fmla="*/ 238 h 263"/>
                  <a:gd name="T18" fmla="*/ 75 w 89"/>
                  <a:gd name="T19" fmla="*/ 167 h 263"/>
                  <a:gd name="T20" fmla="*/ 25 w 89"/>
                  <a:gd name="T21" fmla="*/ 36 h 263"/>
                  <a:gd name="T22" fmla="*/ 15 w 89"/>
                  <a:gd name="T23" fmla="*/ 203 h 263"/>
                  <a:gd name="T24" fmla="*/ 50 w 89"/>
                  <a:gd name="T25" fmla="*/ 238 h 263"/>
                  <a:gd name="T26" fmla="*/ 50 w 89"/>
                  <a:gd name="T27" fmla="*/ 23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263">
                    <a:moveTo>
                      <a:pt x="4" y="213"/>
                    </a:moveTo>
                    <a:lnTo>
                      <a:pt x="0" y="210"/>
                    </a:lnTo>
                    <a:lnTo>
                      <a:pt x="11" y="4"/>
                    </a:lnTo>
                    <a:lnTo>
                      <a:pt x="25" y="0"/>
                    </a:lnTo>
                    <a:lnTo>
                      <a:pt x="89" y="167"/>
                    </a:lnTo>
                    <a:lnTo>
                      <a:pt x="54" y="263"/>
                    </a:lnTo>
                    <a:lnTo>
                      <a:pt x="4" y="213"/>
                    </a:lnTo>
                    <a:lnTo>
                      <a:pt x="4" y="213"/>
                    </a:lnTo>
                    <a:close/>
                    <a:moveTo>
                      <a:pt x="50" y="238"/>
                    </a:moveTo>
                    <a:lnTo>
                      <a:pt x="75" y="167"/>
                    </a:lnTo>
                    <a:lnTo>
                      <a:pt x="25" y="36"/>
                    </a:lnTo>
                    <a:lnTo>
                      <a:pt x="15" y="203"/>
                    </a:lnTo>
                    <a:lnTo>
                      <a:pt x="50" y="238"/>
                    </a:lnTo>
                    <a:lnTo>
                      <a:pt x="5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a:spLocks noEditPoints="1"/>
              </p:cNvSpPr>
              <p:nvPr/>
            </p:nvSpPr>
            <p:spPr bwMode="auto">
              <a:xfrm>
                <a:off x="2447" y="2011"/>
                <a:ext cx="104" cy="284"/>
              </a:xfrm>
              <a:custGeom>
                <a:avLst/>
                <a:gdLst>
                  <a:gd name="T0" fmla="*/ 4 w 104"/>
                  <a:gd name="T1" fmla="*/ 224 h 284"/>
                  <a:gd name="T2" fmla="*/ 11 w 104"/>
                  <a:gd name="T3" fmla="*/ 220 h 284"/>
                  <a:gd name="T4" fmla="*/ 15 w 104"/>
                  <a:gd name="T5" fmla="*/ 213 h 284"/>
                  <a:gd name="T6" fmla="*/ 61 w 104"/>
                  <a:gd name="T7" fmla="*/ 259 h 284"/>
                  <a:gd name="T8" fmla="*/ 61 w 104"/>
                  <a:gd name="T9" fmla="*/ 259 h 284"/>
                  <a:gd name="T10" fmla="*/ 15 w 104"/>
                  <a:gd name="T11" fmla="*/ 213 h 284"/>
                  <a:gd name="T12" fmla="*/ 22 w 104"/>
                  <a:gd name="T13" fmla="*/ 93 h 284"/>
                  <a:gd name="T14" fmla="*/ 15 w 104"/>
                  <a:gd name="T15" fmla="*/ 213 h 284"/>
                  <a:gd name="T16" fmla="*/ 15 w 104"/>
                  <a:gd name="T17" fmla="*/ 213 h 284"/>
                  <a:gd name="T18" fmla="*/ 11 w 104"/>
                  <a:gd name="T19" fmla="*/ 220 h 284"/>
                  <a:gd name="T20" fmla="*/ 4 w 104"/>
                  <a:gd name="T21" fmla="*/ 224 h 284"/>
                  <a:gd name="T22" fmla="*/ 0 w 104"/>
                  <a:gd name="T23" fmla="*/ 220 h 284"/>
                  <a:gd name="T24" fmla="*/ 11 w 104"/>
                  <a:gd name="T25" fmla="*/ 4 h 284"/>
                  <a:gd name="T26" fmla="*/ 36 w 104"/>
                  <a:gd name="T27" fmla="*/ 0 h 284"/>
                  <a:gd name="T28" fmla="*/ 104 w 104"/>
                  <a:gd name="T29" fmla="*/ 174 h 284"/>
                  <a:gd name="T30" fmla="*/ 64 w 104"/>
                  <a:gd name="T31" fmla="*/ 284 h 284"/>
                  <a:gd name="T32" fmla="*/ 4 w 104"/>
                  <a:gd name="T33" fmla="*/ 224 h 284"/>
                  <a:gd name="T34" fmla="*/ 4 w 104"/>
                  <a:gd name="T35" fmla="*/ 224 h 284"/>
                  <a:gd name="T36" fmla="*/ 57 w 104"/>
                  <a:gd name="T37" fmla="*/ 245 h 284"/>
                  <a:gd name="T38" fmla="*/ 61 w 104"/>
                  <a:gd name="T39" fmla="*/ 238 h 284"/>
                  <a:gd name="T40" fmla="*/ 57 w 104"/>
                  <a:gd name="T41" fmla="*/ 245 h 284"/>
                  <a:gd name="T42" fmla="*/ 57 w 104"/>
                  <a:gd name="T43" fmla="*/ 245 h 284"/>
                  <a:gd name="T44" fmla="*/ 29 w 104"/>
                  <a:gd name="T45" fmla="*/ 210 h 284"/>
                  <a:gd name="T46" fmla="*/ 54 w 104"/>
                  <a:gd name="T47" fmla="*/ 231 h 284"/>
                  <a:gd name="T48" fmla="*/ 75 w 104"/>
                  <a:gd name="T49" fmla="*/ 174 h 284"/>
                  <a:gd name="T50" fmla="*/ 36 w 104"/>
                  <a:gd name="T51" fmla="*/ 78 h 284"/>
                  <a:gd name="T52" fmla="*/ 29 w 104"/>
                  <a:gd name="T53" fmla="*/ 210 h 284"/>
                  <a:gd name="T54" fmla="*/ 29 w 104"/>
                  <a:gd name="T55" fmla="*/ 210 h 284"/>
                  <a:gd name="T56" fmla="*/ 89 w 104"/>
                  <a:gd name="T57" fmla="*/ 174 h 284"/>
                  <a:gd name="T58" fmla="*/ 89 w 104"/>
                  <a:gd name="T59" fmla="*/ 174 h 284"/>
                  <a:gd name="T60" fmla="*/ 29 w 104"/>
                  <a:gd name="T61" fmla="*/ 15 h 284"/>
                  <a:gd name="T62" fmla="*/ 25 w 104"/>
                  <a:gd name="T63" fmla="*/ 15 h 284"/>
                  <a:gd name="T64" fmla="*/ 25 w 104"/>
                  <a:gd name="T65" fmla="*/ 43 h 284"/>
                  <a:gd name="T66" fmla="*/ 39 w 104"/>
                  <a:gd name="T67" fmla="*/ 39 h 284"/>
                  <a:gd name="T68" fmla="*/ 89 w 104"/>
                  <a:gd name="T69" fmla="*/ 174 h 284"/>
                  <a:gd name="T70" fmla="*/ 89 w 104"/>
                  <a:gd name="T71" fmla="*/ 17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84">
                    <a:moveTo>
                      <a:pt x="4" y="224"/>
                    </a:moveTo>
                    <a:lnTo>
                      <a:pt x="11" y="220"/>
                    </a:lnTo>
                    <a:lnTo>
                      <a:pt x="15" y="213"/>
                    </a:lnTo>
                    <a:lnTo>
                      <a:pt x="61" y="259"/>
                    </a:lnTo>
                    <a:lnTo>
                      <a:pt x="61" y="259"/>
                    </a:lnTo>
                    <a:lnTo>
                      <a:pt x="15" y="213"/>
                    </a:lnTo>
                    <a:lnTo>
                      <a:pt x="22" y="93"/>
                    </a:lnTo>
                    <a:lnTo>
                      <a:pt x="15" y="213"/>
                    </a:lnTo>
                    <a:lnTo>
                      <a:pt x="15" y="213"/>
                    </a:lnTo>
                    <a:lnTo>
                      <a:pt x="11" y="220"/>
                    </a:lnTo>
                    <a:lnTo>
                      <a:pt x="4" y="224"/>
                    </a:lnTo>
                    <a:lnTo>
                      <a:pt x="0" y="220"/>
                    </a:lnTo>
                    <a:lnTo>
                      <a:pt x="11" y="4"/>
                    </a:lnTo>
                    <a:lnTo>
                      <a:pt x="36" y="0"/>
                    </a:lnTo>
                    <a:lnTo>
                      <a:pt x="104" y="174"/>
                    </a:lnTo>
                    <a:lnTo>
                      <a:pt x="64" y="284"/>
                    </a:lnTo>
                    <a:lnTo>
                      <a:pt x="4" y="224"/>
                    </a:lnTo>
                    <a:lnTo>
                      <a:pt x="4" y="224"/>
                    </a:lnTo>
                    <a:close/>
                    <a:moveTo>
                      <a:pt x="57" y="245"/>
                    </a:moveTo>
                    <a:lnTo>
                      <a:pt x="61" y="238"/>
                    </a:lnTo>
                    <a:lnTo>
                      <a:pt x="57" y="245"/>
                    </a:lnTo>
                    <a:lnTo>
                      <a:pt x="57" y="245"/>
                    </a:lnTo>
                    <a:close/>
                    <a:moveTo>
                      <a:pt x="29" y="210"/>
                    </a:moveTo>
                    <a:lnTo>
                      <a:pt x="54" y="231"/>
                    </a:lnTo>
                    <a:lnTo>
                      <a:pt x="75" y="174"/>
                    </a:lnTo>
                    <a:lnTo>
                      <a:pt x="36" y="78"/>
                    </a:lnTo>
                    <a:lnTo>
                      <a:pt x="29" y="210"/>
                    </a:lnTo>
                    <a:lnTo>
                      <a:pt x="29" y="210"/>
                    </a:lnTo>
                    <a:close/>
                    <a:moveTo>
                      <a:pt x="89" y="174"/>
                    </a:moveTo>
                    <a:lnTo>
                      <a:pt x="89" y="174"/>
                    </a:lnTo>
                    <a:lnTo>
                      <a:pt x="29" y="15"/>
                    </a:lnTo>
                    <a:lnTo>
                      <a:pt x="25" y="15"/>
                    </a:lnTo>
                    <a:lnTo>
                      <a:pt x="25" y="43"/>
                    </a:lnTo>
                    <a:lnTo>
                      <a:pt x="39" y="39"/>
                    </a:lnTo>
                    <a:lnTo>
                      <a:pt x="89" y="174"/>
                    </a:lnTo>
                    <a:lnTo>
                      <a:pt x="8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2006" y="1710"/>
                <a:ext cx="388" cy="316"/>
              </a:xfrm>
              <a:custGeom>
                <a:avLst/>
                <a:gdLst>
                  <a:gd name="T0" fmla="*/ 53 w 388"/>
                  <a:gd name="T1" fmla="*/ 14 h 316"/>
                  <a:gd name="T2" fmla="*/ 0 w 388"/>
                  <a:gd name="T3" fmla="*/ 14 h 316"/>
                  <a:gd name="T4" fmla="*/ 0 w 388"/>
                  <a:gd name="T5" fmla="*/ 0 h 316"/>
                  <a:gd name="T6" fmla="*/ 57 w 388"/>
                  <a:gd name="T7" fmla="*/ 0 h 316"/>
                  <a:gd name="T8" fmla="*/ 388 w 388"/>
                  <a:gd name="T9" fmla="*/ 305 h 316"/>
                  <a:gd name="T10" fmla="*/ 377 w 388"/>
                  <a:gd name="T11" fmla="*/ 316 h 316"/>
                  <a:gd name="T12" fmla="*/ 53 w 388"/>
                  <a:gd name="T13" fmla="*/ 14 h 316"/>
                  <a:gd name="T14" fmla="*/ 53 w 388"/>
                  <a:gd name="T15" fmla="*/ 14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16">
                    <a:moveTo>
                      <a:pt x="53" y="14"/>
                    </a:moveTo>
                    <a:lnTo>
                      <a:pt x="0" y="14"/>
                    </a:lnTo>
                    <a:lnTo>
                      <a:pt x="0" y="0"/>
                    </a:lnTo>
                    <a:lnTo>
                      <a:pt x="57" y="0"/>
                    </a:lnTo>
                    <a:lnTo>
                      <a:pt x="388" y="305"/>
                    </a:lnTo>
                    <a:lnTo>
                      <a:pt x="377" y="316"/>
                    </a:lnTo>
                    <a:lnTo>
                      <a:pt x="53" y="14"/>
                    </a:lnTo>
                    <a:lnTo>
                      <a:pt x="53"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a:spLocks noEditPoints="1"/>
              </p:cNvSpPr>
              <p:nvPr/>
            </p:nvSpPr>
            <p:spPr bwMode="auto">
              <a:xfrm>
                <a:off x="1999" y="1703"/>
                <a:ext cx="406" cy="333"/>
              </a:xfrm>
              <a:custGeom>
                <a:avLst/>
                <a:gdLst>
                  <a:gd name="T0" fmla="*/ 56 w 406"/>
                  <a:gd name="T1" fmla="*/ 28 h 333"/>
                  <a:gd name="T2" fmla="*/ 0 w 406"/>
                  <a:gd name="T3" fmla="*/ 28 h 333"/>
                  <a:gd name="T4" fmla="*/ 0 w 406"/>
                  <a:gd name="T5" fmla="*/ 0 h 333"/>
                  <a:gd name="T6" fmla="*/ 67 w 406"/>
                  <a:gd name="T7" fmla="*/ 0 h 333"/>
                  <a:gd name="T8" fmla="*/ 406 w 406"/>
                  <a:gd name="T9" fmla="*/ 312 h 333"/>
                  <a:gd name="T10" fmla="*/ 384 w 406"/>
                  <a:gd name="T11" fmla="*/ 333 h 333"/>
                  <a:gd name="T12" fmla="*/ 56 w 406"/>
                  <a:gd name="T13" fmla="*/ 28 h 333"/>
                  <a:gd name="T14" fmla="*/ 56 w 406"/>
                  <a:gd name="T15" fmla="*/ 28 h 333"/>
                  <a:gd name="T16" fmla="*/ 60 w 406"/>
                  <a:gd name="T17" fmla="*/ 14 h 333"/>
                  <a:gd name="T18" fmla="*/ 384 w 406"/>
                  <a:gd name="T19" fmla="*/ 312 h 333"/>
                  <a:gd name="T20" fmla="*/ 60 w 406"/>
                  <a:gd name="T21" fmla="*/ 14 h 333"/>
                  <a:gd name="T22" fmla="*/ 14 w 406"/>
                  <a:gd name="T23" fmla="*/ 14 h 333"/>
                  <a:gd name="T24" fmla="*/ 14 w 406"/>
                  <a:gd name="T25" fmla="*/ 14 h 333"/>
                  <a:gd name="T26" fmla="*/ 60 w 406"/>
                  <a:gd name="T27" fmla="*/ 14 h 333"/>
                  <a:gd name="T28" fmla="*/ 60 w 406"/>
                  <a:gd name="T29" fmla="*/ 21 h 333"/>
                  <a:gd name="T30" fmla="*/ 53 w 406"/>
                  <a:gd name="T31" fmla="*/ 28 h 333"/>
                  <a:gd name="T32" fmla="*/ 60 w 406"/>
                  <a:gd name="T33" fmla="*/ 21 h 333"/>
                  <a:gd name="T34" fmla="*/ 60 w 406"/>
                  <a:gd name="T35" fmla="*/ 14 h 333"/>
                  <a:gd name="T36" fmla="*/ 60 w 406"/>
                  <a:gd name="T37" fmla="*/ 14 h 333"/>
                  <a:gd name="T38" fmla="*/ 60 w 406"/>
                  <a:gd name="T39" fmla="*/ 1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333">
                    <a:moveTo>
                      <a:pt x="56" y="28"/>
                    </a:moveTo>
                    <a:lnTo>
                      <a:pt x="0" y="28"/>
                    </a:lnTo>
                    <a:lnTo>
                      <a:pt x="0" y="0"/>
                    </a:lnTo>
                    <a:lnTo>
                      <a:pt x="67" y="0"/>
                    </a:lnTo>
                    <a:lnTo>
                      <a:pt x="406" y="312"/>
                    </a:lnTo>
                    <a:lnTo>
                      <a:pt x="384" y="333"/>
                    </a:lnTo>
                    <a:lnTo>
                      <a:pt x="56" y="28"/>
                    </a:lnTo>
                    <a:lnTo>
                      <a:pt x="56" y="28"/>
                    </a:lnTo>
                    <a:close/>
                    <a:moveTo>
                      <a:pt x="60" y="14"/>
                    </a:moveTo>
                    <a:lnTo>
                      <a:pt x="384" y="312"/>
                    </a:lnTo>
                    <a:lnTo>
                      <a:pt x="60" y="14"/>
                    </a:lnTo>
                    <a:lnTo>
                      <a:pt x="14" y="14"/>
                    </a:lnTo>
                    <a:lnTo>
                      <a:pt x="14" y="14"/>
                    </a:lnTo>
                    <a:lnTo>
                      <a:pt x="60" y="14"/>
                    </a:lnTo>
                    <a:lnTo>
                      <a:pt x="60" y="21"/>
                    </a:lnTo>
                    <a:lnTo>
                      <a:pt x="53" y="28"/>
                    </a:lnTo>
                    <a:lnTo>
                      <a:pt x="60" y="21"/>
                    </a:lnTo>
                    <a:lnTo>
                      <a:pt x="60" y="14"/>
                    </a:lnTo>
                    <a:lnTo>
                      <a:pt x="60" y="14"/>
                    </a:lnTo>
                    <a:lnTo>
                      <a:pt x="6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a:spLocks noEditPoints="1"/>
              </p:cNvSpPr>
              <p:nvPr/>
            </p:nvSpPr>
            <p:spPr bwMode="auto">
              <a:xfrm>
                <a:off x="2031" y="1674"/>
                <a:ext cx="35" cy="57"/>
              </a:xfrm>
              <a:custGeom>
                <a:avLst/>
                <a:gdLst>
                  <a:gd name="T0" fmla="*/ 0 w 35"/>
                  <a:gd name="T1" fmla="*/ 29 h 57"/>
                  <a:gd name="T2" fmla="*/ 7 w 35"/>
                  <a:gd name="T3" fmla="*/ 18 h 57"/>
                  <a:gd name="T4" fmla="*/ 21 w 35"/>
                  <a:gd name="T5" fmla="*/ 29 h 57"/>
                  <a:gd name="T6" fmla="*/ 21 w 35"/>
                  <a:gd name="T7" fmla="*/ 0 h 57"/>
                  <a:gd name="T8" fmla="*/ 35 w 35"/>
                  <a:gd name="T9" fmla="*/ 0 h 57"/>
                  <a:gd name="T10" fmla="*/ 35 w 35"/>
                  <a:gd name="T11" fmla="*/ 57 h 57"/>
                  <a:gd name="T12" fmla="*/ 0 w 35"/>
                  <a:gd name="T13" fmla="*/ 29 h 57"/>
                  <a:gd name="T14" fmla="*/ 0 w 35"/>
                  <a:gd name="T15" fmla="*/ 29 h 57"/>
                  <a:gd name="T16" fmla="*/ 0 w 35"/>
                  <a:gd name="T17" fmla="*/ 29 h 57"/>
                  <a:gd name="T18" fmla="*/ 0 w 35"/>
                  <a:gd name="T19" fmla="*/ 29 h 57"/>
                  <a:gd name="T20" fmla="*/ 0 w 35"/>
                  <a:gd name="T21" fmla="*/ 29 h 57"/>
                  <a:gd name="T22" fmla="*/ 0 w 35"/>
                  <a:gd name="T23" fmla="*/ 29 h 57"/>
                  <a:gd name="T24" fmla="*/ 0 w 35"/>
                  <a:gd name="T2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7">
                    <a:moveTo>
                      <a:pt x="0" y="29"/>
                    </a:moveTo>
                    <a:lnTo>
                      <a:pt x="7" y="18"/>
                    </a:lnTo>
                    <a:lnTo>
                      <a:pt x="21" y="29"/>
                    </a:lnTo>
                    <a:lnTo>
                      <a:pt x="21" y="0"/>
                    </a:lnTo>
                    <a:lnTo>
                      <a:pt x="35" y="0"/>
                    </a:lnTo>
                    <a:lnTo>
                      <a:pt x="35" y="57"/>
                    </a:lnTo>
                    <a:lnTo>
                      <a:pt x="0" y="29"/>
                    </a:lnTo>
                    <a:lnTo>
                      <a:pt x="0" y="29"/>
                    </a:lnTo>
                    <a:close/>
                    <a:moveTo>
                      <a:pt x="0" y="29"/>
                    </a:moveTo>
                    <a:lnTo>
                      <a:pt x="0" y="29"/>
                    </a:lnTo>
                    <a:lnTo>
                      <a:pt x="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2020" y="1667"/>
                <a:ext cx="53" cy="82"/>
              </a:xfrm>
              <a:custGeom>
                <a:avLst/>
                <a:gdLst>
                  <a:gd name="T0" fmla="*/ 11 w 53"/>
                  <a:gd name="T1" fmla="*/ 46 h 82"/>
                  <a:gd name="T2" fmla="*/ 3 w 53"/>
                  <a:gd name="T3" fmla="*/ 53 h 82"/>
                  <a:gd name="T4" fmla="*/ 3 w 53"/>
                  <a:gd name="T5" fmla="*/ 39 h 82"/>
                  <a:gd name="T6" fmla="*/ 0 w 53"/>
                  <a:gd name="T7" fmla="*/ 36 h 82"/>
                  <a:gd name="T8" fmla="*/ 3 w 53"/>
                  <a:gd name="T9" fmla="*/ 32 h 82"/>
                  <a:gd name="T10" fmla="*/ 3 w 53"/>
                  <a:gd name="T11" fmla="*/ 18 h 82"/>
                  <a:gd name="T12" fmla="*/ 11 w 53"/>
                  <a:gd name="T13" fmla="*/ 25 h 82"/>
                  <a:gd name="T14" fmla="*/ 18 w 53"/>
                  <a:gd name="T15" fmla="*/ 14 h 82"/>
                  <a:gd name="T16" fmla="*/ 25 w 53"/>
                  <a:gd name="T17" fmla="*/ 18 h 82"/>
                  <a:gd name="T18" fmla="*/ 25 w 53"/>
                  <a:gd name="T19" fmla="*/ 21 h 82"/>
                  <a:gd name="T20" fmla="*/ 25 w 53"/>
                  <a:gd name="T21" fmla="*/ 0 h 82"/>
                  <a:gd name="T22" fmla="*/ 53 w 53"/>
                  <a:gd name="T23" fmla="*/ 0 h 82"/>
                  <a:gd name="T24" fmla="*/ 53 w 53"/>
                  <a:gd name="T25" fmla="*/ 82 h 82"/>
                  <a:gd name="T26" fmla="*/ 11 w 53"/>
                  <a:gd name="T27" fmla="*/ 46 h 82"/>
                  <a:gd name="T28" fmla="*/ 11 w 53"/>
                  <a:gd name="T29" fmla="*/ 46 h 82"/>
                  <a:gd name="T30" fmla="*/ 39 w 53"/>
                  <a:gd name="T31" fmla="*/ 50 h 82"/>
                  <a:gd name="T32" fmla="*/ 39 w 53"/>
                  <a:gd name="T33" fmla="*/ 14 h 82"/>
                  <a:gd name="T34" fmla="*/ 39 w 53"/>
                  <a:gd name="T35" fmla="*/ 50 h 82"/>
                  <a:gd name="T36" fmla="*/ 28 w 53"/>
                  <a:gd name="T37" fmla="*/ 43 h 82"/>
                  <a:gd name="T38" fmla="*/ 21 w 53"/>
                  <a:gd name="T39" fmla="*/ 36 h 82"/>
                  <a:gd name="T40" fmla="*/ 21 w 53"/>
                  <a:gd name="T41" fmla="*/ 36 h 82"/>
                  <a:gd name="T42" fmla="*/ 39 w 53"/>
                  <a:gd name="T43" fmla="*/ 50 h 82"/>
                  <a:gd name="T44" fmla="*/ 39 w 53"/>
                  <a:gd name="T45"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82">
                    <a:moveTo>
                      <a:pt x="11" y="46"/>
                    </a:moveTo>
                    <a:lnTo>
                      <a:pt x="3" y="53"/>
                    </a:lnTo>
                    <a:lnTo>
                      <a:pt x="3" y="39"/>
                    </a:lnTo>
                    <a:lnTo>
                      <a:pt x="0" y="36"/>
                    </a:lnTo>
                    <a:lnTo>
                      <a:pt x="3" y="32"/>
                    </a:lnTo>
                    <a:lnTo>
                      <a:pt x="3" y="18"/>
                    </a:lnTo>
                    <a:lnTo>
                      <a:pt x="11" y="25"/>
                    </a:lnTo>
                    <a:lnTo>
                      <a:pt x="18" y="14"/>
                    </a:lnTo>
                    <a:lnTo>
                      <a:pt x="25" y="18"/>
                    </a:lnTo>
                    <a:lnTo>
                      <a:pt x="25" y="21"/>
                    </a:lnTo>
                    <a:lnTo>
                      <a:pt x="25" y="0"/>
                    </a:lnTo>
                    <a:lnTo>
                      <a:pt x="53" y="0"/>
                    </a:lnTo>
                    <a:lnTo>
                      <a:pt x="53" y="82"/>
                    </a:lnTo>
                    <a:lnTo>
                      <a:pt x="11" y="46"/>
                    </a:lnTo>
                    <a:lnTo>
                      <a:pt x="11" y="46"/>
                    </a:lnTo>
                    <a:close/>
                    <a:moveTo>
                      <a:pt x="39" y="50"/>
                    </a:moveTo>
                    <a:lnTo>
                      <a:pt x="39" y="14"/>
                    </a:lnTo>
                    <a:lnTo>
                      <a:pt x="39" y="50"/>
                    </a:lnTo>
                    <a:lnTo>
                      <a:pt x="28" y="43"/>
                    </a:lnTo>
                    <a:lnTo>
                      <a:pt x="21" y="36"/>
                    </a:lnTo>
                    <a:lnTo>
                      <a:pt x="21" y="36"/>
                    </a:lnTo>
                    <a:lnTo>
                      <a:pt x="39" y="50"/>
                    </a:lnTo>
                    <a:lnTo>
                      <a:pt x="3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2586" y="1589"/>
                <a:ext cx="385" cy="398"/>
              </a:xfrm>
              <a:custGeom>
                <a:avLst/>
                <a:gdLst>
                  <a:gd name="T0" fmla="*/ 0 w 385"/>
                  <a:gd name="T1" fmla="*/ 387 h 398"/>
                  <a:gd name="T2" fmla="*/ 371 w 385"/>
                  <a:gd name="T3" fmla="*/ 21 h 398"/>
                  <a:gd name="T4" fmla="*/ 371 w 385"/>
                  <a:gd name="T5" fmla="*/ 0 h 398"/>
                  <a:gd name="T6" fmla="*/ 371 w 385"/>
                  <a:gd name="T7" fmla="*/ 0 h 398"/>
                  <a:gd name="T8" fmla="*/ 385 w 385"/>
                  <a:gd name="T9" fmla="*/ 0 h 398"/>
                  <a:gd name="T10" fmla="*/ 385 w 385"/>
                  <a:gd name="T11" fmla="*/ 28 h 398"/>
                  <a:gd name="T12" fmla="*/ 11 w 385"/>
                  <a:gd name="T13" fmla="*/ 398 h 398"/>
                  <a:gd name="T14" fmla="*/ 0 w 385"/>
                  <a:gd name="T15" fmla="*/ 387 h 398"/>
                  <a:gd name="T16" fmla="*/ 0 w 385"/>
                  <a:gd name="T17" fmla="*/ 38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98">
                    <a:moveTo>
                      <a:pt x="0" y="387"/>
                    </a:moveTo>
                    <a:lnTo>
                      <a:pt x="371" y="21"/>
                    </a:lnTo>
                    <a:lnTo>
                      <a:pt x="371" y="0"/>
                    </a:lnTo>
                    <a:lnTo>
                      <a:pt x="371" y="0"/>
                    </a:lnTo>
                    <a:lnTo>
                      <a:pt x="385" y="0"/>
                    </a:lnTo>
                    <a:lnTo>
                      <a:pt x="385" y="28"/>
                    </a:lnTo>
                    <a:lnTo>
                      <a:pt x="11" y="398"/>
                    </a:lnTo>
                    <a:lnTo>
                      <a:pt x="0" y="387"/>
                    </a:lnTo>
                    <a:lnTo>
                      <a:pt x="0" y="3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a:spLocks noEditPoints="1"/>
              </p:cNvSpPr>
              <p:nvPr/>
            </p:nvSpPr>
            <p:spPr bwMode="auto">
              <a:xfrm>
                <a:off x="2576" y="1582"/>
                <a:ext cx="402" cy="415"/>
              </a:xfrm>
              <a:custGeom>
                <a:avLst/>
                <a:gdLst>
                  <a:gd name="T0" fmla="*/ 7 w 402"/>
                  <a:gd name="T1" fmla="*/ 401 h 415"/>
                  <a:gd name="T2" fmla="*/ 10 w 402"/>
                  <a:gd name="T3" fmla="*/ 394 h 415"/>
                  <a:gd name="T4" fmla="*/ 17 w 402"/>
                  <a:gd name="T5" fmla="*/ 401 h 415"/>
                  <a:gd name="T6" fmla="*/ 10 w 402"/>
                  <a:gd name="T7" fmla="*/ 394 h 415"/>
                  <a:gd name="T8" fmla="*/ 7 w 402"/>
                  <a:gd name="T9" fmla="*/ 401 h 415"/>
                  <a:gd name="T10" fmla="*/ 0 w 402"/>
                  <a:gd name="T11" fmla="*/ 394 h 415"/>
                  <a:gd name="T12" fmla="*/ 374 w 402"/>
                  <a:gd name="T13" fmla="*/ 25 h 415"/>
                  <a:gd name="T14" fmla="*/ 374 w 402"/>
                  <a:gd name="T15" fmla="*/ 0 h 415"/>
                  <a:gd name="T16" fmla="*/ 381 w 402"/>
                  <a:gd name="T17" fmla="*/ 0 h 415"/>
                  <a:gd name="T18" fmla="*/ 381 w 402"/>
                  <a:gd name="T19" fmla="*/ 0 h 415"/>
                  <a:gd name="T20" fmla="*/ 402 w 402"/>
                  <a:gd name="T21" fmla="*/ 0 h 415"/>
                  <a:gd name="T22" fmla="*/ 402 w 402"/>
                  <a:gd name="T23" fmla="*/ 35 h 415"/>
                  <a:gd name="T24" fmla="*/ 21 w 402"/>
                  <a:gd name="T25" fmla="*/ 415 h 415"/>
                  <a:gd name="T26" fmla="*/ 7 w 402"/>
                  <a:gd name="T27" fmla="*/ 401 h 415"/>
                  <a:gd name="T28" fmla="*/ 7 w 402"/>
                  <a:gd name="T29" fmla="*/ 401 h 415"/>
                  <a:gd name="T30" fmla="*/ 21 w 402"/>
                  <a:gd name="T31" fmla="*/ 394 h 415"/>
                  <a:gd name="T32" fmla="*/ 388 w 402"/>
                  <a:gd name="T33" fmla="*/ 32 h 415"/>
                  <a:gd name="T34" fmla="*/ 388 w 402"/>
                  <a:gd name="T35" fmla="*/ 14 h 415"/>
                  <a:gd name="T36" fmla="*/ 388 w 402"/>
                  <a:gd name="T37" fmla="*/ 32 h 415"/>
                  <a:gd name="T38" fmla="*/ 21 w 402"/>
                  <a:gd name="T39" fmla="*/ 394 h 415"/>
                  <a:gd name="T40" fmla="*/ 21 w 402"/>
                  <a:gd name="T41" fmla="*/ 3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415">
                    <a:moveTo>
                      <a:pt x="7" y="401"/>
                    </a:moveTo>
                    <a:lnTo>
                      <a:pt x="10" y="394"/>
                    </a:lnTo>
                    <a:lnTo>
                      <a:pt x="17" y="401"/>
                    </a:lnTo>
                    <a:lnTo>
                      <a:pt x="10" y="394"/>
                    </a:lnTo>
                    <a:lnTo>
                      <a:pt x="7" y="401"/>
                    </a:lnTo>
                    <a:lnTo>
                      <a:pt x="0" y="394"/>
                    </a:lnTo>
                    <a:lnTo>
                      <a:pt x="374" y="25"/>
                    </a:lnTo>
                    <a:lnTo>
                      <a:pt x="374" y="0"/>
                    </a:lnTo>
                    <a:lnTo>
                      <a:pt x="381" y="0"/>
                    </a:lnTo>
                    <a:lnTo>
                      <a:pt x="381" y="0"/>
                    </a:lnTo>
                    <a:lnTo>
                      <a:pt x="402" y="0"/>
                    </a:lnTo>
                    <a:lnTo>
                      <a:pt x="402" y="35"/>
                    </a:lnTo>
                    <a:lnTo>
                      <a:pt x="21" y="415"/>
                    </a:lnTo>
                    <a:lnTo>
                      <a:pt x="7" y="401"/>
                    </a:lnTo>
                    <a:lnTo>
                      <a:pt x="7" y="401"/>
                    </a:lnTo>
                    <a:close/>
                    <a:moveTo>
                      <a:pt x="21" y="394"/>
                    </a:moveTo>
                    <a:lnTo>
                      <a:pt x="388" y="32"/>
                    </a:lnTo>
                    <a:lnTo>
                      <a:pt x="388" y="14"/>
                    </a:lnTo>
                    <a:lnTo>
                      <a:pt x="388" y="32"/>
                    </a:lnTo>
                    <a:lnTo>
                      <a:pt x="21" y="394"/>
                    </a:lnTo>
                    <a:lnTo>
                      <a:pt x="21" y="3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2960" y="1596"/>
                <a:ext cx="75" cy="25"/>
              </a:xfrm>
              <a:custGeom>
                <a:avLst/>
                <a:gdLst>
                  <a:gd name="T0" fmla="*/ 0 w 75"/>
                  <a:gd name="T1" fmla="*/ 11 h 25"/>
                  <a:gd name="T2" fmla="*/ 71 w 75"/>
                  <a:gd name="T3" fmla="*/ 0 h 25"/>
                  <a:gd name="T4" fmla="*/ 75 w 75"/>
                  <a:gd name="T5" fmla="*/ 14 h 25"/>
                  <a:gd name="T6" fmla="*/ 4 w 75"/>
                  <a:gd name="T7" fmla="*/ 25 h 25"/>
                  <a:gd name="T8" fmla="*/ 0 w 75"/>
                  <a:gd name="T9" fmla="*/ 11 h 25"/>
                  <a:gd name="T10" fmla="*/ 0 w 75"/>
                  <a:gd name="T11" fmla="*/ 11 h 25"/>
                </a:gdLst>
                <a:ahLst/>
                <a:cxnLst>
                  <a:cxn ang="0">
                    <a:pos x="T0" y="T1"/>
                  </a:cxn>
                  <a:cxn ang="0">
                    <a:pos x="T2" y="T3"/>
                  </a:cxn>
                  <a:cxn ang="0">
                    <a:pos x="T4" y="T5"/>
                  </a:cxn>
                  <a:cxn ang="0">
                    <a:pos x="T6" y="T7"/>
                  </a:cxn>
                  <a:cxn ang="0">
                    <a:pos x="T8" y="T9"/>
                  </a:cxn>
                  <a:cxn ang="0">
                    <a:pos x="T10" y="T11"/>
                  </a:cxn>
                </a:cxnLst>
                <a:rect l="0" t="0" r="r" b="b"/>
                <a:pathLst>
                  <a:path w="75" h="25">
                    <a:moveTo>
                      <a:pt x="0" y="11"/>
                    </a:moveTo>
                    <a:lnTo>
                      <a:pt x="71" y="0"/>
                    </a:lnTo>
                    <a:lnTo>
                      <a:pt x="75" y="14"/>
                    </a:lnTo>
                    <a:lnTo>
                      <a:pt x="4" y="25"/>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2953" y="1586"/>
                <a:ext cx="89" cy="42"/>
              </a:xfrm>
              <a:custGeom>
                <a:avLst/>
                <a:gdLst>
                  <a:gd name="T0" fmla="*/ 4 w 89"/>
                  <a:gd name="T1" fmla="*/ 35 h 42"/>
                  <a:gd name="T2" fmla="*/ 0 w 89"/>
                  <a:gd name="T3" fmla="*/ 21 h 42"/>
                  <a:gd name="T4" fmla="*/ 7 w 89"/>
                  <a:gd name="T5" fmla="*/ 21 h 42"/>
                  <a:gd name="T6" fmla="*/ 11 w 89"/>
                  <a:gd name="T7" fmla="*/ 28 h 42"/>
                  <a:gd name="T8" fmla="*/ 7 w 89"/>
                  <a:gd name="T9" fmla="*/ 21 h 42"/>
                  <a:gd name="T10" fmla="*/ 0 w 89"/>
                  <a:gd name="T11" fmla="*/ 21 h 42"/>
                  <a:gd name="T12" fmla="*/ 0 w 89"/>
                  <a:gd name="T13" fmla="*/ 14 h 42"/>
                  <a:gd name="T14" fmla="*/ 86 w 89"/>
                  <a:gd name="T15" fmla="*/ 0 h 42"/>
                  <a:gd name="T16" fmla="*/ 89 w 89"/>
                  <a:gd name="T17" fmla="*/ 28 h 42"/>
                  <a:gd name="T18" fmla="*/ 4 w 89"/>
                  <a:gd name="T19" fmla="*/ 42 h 42"/>
                  <a:gd name="T20" fmla="*/ 4 w 89"/>
                  <a:gd name="T21" fmla="*/ 35 h 42"/>
                  <a:gd name="T22" fmla="*/ 4 w 89"/>
                  <a:gd name="T23"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42">
                    <a:moveTo>
                      <a:pt x="4" y="35"/>
                    </a:moveTo>
                    <a:lnTo>
                      <a:pt x="0" y="21"/>
                    </a:lnTo>
                    <a:lnTo>
                      <a:pt x="7" y="21"/>
                    </a:lnTo>
                    <a:lnTo>
                      <a:pt x="11" y="28"/>
                    </a:lnTo>
                    <a:lnTo>
                      <a:pt x="7" y="21"/>
                    </a:lnTo>
                    <a:lnTo>
                      <a:pt x="0" y="21"/>
                    </a:lnTo>
                    <a:lnTo>
                      <a:pt x="0" y="14"/>
                    </a:lnTo>
                    <a:lnTo>
                      <a:pt x="86" y="0"/>
                    </a:lnTo>
                    <a:lnTo>
                      <a:pt x="89" y="28"/>
                    </a:lnTo>
                    <a:lnTo>
                      <a:pt x="4" y="42"/>
                    </a:lnTo>
                    <a:lnTo>
                      <a:pt x="4" y="35"/>
                    </a:lnTo>
                    <a:lnTo>
                      <a:pt x="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2950" y="1607"/>
                <a:ext cx="64" cy="25"/>
              </a:xfrm>
              <a:custGeom>
                <a:avLst/>
                <a:gdLst>
                  <a:gd name="T0" fmla="*/ 0 w 64"/>
                  <a:gd name="T1" fmla="*/ 10 h 25"/>
                  <a:gd name="T2" fmla="*/ 64 w 64"/>
                  <a:gd name="T3" fmla="*/ 0 h 25"/>
                  <a:gd name="T4" fmla="*/ 64 w 64"/>
                  <a:gd name="T5" fmla="*/ 14 h 25"/>
                  <a:gd name="T6" fmla="*/ 3 w 64"/>
                  <a:gd name="T7" fmla="*/ 25 h 25"/>
                  <a:gd name="T8" fmla="*/ 0 w 64"/>
                  <a:gd name="T9" fmla="*/ 10 h 25"/>
                  <a:gd name="T10" fmla="*/ 0 w 64"/>
                  <a:gd name="T11" fmla="*/ 10 h 25"/>
                </a:gdLst>
                <a:ahLst/>
                <a:cxnLst>
                  <a:cxn ang="0">
                    <a:pos x="T0" y="T1"/>
                  </a:cxn>
                  <a:cxn ang="0">
                    <a:pos x="T2" y="T3"/>
                  </a:cxn>
                  <a:cxn ang="0">
                    <a:pos x="T4" y="T5"/>
                  </a:cxn>
                  <a:cxn ang="0">
                    <a:pos x="T6" y="T7"/>
                  </a:cxn>
                  <a:cxn ang="0">
                    <a:pos x="T8" y="T9"/>
                  </a:cxn>
                  <a:cxn ang="0">
                    <a:pos x="T10" y="T11"/>
                  </a:cxn>
                </a:cxnLst>
                <a:rect l="0" t="0" r="r" b="b"/>
                <a:pathLst>
                  <a:path w="64" h="25">
                    <a:moveTo>
                      <a:pt x="0" y="10"/>
                    </a:moveTo>
                    <a:lnTo>
                      <a:pt x="64" y="0"/>
                    </a:lnTo>
                    <a:lnTo>
                      <a:pt x="64" y="14"/>
                    </a:lnTo>
                    <a:lnTo>
                      <a:pt x="3" y="25"/>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2942" y="1600"/>
                <a:ext cx="82" cy="39"/>
              </a:xfrm>
              <a:custGeom>
                <a:avLst/>
                <a:gdLst>
                  <a:gd name="T0" fmla="*/ 4 w 82"/>
                  <a:gd name="T1" fmla="*/ 32 h 39"/>
                  <a:gd name="T2" fmla="*/ 0 w 82"/>
                  <a:gd name="T3" fmla="*/ 17 h 39"/>
                  <a:gd name="T4" fmla="*/ 8 w 82"/>
                  <a:gd name="T5" fmla="*/ 17 h 39"/>
                  <a:gd name="T6" fmla="*/ 11 w 82"/>
                  <a:gd name="T7" fmla="*/ 25 h 39"/>
                  <a:gd name="T8" fmla="*/ 8 w 82"/>
                  <a:gd name="T9" fmla="*/ 17 h 39"/>
                  <a:gd name="T10" fmla="*/ 0 w 82"/>
                  <a:gd name="T11" fmla="*/ 17 h 39"/>
                  <a:gd name="T12" fmla="*/ 0 w 82"/>
                  <a:gd name="T13" fmla="*/ 10 h 39"/>
                  <a:gd name="T14" fmla="*/ 75 w 82"/>
                  <a:gd name="T15" fmla="*/ 0 h 39"/>
                  <a:gd name="T16" fmla="*/ 82 w 82"/>
                  <a:gd name="T17" fmla="*/ 25 h 39"/>
                  <a:gd name="T18" fmla="*/ 4 w 82"/>
                  <a:gd name="T19" fmla="*/ 39 h 39"/>
                  <a:gd name="T20" fmla="*/ 4 w 82"/>
                  <a:gd name="T21" fmla="*/ 32 h 39"/>
                  <a:gd name="T22" fmla="*/ 4 w 82"/>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4" y="32"/>
                    </a:moveTo>
                    <a:lnTo>
                      <a:pt x="0" y="17"/>
                    </a:lnTo>
                    <a:lnTo>
                      <a:pt x="8" y="17"/>
                    </a:lnTo>
                    <a:lnTo>
                      <a:pt x="11" y="25"/>
                    </a:lnTo>
                    <a:lnTo>
                      <a:pt x="8" y="17"/>
                    </a:lnTo>
                    <a:lnTo>
                      <a:pt x="0" y="17"/>
                    </a:lnTo>
                    <a:lnTo>
                      <a:pt x="0" y="10"/>
                    </a:lnTo>
                    <a:lnTo>
                      <a:pt x="75" y="0"/>
                    </a:lnTo>
                    <a:lnTo>
                      <a:pt x="82" y="25"/>
                    </a:lnTo>
                    <a:lnTo>
                      <a:pt x="4" y="39"/>
                    </a:lnTo>
                    <a:lnTo>
                      <a:pt x="4" y="32"/>
                    </a:lnTo>
                    <a:lnTo>
                      <a:pt x="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2251" y="2377"/>
                <a:ext cx="175" cy="521"/>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a:spLocks noEditPoints="1"/>
              </p:cNvSpPr>
              <p:nvPr/>
            </p:nvSpPr>
            <p:spPr bwMode="auto">
              <a:xfrm>
                <a:off x="2244" y="2366"/>
                <a:ext cx="189" cy="54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2561" y="2377"/>
                <a:ext cx="232" cy="521"/>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a:spLocks noEditPoints="1"/>
              </p:cNvSpPr>
              <p:nvPr/>
            </p:nvSpPr>
            <p:spPr bwMode="auto">
              <a:xfrm>
                <a:off x="2551" y="2366"/>
                <a:ext cx="249" cy="54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7" name="组合 256"/>
            <p:cNvGrpSpPr/>
            <p:nvPr/>
          </p:nvGrpSpPr>
          <p:grpSpPr>
            <a:xfrm>
              <a:off x="6564930" y="1940518"/>
              <a:ext cx="1080859" cy="2221559"/>
              <a:chOff x="5368925" y="2532063"/>
              <a:chExt cx="947738" cy="2081213"/>
            </a:xfrm>
            <a:solidFill>
              <a:srgbClr val="76AADB"/>
            </a:solidFill>
          </p:grpSpPr>
          <p:sp>
            <p:nvSpPr>
              <p:cNvPr id="79" name="Freeform 77"/>
              <p:cNvSpPr>
                <a:spLocks noEditPoints="1"/>
              </p:cNvSpPr>
              <p:nvPr/>
            </p:nvSpPr>
            <p:spPr bwMode="auto">
              <a:xfrm>
                <a:off x="5570538" y="2673351"/>
                <a:ext cx="539750" cy="654050"/>
              </a:xfrm>
              <a:custGeom>
                <a:avLst/>
                <a:gdLst>
                  <a:gd name="T0" fmla="*/ 0 w 102"/>
                  <a:gd name="T1" fmla="*/ 62 h 124"/>
                  <a:gd name="T2" fmla="*/ 51 w 102"/>
                  <a:gd name="T3" fmla="*/ 0 h 124"/>
                  <a:gd name="T4" fmla="*/ 51 w 102"/>
                  <a:gd name="T5" fmla="*/ 0 h 124"/>
                  <a:gd name="T6" fmla="*/ 102 w 102"/>
                  <a:gd name="T7" fmla="*/ 62 h 124"/>
                  <a:gd name="T8" fmla="*/ 102 w 102"/>
                  <a:gd name="T9" fmla="*/ 62 h 124"/>
                  <a:gd name="T10" fmla="*/ 51 w 102"/>
                  <a:gd name="T11" fmla="*/ 124 h 124"/>
                  <a:gd name="T12" fmla="*/ 51 w 102"/>
                  <a:gd name="T13" fmla="*/ 124 h 124"/>
                  <a:gd name="T14" fmla="*/ 0 w 102"/>
                  <a:gd name="T15" fmla="*/ 62 h 124"/>
                  <a:gd name="T16" fmla="*/ 3 w 102"/>
                  <a:gd name="T17" fmla="*/ 62 h 124"/>
                  <a:gd name="T18" fmla="*/ 51 w 102"/>
                  <a:gd name="T19" fmla="*/ 121 h 124"/>
                  <a:gd name="T20" fmla="*/ 51 w 102"/>
                  <a:gd name="T21" fmla="*/ 121 h 124"/>
                  <a:gd name="T22" fmla="*/ 99 w 102"/>
                  <a:gd name="T23" fmla="*/ 62 h 124"/>
                  <a:gd name="T24" fmla="*/ 99 w 102"/>
                  <a:gd name="T25" fmla="*/ 62 h 124"/>
                  <a:gd name="T26" fmla="*/ 51 w 102"/>
                  <a:gd name="T27" fmla="*/ 3 h 124"/>
                  <a:gd name="T28" fmla="*/ 51 w 102"/>
                  <a:gd name="T29" fmla="*/ 3 h 124"/>
                  <a:gd name="T30" fmla="*/ 3 w 102"/>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4">
                    <a:moveTo>
                      <a:pt x="0" y="62"/>
                    </a:moveTo>
                    <a:cubicBezTo>
                      <a:pt x="0" y="28"/>
                      <a:pt x="22" y="0"/>
                      <a:pt x="51" y="0"/>
                    </a:cubicBezTo>
                    <a:cubicBezTo>
                      <a:pt x="51" y="0"/>
                      <a:pt x="51" y="0"/>
                      <a:pt x="51" y="0"/>
                    </a:cubicBezTo>
                    <a:cubicBezTo>
                      <a:pt x="80" y="0"/>
                      <a:pt x="102" y="28"/>
                      <a:pt x="102" y="62"/>
                    </a:cubicBezTo>
                    <a:cubicBezTo>
                      <a:pt x="102" y="62"/>
                      <a:pt x="102" y="62"/>
                      <a:pt x="102" y="62"/>
                    </a:cubicBezTo>
                    <a:cubicBezTo>
                      <a:pt x="102" y="96"/>
                      <a:pt x="80" y="124"/>
                      <a:pt x="51" y="124"/>
                    </a:cubicBezTo>
                    <a:cubicBezTo>
                      <a:pt x="51" y="124"/>
                      <a:pt x="51" y="124"/>
                      <a:pt x="51" y="124"/>
                    </a:cubicBezTo>
                    <a:cubicBezTo>
                      <a:pt x="22" y="124"/>
                      <a:pt x="0" y="96"/>
                      <a:pt x="0" y="62"/>
                    </a:cubicBezTo>
                    <a:close/>
                    <a:moveTo>
                      <a:pt x="3" y="62"/>
                    </a:moveTo>
                    <a:cubicBezTo>
                      <a:pt x="3" y="95"/>
                      <a:pt x="25" y="121"/>
                      <a:pt x="51" y="121"/>
                    </a:cubicBezTo>
                    <a:cubicBezTo>
                      <a:pt x="51" y="121"/>
                      <a:pt x="51" y="121"/>
                      <a:pt x="51" y="121"/>
                    </a:cubicBezTo>
                    <a:cubicBezTo>
                      <a:pt x="77" y="121"/>
                      <a:pt x="99" y="95"/>
                      <a:pt x="99" y="62"/>
                    </a:cubicBezTo>
                    <a:cubicBezTo>
                      <a:pt x="99" y="62"/>
                      <a:pt x="99" y="62"/>
                      <a:pt x="99" y="62"/>
                    </a:cubicBezTo>
                    <a:cubicBezTo>
                      <a:pt x="99" y="29"/>
                      <a:pt x="77" y="3"/>
                      <a:pt x="51" y="3"/>
                    </a:cubicBezTo>
                    <a:cubicBezTo>
                      <a:pt x="51" y="3"/>
                      <a:pt x="51" y="3"/>
                      <a:pt x="51" y="3"/>
                    </a:cubicBezTo>
                    <a:cubicBezTo>
                      <a:pt x="25" y="3"/>
                      <a:pt x="3" y="29"/>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a:spLocks noEditPoints="1"/>
              </p:cNvSpPr>
              <p:nvPr/>
            </p:nvSpPr>
            <p:spPr bwMode="auto">
              <a:xfrm>
                <a:off x="5559425" y="2663826"/>
                <a:ext cx="561975" cy="674688"/>
              </a:xfrm>
              <a:custGeom>
                <a:avLst/>
                <a:gdLst>
                  <a:gd name="T0" fmla="*/ 0 w 106"/>
                  <a:gd name="T1" fmla="*/ 64 h 128"/>
                  <a:gd name="T2" fmla="*/ 2 w 106"/>
                  <a:gd name="T3" fmla="*/ 64 h 128"/>
                  <a:gd name="T4" fmla="*/ 0 w 106"/>
                  <a:gd name="T5" fmla="*/ 64 h 128"/>
                  <a:gd name="T6" fmla="*/ 53 w 106"/>
                  <a:gd name="T7" fmla="*/ 0 h 128"/>
                  <a:gd name="T8" fmla="*/ 53 w 106"/>
                  <a:gd name="T9" fmla="*/ 0 h 128"/>
                  <a:gd name="T10" fmla="*/ 106 w 106"/>
                  <a:gd name="T11" fmla="*/ 64 h 128"/>
                  <a:gd name="T12" fmla="*/ 106 w 106"/>
                  <a:gd name="T13" fmla="*/ 64 h 128"/>
                  <a:gd name="T14" fmla="*/ 53 w 106"/>
                  <a:gd name="T15" fmla="*/ 128 h 128"/>
                  <a:gd name="T16" fmla="*/ 53 w 106"/>
                  <a:gd name="T17" fmla="*/ 128 h 128"/>
                  <a:gd name="T18" fmla="*/ 0 w 106"/>
                  <a:gd name="T19" fmla="*/ 64 h 128"/>
                  <a:gd name="T20" fmla="*/ 53 w 106"/>
                  <a:gd name="T21" fmla="*/ 121 h 128"/>
                  <a:gd name="T22" fmla="*/ 99 w 106"/>
                  <a:gd name="T23" fmla="*/ 64 h 128"/>
                  <a:gd name="T24" fmla="*/ 99 w 106"/>
                  <a:gd name="T25" fmla="*/ 64 h 128"/>
                  <a:gd name="T26" fmla="*/ 53 w 106"/>
                  <a:gd name="T27" fmla="*/ 7 h 128"/>
                  <a:gd name="T28" fmla="*/ 53 w 106"/>
                  <a:gd name="T29" fmla="*/ 7 h 128"/>
                  <a:gd name="T30" fmla="*/ 7 w 106"/>
                  <a:gd name="T31" fmla="*/ 64 h 128"/>
                  <a:gd name="T32" fmla="*/ 7 w 106"/>
                  <a:gd name="T33" fmla="*/ 64 h 128"/>
                  <a:gd name="T34" fmla="*/ 53 w 106"/>
                  <a:gd name="T35" fmla="*/ 121 h 128"/>
                  <a:gd name="T36" fmla="*/ 5 w 106"/>
                  <a:gd name="T37" fmla="*/ 64 h 128"/>
                  <a:gd name="T38" fmla="*/ 4 w 106"/>
                  <a:gd name="T39" fmla="*/ 64 h 128"/>
                  <a:gd name="T40" fmla="*/ 4 w 106"/>
                  <a:gd name="T41" fmla="*/ 64 h 128"/>
                  <a:gd name="T42" fmla="*/ 4 w 106"/>
                  <a:gd name="T43" fmla="*/ 64 h 128"/>
                  <a:gd name="T44" fmla="*/ 4 w 106"/>
                  <a:gd name="T45" fmla="*/ 64 h 128"/>
                  <a:gd name="T46" fmla="*/ 4 w 106"/>
                  <a:gd name="T47" fmla="*/ 64 h 128"/>
                  <a:gd name="T48" fmla="*/ 5 w 106"/>
                  <a:gd name="T4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28">
                    <a:moveTo>
                      <a:pt x="0" y="64"/>
                    </a:moveTo>
                    <a:cubicBezTo>
                      <a:pt x="2" y="64"/>
                      <a:pt x="2" y="64"/>
                      <a:pt x="2" y="64"/>
                    </a:cubicBezTo>
                    <a:cubicBezTo>
                      <a:pt x="0" y="64"/>
                      <a:pt x="0" y="64"/>
                      <a:pt x="0" y="64"/>
                    </a:cubicBezTo>
                    <a:cubicBezTo>
                      <a:pt x="0" y="29"/>
                      <a:pt x="23" y="0"/>
                      <a:pt x="53" y="0"/>
                    </a:cubicBezTo>
                    <a:cubicBezTo>
                      <a:pt x="53" y="0"/>
                      <a:pt x="53" y="0"/>
                      <a:pt x="53" y="0"/>
                    </a:cubicBezTo>
                    <a:cubicBezTo>
                      <a:pt x="83" y="0"/>
                      <a:pt x="106" y="29"/>
                      <a:pt x="106" y="64"/>
                    </a:cubicBezTo>
                    <a:cubicBezTo>
                      <a:pt x="106" y="64"/>
                      <a:pt x="106" y="64"/>
                      <a:pt x="106" y="64"/>
                    </a:cubicBezTo>
                    <a:cubicBezTo>
                      <a:pt x="106" y="99"/>
                      <a:pt x="83" y="128"/>
                      <a:pt x="53" y="128"/>
                    </a:cubicBezTo>
                    <a:cubicBezTo>
                      <a:pt x="53" y="128"/>
                      <a:pt x="53" y="128"/>
                      <a:pt x="53" y="128"/>
                    </a:cubicBezTo>
                    <a:cubicBezTo>
                      <a:pt x="23" y="128"/>
                      <a:pt x="0" y="99"/>
                      <a:pt x="0" y="64"/>
                    </a:cubicBezTo>
                    <a:close/>
                    <a:moveTo>
                      <a:pt x="53" y="121"/>
                    </a:moveTo>
                    <a:cubicBezTo>
                      <a:pt x="78" y="121"/>
                      <a:pt x="99" y="96"/>
                      <a:pt x="99" y="64"/>
                    </a:cubicBezTo>
                    <a:cubicBezTo>
                      <a:pt x="99" y="64"/>
                      <a:pt x="99" y="64"/>
                      <a:pt x="99" y="64"/>
                    </a:cubicBezTo>
                    <a:cubicBezTo>
                      <a:pt x="99" y="32"/>
                      <a:pt x="78" y="7"/>
                      <a:pt x="53" y="7"/>
                    </a:cubicBezTo>
                    <a:cubicBezTo>
                      <a:pt x="53" y="7"/>
                      <a:pt x="53" y="7"/>
                      <a:pt x="53" y="7"/>
                    </a:cubicBezTo>
                    <a:cubicBezTo>
                      <a:pt x="28" y="7"/>
                      <a:pt x="7" y="32"/>
                      <a:pt x="7" y="64"/>
                    </a:cubicBezTo>
                    <a:cubicBezTo>
                      <a:pt x="7" y="64"/>
                      <a:pt x="7" y="64"/>
                      <a:pt x="7" y="64"/>
                    </a:cubicBezTo>
                    <a:cubicBezTo>
                      <a:pt x="7" y="96"/>
                      <a:pt x="28" y="121"/>
                      <a:pt x="53" y="121"/>
                    </a:cubicBezTo>
                    <a:close/>
                    <a:moveTo>
                      <a:pt x="5" y="64"/>
                    </a:moveTo>
                    <a:cubicBezTo>
                      <a:pt x="4" y="64"/>
                      <a:pt x="4" y="64"/>
                      <a:pt x="4" y="64"/>
                    </a:cubicBezTo>
                    <a:cubicBezTo>
                      <a:pt x="4" y="64"/>
                      <a:pt x="4" y="64"/>
                      <a:pt x="4" y="64"/>
                    </a:cubicBezTo>
                    <a:cubicBezTo>
                      <a:pt x="4" y="64"/>
                      <a:pt x="4" y="64"/>
                      <a:pt x="4" y="64"/>
                    </a:cubicBezTo>
                    <a:cubicBezTo>
                      <a:pt x="4" y="64"/>
                      <a:pt x="4" y="64"/>
                      <a:pt x="4" y="64"/>
                    </a:cubicBezTo>
                    <a:cubicBezTo>
                      <a:pt x="4" y="64"/>
                      <a:pt x="4" y="64"/>
                      <a:pt x="4" y="64"/>
                    </a:cubicBezTo>
                    <a:cubicBezTo>
                      <a:pt x="5" y="64"/>
                      <a:pt x="5" y="64"/>
                      <a:pt x="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5788025" y="2852738"/>
                <a:ext cx="41275" cy="15875"/>
              </a:xfrm>
              <a:custGeom>
                <a:avLst/>
                <a:gdLst>
                  <a:gd name="T0" fmla="*/ 2 w 8"/>
                  <a:gd name="T1" fmla="*/ 3 h 3"/>
                  <a:gd name="T2" fmla="*/ 0 w 8"/>
                  <a:gd name="T3" fmla="*/ 2 h 3"/>
                  <a:gd name="T4" fmla="*/ 0 w 8"/>
                  <a:gd name="T5" fmla="*/ 2 h 3"/>
                  <a:gd name="T6" fmla="*/ 2 w 8"/>
                  <a:gd name="T7" fmla="*/ 0 h 3"/>
                  <a:gd name="T8" fmla="*/ 2 w 8"/>
                  <a:gd name="T9" fmla="*/ 0 h 3"/>
                  <a:gd name="T10" fmla="*/ 7 w 8"/>
                  <a:gd name="T11" fmla="*/ 0 h 3"/>
                  <a:gd name="T12" fmla="*/ 8 w 8"/>
                  <a:gd name="T13" fmla="*/ 2 h 3"/>
                  <a:gd name="T14" fmla="*/ 8 w 8"/>
                  <a:gd name="T15" fmla="*/ 2 h 3"/>
                  <a:gd name="T16" fmla="*/ 7 w 8"/>
                  <a:gd name="T17" fmla="*/ 3 h 3"/>
                  <a:gd name="T18" fmla="*/ 7 w 8"/>
                  <a:gd name="T19" fmla="*/ 3 h 3"/>
                  <a:gd name="T20" fmla="*/ 2 w 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2" y="3"/>
                    </a:moveTo>
                    <a:cubicBezTo>
                      <a:pt x="1" y="3"/>
                      <a:pt x="0" y="3"/>
                      <a:pt x="0" y="2"/>
                    </a:cubicBezTo>
                    <a:cubicBezTo>
                      <a:pt x="0" y="2"/>
                      <a:pt x="0" y="2"/>
                      <a:pt x="0" y="2"/>
                    </a:cubicBezTo>
                    <a:cubicBezTo>
                      <a:pt x="0" y="1"/>
                      <a:pt x="1" y="0"/>
                      <a:pt x="2" y="0"/>
                    </a:cubicBezTo>
                    <a:cubicBezTo>
                      <a:pt x="2" y="0"/>
                      <a:pt x="2" y="0"/>
                      <a:pt x="2" y="0"/>
                    </a:cubicBezTo>
                    <a:cubicBezTo>
                      <a:pt x="7" y="0"/>
                      <a:pt x="7" y="0"/>
                      <a:pt x="7" y="0"/>
                    </a:cubicBezTo>
                    <a:cubicBezTo>
                      <a:pt x="8" y="0"/>
                      <a:pt x="8" y="1"/>
                      <a:pt x="8" y="2"/>
                    </a:cubicBezTo>
                    <a:cubicBezTo>
                      <a:pt x="8" y="2"/>
                      <a:pt x="8" y="2"/>
                      <a:pt x="8" y="2"/>
                    </a:cubicBezTo>
                    <a:cubicBezTo>
                      <a:pt x="8" y="3"/>
                      <a:pt x="8" y="3"/>
                      <a:pt x="7" y="3"/>
                    </a:cubicBezTo>
                    <a:cubicBezTo>
                      <a:pt x="7" y="3"/>
                      <a:pt x="7" y="3"/>
                      <a:pt x="7"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5776913" y="2843213"/>
                <a:ext cx="63500" cy="36513"/>
              </a:xfrm>
              <a:custGeom>
                <a:avLst/>
                <a:gdLst>
                  <a:gd name="T0" fmla="*/ 4 w 12"/>
                  <a:gd name="T1" fmla="*/ 7 h 7"/>
                  <a:gd name="T2" fmla="*/ 4 w 12"/>
                  <a:gd name="T3" fmla="*/ 5 h 7"/>
                  <a:gd name="T4" fmla="*/ 4 w 12"/>
                  <a:gd name="T5" fmla="*/ 4 h 7"/>
                  <a:gd name="T6" fmla="*/ 4 w 12"/>
                  <a:gd name="T7" fmla="*/ 4 h 7"/>
                  <a:gd name="T8" fmla="*/ 4 w 12"/>
                  <a:gd name="T9" fmla="*/ 3 h 7"/>
                  <a:gd name="T10" fmla="*/ 4 w 12"/>
                  <a:gd name="T11" fmla="*/ 5 h 7"/>
                  <a:gd name="T12" fmla="*/ 4 w 12"/>
                  <a:gd name="T13" fmla="*/ 7 h 7"/>
                  <a:gd name="T14" fmla="*/ 0 w 12"/>
                  <a:gd name="T15" fmla="*/ 4 h 7"/>
                  <a:gd name="T16" fmla="*/ 0 w 12"/>
                  <a:gd name="T17" fmla="*/ 4 h 7"/>
                  <a:gd name="T18" fmla="*/ 4 w 12"/>
                  <a:gd name="T19" fmla="*/ 0 h 7"/>
                  <a:gd name="T20" fmla="*/ 4 w 12"/>
                  <a:gd name="T21" fmla="*/ 0 h 7"/>
                  <a:gd name="T22" fmla="*/ 9 w 12"/>
                  <a:gd name="T23" fmla="*/ 0 h 7"/>
                  <a:gd name="T24" fmla="*/ 12 w 12"/>
                  <a:gd name="T25" fmla="*/ 4 h 7"/>
                  <a:gd name="T26" fmla="*/ 12 w 12"/>
                  <a:gd name="T27" fmla="*/ 4 h 7"/>
                  <a:gd name="T28" fmla="*/ 9 w 12"/>
                  <a:gd name="T29" fmla="*/ 7 h 7"/>
                  <a:gd name="T30" fmla="*/ 9 w 12"/>
                  <a:gd name="T31" fmla="*/ 7 h 7"/>
                  <a:gd name="T32" fmla="*/ 4 w 12"/>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4" y="7"/>
                    </a:moveTo>
                    <a:cubicBezTo>
                      <a:pt x="4" y="5"/>
                      <a:pt x="4" y="5"/>
                      <a:pt x="4" y="5"/>
                    </a:cubicBezTo>
                    <a:cubicBezTo>
                      <a:pt x="4" y="4"/>
                      <a:pt x="4" y="4"/>
                      <a:pt x="4" y="4"/>
                    </a:cubicBezTo>
                    <a:cubicBezTo>
                      <a:pt x="4" y="4"/>
                      <a:pt x="4" y="4"/>
                      <a:pt x="4" y="4"/>
                    </a:cubicBezTo>
                    <a:cubicBezTo>
                      <a:pt x="4" y="3"/>
                      <a:pt x="4" y="3"/>
                      <a:pt x="4" y="3"/>
                    </a:cubicBezTo>
                    <a:cubicBezTo>
                      <a:pt x="4" y="5"/>
                      <a:pt x="4" y="5"/>
                      <a:pt x="4" y="5"/>
                    </a:cubicBezTo>
                    <a:cubicBezTo>
                      <a:pt x="4" y="7"/>
                      <a:pt x="4" y="7"/>
                      <a:pt x="4" y="7"/>
                    </a:cubicBezTo>
                    <a:cubicBezTo>
                      <a:pt x="2" y="7"/>
                      <a:pt x="0" y="6"/>
                      <a:pt x="0" y="4"/>
                    </a:cubicBezTo>
                    <a:cubicBezTo>
                      <a:pt x="0" y="4"/>
                      <a:pt x="0" y="4"/>
                      <a:pt x="0" y="4"/>
                    </a:cubicBezTo>
                    <a:cubicBezTo>
                      <a:pt x="0" y="2"/>
                      <a:pt x="2" y="0"/>
                      <a:pt x="4" y="0"/>
                    </a:cubicBezTo>
                    <a:cubicBezTo>
                      <a:pt x="4" y="0"/>
                      <a:pt x="4" y="0"/>
                      <a:pt x="4" y="0"/>
                    </a:cubicBezTo>
                    <a:cubicBezTo>
                      <a:pt x="9" y="0"/>
                      <a:pt x="9" y="0"/>
                      <a:pt x="9" y="0"/>
                    </a:cubicBezTo>
                    <a:cubicBezTo>
                      <a:pt x="11" y="0"/>
                      <a:pt x="12" y="2"/>
                      <a:pt x="12" y="4"/>
                    </a:cubicBezTo>
                    <a:cubicBezTo>
                      <a:pt x="12" y="4"/>
                      <a:pt x="12" y="4"/>
                      <a:pt x="12" y="4"/>
                    </a:cubicBezTo>
                    <a:cubicBezTo>
                      <a:pt x="12" y="6"/>
                      <a:pt x="11" y="7"/>
                      <a:pt x="9" y="7"/>
                    </a:cubicBezTo>
                    <a:cubicBezTo>
                      <a:pt x="9" y="7"/>
                      <a:pt x="9" y="7"/>
                      <a:pt x="9"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5978525" y="2832101"/>
                <a:ext cx="36513" cy="15875"/>
              </a:xfrm>
              <a:custGeom>
                <a:avLst/>
                <a:gdLst>
                  <a:gd name="T0" fmla="*/ 1 w 7"/>
                  <a:gd name="T1" fmla="*/ 3 h 3"/>
                  <a:gd name="T2" fmla="*/ 0 w 7"/>
                  <a:gd name="T3" fmla="*/ 1 h 3"/>
                  <a:gd name="T4" fmla="*/ 0 w 7"/>
                  <a:gd name="T5" fmla="*/ 1 h 3"/>
                  <a:gd name="T6" fmla="*/ 1 w 7"/>
                  <a:gd name="T7" fmla="*/ 0 h 3"/>
                  <a:gd name="T8" fmla="*/ 1 w 7"/>
                  <a:gd name="T9" fmla="*/ 0 h 3"/>
                  <a:gd name="T10" fmla="*/ 5 w 7"/>
                  <a:gd name="T11" fmla="*/ 0 h 3"/>
                  <a:gd name="T12" fmla="*/ 7 w 7"/>
                  <a:gd name="T13" fmla="*/ 1 h 3"/>
                  <a:gd name="T14" fmla="*/ 7 w 7"/>
                  <a:gd name="T15" fmla="*/ 1 h 3"/>
                  <a:gd name="T16" fmla="*/ 5 w 7"/>
                  <a:gd name="T17" fmla="*/ 3 h 3"/>
                  <a:gd name="T18" fmla="*/ 5 w 7"/>
                  <a:gd name="T19" fmla="*/ 3 h 3"/>
                  <a:gd name="T20" fmla="*/ 1 w 7"/>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1" y="3"/>
                    </a:moveTo>
                    <a:cubicBezTo>
                      <a:pt x="1" y="3"/>
                      <a:pt x="0" y="2"/>
                      <a:pt x="0" y="1"/>
                    </a:cubicBezTo>
                    <a:cubicBezTo>
                      <a:pt x="0" y="1"/>
                      <a:pt x="0" y="1"/>
                      <a:pt x="0" y="1"/>
                    </a:cubicBezTo>
                    <a:cubicBezTo>
                      <a:pt x="0" y="0"/>
                      <a:pt x="1" y="0"/>
                      <a:pt x="1" y="0"/>
                    </a:cubicBezTo>
                    <a:cubicBezTo>
                      <a:pt x="1" y="0"/>
                      <a:pt x="1" y="0"/>
                      <a:pt x="1" y="0"/>
                    </a:cubicBezTo>
                    <a:cubicBezTo>
                      <a:pt x="5" y="0"/>
                      <a:pt x="5" y="0"/>
                      <a:pt x="5" y="0"/>
                    </a:cubicBezTo>
                    <a:cubicBezTo>
                      <a:pt x="6" y="0"/>
                      <a:pt x="7" y="0"/>
                      <a:pt x="7" y="1"/>
                    </a:cubicBezTo>
                    <a:cubicBezTo>
                      <a:pt x="7" y="1"/>
                      <a:pt x="7" y="1"/>
                      <a:pt x="7" y="1"/>
                    </a:cubicBezTo>
                    <a:cubicBezTo>
                      <a:pt x="7" y="2"/>
                      <a:pt x="6" y="3"/>
                      <a:pt x="5" y="3"/>
                    </a:cubicBezTo>
                    <a:cubicBezTo>
                      <a:pt x="5" y="3"/>
                      <a:pt x="5" y="3"/>
                      <a:pt x="5"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a:spLocks noEditPoints="1"/>
              </p:cNvSpPr>
              <p:nvPr/>
            </p:nvSpPr>
            <p:spPr bwMode="auto">
              <a:xfrm>
                <a:off x="5967413" y="2820988"/>
                <a:ext cx="58738" cy="38100"/>
              </a:xfrm>
              <a:custGeom>
                <a:avLst/>
                <a:gdLst>
                  <a:gd name="T0" fmla="*/ 3 w 11"/>
                  <a:gd name="T1" fmla="*/ 7 h 7"/>
                  <a:gd name="T2" fmla="*/ 3 w 11"/>
                  <a:gd name="T3" fmla="*/ 5 h 7"/>
                  <a:gd name="T4" fmla="*/ 3 w 11"/>
                  <a:gd name="T5" fmla="*/ 4 h 7"/>
                  <a:gd name="T6" fmla="*/ 3 w 11"/>
                  <a:gd name="T7" fmla="*/ 5 h 7"/>
                  <a:gd name="T8" fmla="*/ 3 w 11"/>
                  <a:gd name="T9" fmla="*/ 7 h 7"/>
                  <a:gd name="T10" fmla="*/ 0 w 11"/>
                  <a:gd name="T11" fmla="*/ 3 h 7"/>
                  <a:gd name="T12" fmla="*/ 0 w 11"/>
                  <a:gd name="T13" fmla="*/ 3 h 7"/>
                  <a:gd name="T14" fmla="*/ 3 w 11"/>
                  <a:gd name="T15" fmla="*/ 0 h 7"/>
                  <a:gd name="T16" fmla="*/ 3 w 11"/>
                  <a:gd name="T17" fmla="*/ 0 h 7"/>
                  <a:gd name="T18" fmla="*/ 7 w 11"/>
                  <a:gd name="T19" fmla="*/ 0 h 7"/>
                  <a:gd name="T20" fmla="*/ 11 w 11"/>
                  <a:gd name="T21" fmla="*/ 3 h 7"/>
                  <a:gd name="T22" fmla="*/ 11 w 11"/>
                  <a:gd name="T23" fmla="*/ 3 h 7"/>
                  <a:gd name="T24" fmla="*/ 7 w 11"/>
                  <a:gd name="T25" fmla="*/ 7 h 7"/>
                  <a:gd name="T26" fmla="*/ 7 w 11"/>
                  <a:gd name="T27" fmla="*/ 7 h 7"/>
                  <a:gd name="T28" fmla="*/ 3 w 11"/>
                  <a:gd name="T29" fmla="*/ 7 h 7"/>
                  <a:gd name="T30" fmla="*/ 3 w 11"/>
                  <a:gd name="T31" fmla="*/ 3 h 7"/>
                  <a:gd name="T32" fmla="*/ 3 w 11"/>
                  <a:gd name="T33" fmla="*/ 3 h 7"/>
                  <a:gd name="T34" fmla="*/ 3 w 11"/>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
                    <a:moveTo>
                      <a:pt x="3" y="7"/>
                    </a:moveTo>
                    <a:cubicBezTo>
                      <a:pt x="3" y="5"/>
                      <a:pt x="3" y="5"/>
                      <a:pt x="3" y="5"/>
                    </a:cubicBezTo>
                    <a:cubicBezTo>
                      <a:pt x="3" y="4"/>
                      <a:pt x="3" y="4"/>
                      <a:pt x="3" y="4"/>
                    </a:cubicBezTo>
                    <a:cubicBezTo>
                      <a:pt x="3" y="5"/>
                      <a:pt x="3" y="5"/>
                      <a:pt x="3" y="5"/>
                    </a:cubicBezTo>
                    <a:cubicBezTo>
                      <a:pt x="3" y="7"/>
                      <a:pt x="3" y="7"/>
                      <a:pt x="3" y="7"/>
                    </a:cubicBezTo>
                    <a:cubicBezTo>
                      <a:pt x="1" y="7"/>
                      <a:pt x="0" y="5"/>
                      <a:pt x="0" y="3"/>
                    </a:cubicBezTo>
                    <a:cubicBezTo>
                      <a:pt x="0" y="3"/>
                      <a:pt x="0" y="3"/>
                      <a:pt x="0" y="3"/>
                    </a:cubicBezTo>
                    <a:cubicBezTo>
                      <a:pt x="0" y="1"/>
                      <a:pt x="1" y="0"/>
                      <a:pt x="3" y="0"/>
                    </a:cubicBezTo>
                    <a:cubicBezTo>
                      <a:pt x="3" y="0"/>
                      <a:pt x="3" y="0"/>
                      <a:pt x="3" y="0"/>
                    </a:cubicBezTo>
                    <a:cubicBezTo>
                      <a:pt x="7" y="0"/>
                      <a:pt x="7" y="0"/>
                      <a:pt x="7" y="0"/>
                    </a:cubicBezTo>
                    <a:cubicBezTo>
                      <a:pt x="9" y="0"/>
                      <a:pt x="11" y="1"/>
                      <a:pt x="11" y="3"/>
                    </a:cubicBezTo>
                    <a:cubicBezTo>
                      <a:pt x="11" y="3"/>
                      <a:pt x="11" y="3"/>
                      <a:pt x="11" y="3"/>
                    </a:cubicBezTo>
                    <a:cubicBezTo>
                      <a:pt x="11" y="5"/>
                      <a:pt x="9" y="7"/>
                      <a:pt x="7" y="7"/>
                    </a:cubicBezTo>
                    <a:cubicBezTo>
                      <a:pt x="7" y="7"/>
                      <a:pt x="7" y="7"/>
                      <a:pt x="7" y="7"/>
                    </a:cubicBezTo>
                    <a:cubicBezTo>
                      <a:pt x="3" y="7"/>
                      <a:pt x="3" y="7"/>
                      <a:pt x="3" y="7"/>
                    </a:cubicBezTo>
                    <a:close/>
                    <a:moveTo>
                      <a:pt x="3" y="3"/>
                    </a:moveTo>
                    <a:cubicBezTo>
                      <a:pt x="3" y="3"/>
                      <a:pt x="3"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5813425" y="2584451"/>
                <a:ext cx="127000" cy="100013"/>
              </a:xfrm>
              <a:custGeom>
                <a:avLst/>
                <a:gdLst>
                  <a:gd name="T0" fmla="*/ 1 w 24"/>
                  <a:gd name="T1" fmla="*/ 18 h 19"/>
                  <a:gd name="T2" fmla="*/ 1 w 24"/>
                  <a:gd name="T3" fmla="*/ 16 h 19"/>
                  <a:gd name="T4" fmla="*/ 1 w 24"/>
                  <a:gd name="T5" fmla="*/ 16 h 19"/>
                  <a:gd name="T6" fmla="*/ 22 w 24"/>
                  <a:gd name="T7" fmla="*/ 1 h 19"/>
                  <a:gd name="T8" fmla="*/ 24 w 24"/>
                  <a:gd name="T9" fmla="*/ 1 h 19"/>
                  <a:gd name="T10" fmla="*/ 24 w 24"/>
                  <a:gd name="T11" fmla="*/ 1 h 19"/>
                  <a:gd name="T12" fmla="*/ 23 w 24"/>
                  <a:gd name="T13" fmla="*/ 3 h 19"/>
                  <a:gd name="T14" fmla="*/ 23 w 24"/>
                  <a:gd name="T15" fmla="*/ 3 h 19"/>
                  <a:gd name="T16" fmla="*/ 3 w 24"/>
                  <a:gd name="T17" fmla="*/ 18 h 19"/>
                  <a:gd name="T18" fmla="*/ 2 w 24"/>
                  <a:gd name="T19" fmla="*/ 19 h 19"/>
                  <a:gd name="T20" fmla="*/ 2 w 24"/>
                  <a:gd name="T21" fmla="*/ 19 h 19"/>
                  <a:gd name="T22" fmla="*/ 1 w 24"/>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9">
                    <a:moveTo>
                      <a:pt x="1" y="18"/>
                    </a:moveTo>
                    <a:cubicBezTo>
                      <a:pt x="0" y="17"/>
                      <a:pt x="0" y="16"/>
                      <a:pt x="1" y="16"/>
                    </a:cubicBezTo>
                    <a:cubicBezTo>
                      <a:pt x="1" y="16"/>
                      <a:pt x="1" y="16"/>
                      <a:pt x="1" y="16"/>
                    </a:cubicBezTo>
                    <a:cubicBezTo>
                      <a:pt x="22" y="1"/>
                      <a:pt x="22" y="1"/>
                      <a:pt x="22" y="1"/>
                    </a:cubicBezTo>
                    <a:cubicBezTo>
                      <a:pt x="22" y="0"/>
                      <a:pt x="23" y="1"/>
                      <a:pt x="24" y="1"/>
                    </a:cubicBezTo>
                    <a:cubicBezTo>
                      <a:pt x="24" y="1"/>
                      <a:pt x="24" y="1"/>
                      <a:pt x="24" y="1"/>
                    </a:cubicBezTo>
                    <a:cubicBezTo>
                      <a:pt x="24" y="2"/>
                      <a:pt x="24" y="3"/>
                      <a:pt x="23" y="3"/>
                    </a:cubicBezTo>
                    <a:cubicBezTo>
                      <a:pt x="23" y="3"/>
                      <a:pt x="23" y="3"/>
                      <a:pt x="23" y="3"/>
                    </a:cubicBezTo>
                    <a:cubicBezTo>
                      <a:pt x="3" y="18"/>
                      <a:pt x="3" y="18"/>
                      <a:pt x="3" y="18"/>
                    </a:cubicBezTo>
                    <a:cubicBezTo>
                      <a:pt x="2" y="19"/>
                      <a:pt x="2" y="19"/>
                      <a:pt x="2" y="19"/>
                    </a:cubicBezTo>
                    <a:cubicBezTo>
                      <a:pt x="2" y="19"/>
                      <a:pt x="2" y="19"/>
                      <a:pt x="2" y="19"/>
                    </a:cubicBezTo>
                    <a:cubicBezTo>
                      <a:pt x="1" y="19"/>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a:spLocks noEditPoints="1"/>
              </p:cNvSpPr>
              <p:nvPr/>
            </p:nvSpPr>
            <p:spPr bwMode="auto">
              <a:xfrm>
                <a:off x="5803900" y="2579688"/>
                <a:ext cx="147638" cy="115888"/>
              </a:xfrm>
              <a:custGeom>
                <a:avLst/>
                <a:gdLst>
                  <a:gd name="T0" fmla="*/ 4 w 28"/>
                  <a:gd name="T1" fmla="*/ 22 h 22"/>
                  <a:gd name="T2" fmla="*/ 1 w 28"/>
                  <a:gd name="T3" fmla="*/ 20 h 22"/>
                  <a:gd name="T4" fmla="*/ 1 w 28"/>
                  <a:gd name="T5" fmla="*/ 20 h 22"/>
                  <a:gd name="T6" fmla="*/ 3 w 28"/>
                  <a:gd name="T7" fmla="*/ 19 h 22"/>
                  <a:gd name="T8" fmla="*/ 4 w 28"/>
                  <a:gd name="T9" fmla="*/ 18 h 22"/>
                  <a:gd name="T10" fmla="*/ 3 w 28"/>
                  <a:gd name="T11" fmla="*/ 19 h 22"/>
                  <a:gd name="T12" fmla="*/ 1 w 28"/>
                  <a:gd name="T13" fmla="*/ 20 h 22"/>
                  <a:gd name="T14" fmla="*/ 0 w 28"/>
                  <a:gd name="T15" fmla="*/ 18 h 22"/>
                  <a:gd name="T16" fmla="*/ 0 w 28"/>
                  <a:gd name="T17" fmla="*/ 18 h 22"/>
                  <a:gd name="T18" fmla="*/ 2 w 28"/>
                  <a:gd name="T19" fmla="*/ 15 h 22"/>
                  <a:gd name="T20" fmla="*/ 2 w 28"/>
                  <a:gd name="T21" fmla="*/ 15 h 22"/>
                  <a:gd name="T22" fmla="*/ 23 w 28"/>
                  <a:gd name="T23" fmla="*/ 0 h 22"/>
                  <a:gd name="T24" fmla="*/ 25 w 28"/>
                  <a:gd name="T25" fmla="*/ 0 h 22"/>
                  <a:gd name="T26" fmla="*/ 25 w 28"/>
                  <a:gd name="T27" fmla="*/ 0 h 22"/>
                  <a:gd name="T28" fmla="*/ 27 w 28"/>
                  <a:gd name="T29" fmla="*/ 1 h 22"/>
                  <a:gd name="T30" fmla="*/ 27 w 28"/>
                  <a:gd name="T31" fmla="*/ 1 h 22"/>
                  <a:gd name="T32" fmla="*/ 28 w 28"/>
                  <a:gd name="T33" fmla="*/ 3 h 22"/>
                  <a:gd name="T34" fmla="*/ 28 w 28"/>
                  <a:gd name="T35" fmla="*/ 3 h 22"/>
                  <a:gd name="T36" fmla="*/ 27 w 28"/>
                  <a:gd name="T37" fmla="*/ 6 h 22"/>
                  <a:gd name="T38" fmla="*/ 27 w 28"/>
                  <a:gd name="T39" fmla="*/ 6 h 22"/>
                  <a:gd name="T40" fmla="*/ 6 w 28"/>
                  <a:gd name="T41" fmla="*/ 21 h 22"/>
                  <a:gd name="T42" fmla="*/ 4 w 28"/>
                  <a:gd name="T43" fmla="*/ 22 h 22"/>
                  <a:gd name="T44" fmla="*/ 4 w 28"/>
                  <a:gd name="T45" fmla="*/ 22 h 22"/>
                  <a:gd name="T46" fmla="*/ 4 w 28"/>
                  <a:gd name="T47" fmla="*/ 22 h 22"/>
                  <a:gd name="T48" fmla="*/ 4 w 28"/>
                  <a:gd name="T49" fmla="*/ 18 h 22"/>
                  <a:gd name="T50" fmla="*/ 4 w 28"/>
                  <a:gd name="T51" fmla="*/ 18 h 22"/>
                  <a:gd name="T52" fmla="*/ 4 w 28"/>
                  <a:gd name="T5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2">
                    <a:moveTo>
                      <a:pt x="4" y="22"/>
                    </a:moveTo>
                    <a:cubicBezTo>
                      <a:pt x="3" y="22"/>
                      <a:pt x="2" y="21"/>
                      <a:pt x="1" y="20"/>
                    </a:cubicBezTo>
                    <a:cubicBezTo>
                      <a:pt x="1" y="20"/>
                      <a:pt x="1" y="20"/>
                      <a:pt x="1" y="20"/>
                    </a:cubicBezTo>
                    <a:cubicBezTo>
                      <a:pt x="3" y="19"/>
                      <a:pt x="3" y="19"/>
                      <a:pt x="3" y="19"/>
                    </a:cubicBezTo>
                    <a:cubicBezTo>
                      <a:pt x="4" y="18"/>
                      <a:pt x="4" y="18"/>
                      <a:pt x="4" y="18"/>
                    </a:cubicBezTo>
                    <a:cubicBezTo>
                      <a:pt x="3" y="19"/>
                      <a:pt x="3" y="19"/>
                      <a:pt x="3" y="19"/>
                    </a:cubicBezTo>
                    <a:cubicBezTo>
                      <a:pt x="1" y="20"/>
                      <a:pt x="1" y="20"/>
                      <a:pt x="1" y="20"/>
                    </a:cubicBezTo>
                    <a:cubicBezTo>
                      <a:pt x="0" y="20"/>
                      <a:pt x="0" y="19"/>
                      <a:pt x="0" y="18"/>
                    </a:cubicBezTo>
                    <a:cubicBezTo>
                      <a:pt x="0" y="18"/>
                      <a:pt x="0" y="18"/>
                      <a:pt x="0" y="18"/>
                    </a:cubicBezTo>
                    <a:cubicBezTo>
                      <a:pt x="0" y="17"/>
                      <a:pt x="1" y="16"/>
                      <a:pt x="2" y="15"/>
                    </a:cubicBezTo>
                    <a:cubicBezTo>
                      <a:pt x="2" y="15"/>
                      <a:pt x="2" y="15"/>
                      <a:pt x="2" y="15"/>
                    </a:cubicBezTo>
                    <a:cubicBezTo>
                      <a:pt x="23" y="0"/>
                      <a:pt x="23" y="0"/>
                      <a:pt x="23" y="0"/>
                    </a:cubicBezTo>
                    <a:cubicBezTo>
                      <a:pt x="23" y="0"/>
                      <a:pt x="24" y="0"/>
                      <a:pt x="25" y="0"/>
                    </a:cubicBezTo>
                    <a:cubicBezTo>
                      <a:pt x="25" y="0"/>
                      <a:pt x="25" y="0"/>
                      <a:pt x="25" y="0"/>
                    </a:cubicBezTo>
                    <a:cubicBezTo>
                      <a:pt x="26" y="0"/>
                      <a:pt x="27" y="0"/>
                      <a:pt x="27" y="1"/>
                    </a:cubicBezTo>
                    <a:cubicBezTo>
                      <a:pt x="27" y="1"/>
                      <a:pt x="27" y="1"/>
                      <a:pt x="27" y="1"/>
                    </a:cubicBezTo>
                    <a:cubicBezTo>
                      <a:pt x="28" y="2"/>
                      <a:pt x="28" y="3"/>
                      <a:pt x="28" y="3"/>
                    </a:cubicBezTo>
                    <a:cubicBezTo>
                      <a:pt x="28" y="3"/>
                      <a:pt x="28" y="3"/>
                      <a:pt x="28" y="3"/>
                    </a:cubicBezTo>
                    <a:cubicBezTo>
                      <a:pt x="28" y="4"/>
                      <a:pt x="28" y="5"/>
                      <a:pt x="27" y="6"/>
                    </a:cubicBezTo>
                    <a:cubicBezTo>
                      <a:pt x="27" y="6"/>
                      <a:pt x="27" y="6"/>
                      <a:pt x="27" y="6"/>
                    </a:cubicBezTo>
                    <a:cubicBezTo>
                      <a:pt x="6" y="21"/>
                      <a:pt x="6" y="21"/>
                      <a:pt x="6" y="21"/>
                    </a:cubicBezTo>
                    <a:cubicBezTo>
                      <a:pt x="5" y="21"/>
                      <a:pt x="5" y="22"/>
                      <a:pt x="4" y="22"/>
                    </a:cubicBezTo>
                    <a:cubicBezTo>
                      <a:pt x="4" y="22"/>
                      <a:pt x="4" y="22"/>
                      <a:pt x="4" y="22"/>
                    </a:cubicBezTo>
                    <a:cubicBezTo>
                      <a:pt x="4" y="22"/>
                      <a:pt x="4" y="22"/>
                      <a:pt x="4" y="22"/>
                    </a:cubicBezTo>
                    <a:close/>
                    <a:moveTo>
                      <a:pt x="4" y="18"/>
                    </a:moveTo>
                    <a:cubicBezTo>
                      <a:pt x="4" y="18"/>
                      <a:pt x="4" y="18"/>
                      <a:pt x="4"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5845175" y="2616201"/>
                <a:ext cx="95250" cy="68263"/>
              </a:xfrm>
              <a:custGeom>
                <a:avLst/>
                <a:gdLst>
                  <a:gd name="T0" fmla="*/ 0 w 18"/>
                  <a:gd name="T1" fmla="*/ 12 h 13"/>
                  <a:gd name="T2" fmla="*/ 1 w 18"/>
                  <a:gd name="T3" fmla="*/ 10 h 13"/>
                  <a:gd name="T4" fmla="*/ 1 w 18"/>
                  <a:gd name="T5" fmla="*/ 10 h 13"/>
                  <a:gd name="T6" fmla="*/ 16 w 18"/>
                  <a:gd name="T7" fmla="*/ 1 h 13"/>
                  <a:gd name="T8" fmla="*/ 18 w 18"/>
                  <a:gd name="T9" fmla="*/ 1 h 13"/>
                  <a:gd name="T10" fmla="*/ 18 w 18"/>
                  <a:gd name="T11" fmla="*/ 1 h 13"/>
                  <a:gd name="T12" fmla="*/ 17 w 18"/>
                  <a:gd name="T13" fmla="*/ 3 h 13"/>
                  <a:gd name="T14" fmla="*/ 17 w 18"/>
                  <a:gd name="T15" fmla="*/ 3 h 13"/>
                  <a:gd name="T16" fmla="*/ 2 w 18"/>
                  <a:gd name="T17" fmla="*/ 12 h 13"/>
                  <a:gd name="T18" fmla="*/ 2 w 18"/>
                  <a:gd name="T19" fmla="*/ 13 h 13"/>
                  <a:gd name="T20" fmla="*/ 2 w 18"/>
                  <a:gd name="T21" fmla="*/ 13 h 13"/>
                  <a:gd name="T22" fmla="*/ 0 w 18"/>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0" y="12"/>
                    </a:moveTo>
                    <a:cubicBezTo>
                      <a:pt x="0" y="11"/>
                      <a:pt x="0" y="10"/>
                      <a:pt x="1" y="10"/>
                    </a:cubicBezTo>
                    <a:cubicBezTo>
                      <a:pt x="1" y="10"/>
                      <a:pt x="1" y="10"/>
                      <a:pt x="1" y="10"/>
                    </a:cubicBezTo>
                    <a:cubicBezTo>
                      <a:pt x="16" y="1"/>
                      <a:pt x="16" y="1"/>
                      <a:pt x="16" y="1"/>
                    </a:cubicBezTo>
                    <a:cubicBezTo>
                      <a:pt x="17" y="0"/>
                      <a:pt x="17" y="1"/>
                      <a:pt x="18" y="1"/>
                    </a:cubicBezTo>
                    <a:cubicBezTo>
                      <a:pt x="18" y="1"/>
                      <a:pt x="18" y="1"/>
                      <a:pt x="18" y="1"/>
                    </a:cubicBezTo>
                    <a:cubicBezTo>
                      <a:pt x="18" y="2"/>
                      <a:pt x="18" y="3"/>
                      <a:pt x="17" y="3"/>
                    </a:cubicBezTo>
                    <a:cubicBezTo>
                      <a:pt x="17" y="3"/>
                      <a:pt x="17" y="3"/>
                      <a:pt x="17" y="3"/>
                    </a:cubicBezTo>
                    <a:cubicBezTo>
                      <a:pt x="2" y="12"/>
                      <a:pt x="2" y="12"/>
                      <a:pt x="2" y="12"/>
                    </a:cubicBezTo>
                    <a:cubicBezTo>
                      <a:pt x="2" y="13"/>
                      <a:pt x="2" y="13"/>
                      <a:pt x="2" y="13"/>
                    </a:cubicBezTo>
                    <a:cubicBezTo>
                      <a:pt x="2" y="13"/>
                      <a:pt x="2" y="13"/>
                      <a:pt x="2" y="13"/>
                    </a:cubicBezTo>
                    <a:cubicBezTo>
                      <a:pt x="1" y="13"/>
                      <a:pt x="1" y="12"/>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5835650" y="2611438"/>
                <a:ext cx="115888" cy="84138"/>
              </a:xfrm>
              <a:custGeom>
                <a:avLst/>
                <a:gdLst>
                  <a:gd name="T0" fmla="*/ 4 w 22"/>
                  <a:gd name="T1" fmla="*/ 16 h 16"/>
                  <a:gd name="T2" fmla="*/ 1 w 22"/>
                  <a:gd name="T3" fmla="*/ 14 h 16"/>
                  <a:gd name="T4" fmla="*/ 1 w 22"/>
                  <a:gd name="T5" fmla="*/ 14 h 16"/>
                  <a:gd name="T6" fmla="*/ 2 w 22"/>
                  <a:gd name="T7" fmla="*/ 13 h 16"/>
                  <a:gd name="T8" fmla="*/ 1 w 22"/>
                  <a:gd name="T9" fmla="*/ 14 h 16"/>
                  <a:gd name="T10" fmla="*/ 0 w 22"/>
                  <a:gd name="T11" fmla="*/ 12 h 16"/>
                  <a:gd name="T12" fmla="*/ 0 w 22"/>
                  <a:gd name="T13" fmla="*/ 12 h 16"/>
                  <a:gd name="T14" fmla="*/ 2 w 22"/>
                  <a:gd name="T15" fmla="*/ 9 h 16"/>
                  <a:gd name="T16" fmla="*/ 2 w 22"/>
                  <a:gd name="T17" fmla="*/ 9 h 16"/>
                  <a:gd name="T18" fmla="*/ 17 w 22"/>
                  <a:gd name="T19" fmla="*/ 0 h 16"/>
                  <a:gd name="T20" fmla="*/ 19 w 22"/>
                  <a:gd name="T21" fmla="*/ 0 h 16"/>
                  <a:gd name="T22" fmla="*/ 19 w 22"/>
                  <a:gd name="T23" fmla="*/ 0 h 16"/>
                  <a:gd name="T24" fmla="*/ 22 w 22"/>
                  <a:gd name="T25" fmla="*/ 1 h 16"/>
                  <a:gd name="T26" fmla="*/ 22 w 22"/>
                  <a:gd name="T27" fmla="*/ 1 h 16"/>
                  <a:gd name="T28" fmla="*/ 22 w 22"/>
                  <a:gd name="T29" fmla="*/ 3 h 16"/>
                  <a:gd name="T30" fmla="*/ 22 w 22"/>
                  <a:gd name="T31" fmla="*/ 3 h 16"/>
                  <a:gd name="T32" fmla="*/ 20 w 22"/>
                  <a:gd name="T33" fmla="*/ 6 h 16"/>
                  <a:gd name="T34" fmla="*/ 20 w 22"/>
                  <a:gd name="T35" fmla="*/ 6 h 16"/>
                  <a:gd name="T36" fmla="*/ 6 w 22"/>
                  <a:gd name="T37" fmla="*/ 15 h 16"/>
                  <a:gd name="T38" fmla="*/ 4 w 22"/>
                  <a:gd name="T39" fmla="*/ 16 h 16"/>
                  <a:gd name="T40" fmla="*/ 4 w 22"/>
                  <a:gd name="T41" fmla="*/ 16 h 16"/>
                  <a:gd name="T42" fmla="*/ 4 w 22"/>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6">
                    <a:moveTo>
                      <a:pt x="4" y="16"/>
                    </a:moveTo>
                    <a:cubicBezTo>
                      <a:pt x="3" y="16"/>
                      <a:pt x="1" y="15"/>
                      <a:pt x="1" y="14"/>
                    </a:cubicBezTo>
                    <a:cubicBezTo>
                      <a:pt x="1" y="14"/>
                      <a:pt x="1" y="14"/>
                      <a:pt x="1" y="14"/>
                    </a:cubicBezTo>
                    <a:cubicBezTo>
                      <a:pt x="2" y="13"/>
                      <a:pt x="2" y="13"/>
                      <a:pt x="2" y="13"/>
                    </a:cubicBezTo>
                    <a:cubicBezTo>
                      <a:pt x="1" y="14"/>
                      <a:pt x="1" y="14"/>
                      <a:pt x="1" y="14"/>
                    </a:cubicBezTo>
                    <a:cubicBezTo>
                      <a:pt x="0" y="13"/>
                      <a:pt x="0" y="13"/>
                      <a:pt x="0" y="12"/>
                    </a:cubicBezTo>
                    <a:cubicBezTo>
                      <a:pt x="0" y="12"/>
                      <a:pt x="0" y="12"/>
                      <a:pt x="0" y="12"/>
                    </a:cubicBezTo>
                    <a:cubicBezTo>
                      <a:pt x="0" y="11"/>
                      <a:pt x="1" y="10"/>
                      <a:pt x="2" y="9"/>
                    </a:cubicBezTo>
                    <a:cubicBezTo>
                      <a:pt x="2" y="9"/>
                      <a:pt x="2" y="9"/>
                      <a:pt x="2" y="9"/>
                    </a:cubicBezTo>
                    <a:cubicBezTo>
                      <a:pt x="17" y="0"/>
                      <a:pt x="17" y="0"/>
                      <a:pt x="17" y="0"/>
                    </a:cubicBezTo>
                    <a:cubicBezTo>
                      <a:pt x="17" y="0"/>
                      <a:pt x="18" y="0"/>
                      <a:pt x="19" y="0"/>
                    </a:cubicBezTo>
                    <a:cubicBezTo>
                      <a:pt x="19" y="0"/>
                      <a:pt x="19" y="0"/>
                      <a:pt x="19" y="0"/>
                    </a:cubicBezTo>
                    <a:cubicBezTo>
                      <a:pt x="20" y="0"/>
                      <a:pt x="21" y="0"/>
                      <a:pt x="22" y="1"/>
                    </a:cubicBezTo>
                    <a:cubicBezTo>
                      <a:pt x="22" y="1"/>
                      <a:pt x="22" y="1"/>
                      <a:pt x="22" y="1"/>
                    </a:cubicBezTo>
                    <a:cubicBezTo>
                      <a:pt x="22" y="2"/>
                      <a:pt x="22" y="2"/>
                      <a:pt x="22" y="3"/>
                    </a:cubicBezTo>
                    <a:cubicBezTo>
                      <a:pt x="22" y="3"/>
                      <a:pt x="22" y="3"/>
                      <a:pt x="22" y="3"/>
                    </a:cubicBezTo>
                    <a:cubicBezTo>
                      <a:pt x="22" y="4"/>
                      <a:pt x="21" y="5"/>
                      <a:pt x="20" y="6"/>
                    </a:cubicBezTo>
                    <a:cubicBezTo>
                      <a:pt x="20" y="6"/>
                      <a:pt x="20" y="6"/>
                      <a:pt x="20" y="6"/>
                    </a:cubicBezTo>
                    <a:cubicBezTo>
                      <a:pt x="6" y="15"/>
                      <a:pt x="6" y="15"/>
                      <a:pt x="6" y="15"/>
                    </a:cubicBezTo>
                    <a:cubicBezTo>
                      <a:pt x="5" y="15"/>
                      <a:pt x="4" y="16"/>
                      <a:pt x="4" y="16"/>
                    </a:cubicBezTo>
                    <a:cubicBezTo>
                      <a:pt x="4" y="16"/>
                      <a:pt x="4" y="16"/>
                      <a:pt x="4" y="16"/>
                    </a:cubicBezTo>
                    <a:cubicBezTo>
                      <a:pt x="4" y="16"/>
                      <a:pt x="4" y="16"/>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5883275" y="2643188"/>
                <a:ext cx="73025" cy="41275"/>
              </a:xfrm>
              <a:custGeom>
                <a:avLst/>
                <a:gdLst>
                  <a:gd name="T0" fmla="*/ 1 w 14"/>
                  <a:gd name="T1" fmla="*/ 7 h 8"/>
                  <a:gd name="T2" fmla="*/ 2 w 14"/>
                  <a:gd name="T3" fmla="*/ 5 h 8"/>
                  <a:gd name="T4" fmla="*/ 2 w 14"/>
                  <a:gd name="T5" fmla="*/ 5 h 8"/>
                  <a:gd name="T6" fmla="*/ 12 w 14"/>
                  <a:gd name="T7" fmla="*/ 0 h 8"/>
                  <a:gd name="T8" fmla="*/ 14 w 14"/>
                  <a:gd name="T9" fmla="*/ 1 h 8"/>
                  <a:gd name="T10" fmla="*/ 14 w 14"/>
                  <a:gd name="T11" fmla="*/ 1 h 8"/>
                  <a:gd name="T12" fmla="*/ 13 w 14"/>
                  <a:gd name="T13" fmla="*/ 3 h 8"/>
                  <a:gd name="T14" fmla="*/ 13 w 14"/>
                  <a:gd name="T15" fmla="*/ 3 h 8"/>
                  <a:gd name="T16" fmla="*/ 3 w 14"/>
                  <a:gd name="T17" fmla="*/ 8 h 8"/>
                  <a:gd name="T18" fmla="*/ 2 w 14"/>
                  <a:gd name="T19" fmla="*/ 8 h 8"/>
                  <a:gd name="T20" fmla="*/ 2 w 14"/>
                  <a:gd name="T21" fmla="*/ 8 h 8"/>
                  <a:gd name="T22" fmla="*/ 1 w 14"/>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7"/>
                    </a:moveTo>
                    <a:cubicBezTo>
                      <a:pt x="0" y="6"/>
                      <a:pt x="1" y="5"/>
                      <a:pt x="2" y="5"/>
                    </a:cubicBezTo>
                    <a:cubicBezTo>
                      <a:pt x="2" y="5"/>
                      <a:pt x="2" y="5"/>
                      <a:pt x="2" y="5"/>
                    </a:cubicBezTo>
                    <a:cubicBezTo>
                      <a:pt x="12" y="0"/>
                      <a:pt x="12" y="0"/>
                      <a:pt x="12" y="0"/>
                    </a:cubicBezTo>
                    <a:cubicBezTo>
                      <a:pt x="12" y="0"/>
                      <a:pt x="13" y="0"/>
                      <a:pt x="14" y="1"/>
                    </a:cubicBezTo>
                    <a:cubicBezTo>
                      <a:pt x="14" y="1"/>
                      <a:pt x="14" y="1"/>
                      <a:pt x="14" y="1"/>
                    </a:cubicBezTo>
                    <a:cubicBezTo>
                      <a:pt x="14" y="2"/>
                      <a:pt x="14" y="3"/>
                      <a:pt x="13" y="3"/>
                    </a:cubicBezTo>
                    <a:cubicBezTo>
                      <a:pt x="13" y="3"/>
                      <a:pt x="13" y="3"/>
                      <a:pt x="13" y="3"/>
                    </a:cubicBezTo>
                    <a:cubicBezTo>
                      <a:pt x="3" y="8"/>
                      <a:pt x="3" y="8"/>
                      <a:pt x="3" y="8"/>
                    </a:cubicBezTo>
                    <a:cubicBezTo>
                      <a:pt x="3" y="8"/>
                      <a:pt x="2" y="8"/>
                      <a:pt x="2" y="8"/>
                    </a:cubicBezTo>
                    <a:cubicBezTo>
                      <a:pt x="2" y="8"/>
                      <a:pt x="2" y="8"/>
                      <a:pt x="2" y="8"/>
                    </a:cubicBezTo>
                    <a:cubicBezTo>
                      <a:pt x="2" y="8"/>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5876925" y="2632076"/>
                <a:ext cx="90488" cy="63500"/>
              </a:xfrm>
              <a:custGeom>
                <a:avLst/>
                <a:gdLst>
                  <a:gd name="T0" fmla="*/ 0 w 17"/>
                  <a:gd name="T1" fmla="*/ 10 h 12"/>
                  <a:gd name="T2" fmla="*/ 2 w 17"/>
                  <a:gd name="T3" fmla="*/ 9 h 12"/>
                  <a:gd name="T4" fmla="*/ 0 w 17"/>
                  <a:gd name="T5" fmla="*/ 10 h 12"/>
                  <a:gd name="T6" fmla="*/ 0 w 17"/>
                  <a:gd name="T7" fmla="*/ 8 h 12"/>
                  <a:gd name="T8" fmla="*/ 0 w 17"/>
                  <a:gd name="T9" fmla="*/ 8 h 12"/>
                  <a:gd name="T10" fmla="*/ 2 w 17"/>
                  <a:gd name="T11" fmla="*/ 5 h 12"/>
                  <a:gd name="T12" fmla="*/ 2 w 17"/>
                  <a:gd name="T13" fmla="*/ 5 h 12"/>
                  <a:gd name="T14" fmla="*/ 12 w 17"/>
                  <a:gd name="T15" fmla="*/ 0 h 12"/>
                  <a:gd name="T16" fmla="*/ 13 w 17"/>
                  <a:gd name="T17" fmla="*/ 0 h 12"/>
                  <a:gd name="T18" fmla="*/ 13 w 17"/>
                  <a:gd name="T19" fmla="*/ 0 h 12"/>
                  <a:gd name="T20" fmla="*/ 17 w 17"/>
                  <a:gd name="T21" fmla="*/ 2 h 12"/>
                  <a:gd name="T22" fmla="*/ 17 w 17"/>
                  <a:gd name="T23" fmla="*/ 2 h 12"/>
                  <a:gd name="T24" fmla="*/ 17 w 17"/>
                  <a:gd name="T25" fmla="*/ 4 h 12"/>
                  <a:gd name="T26" fmla="*/ 17 w 17"/>
                  <a:gd name="T27" fmla="*/ 4 h 12"/>
                  <a:gd name="T28" fmla="*/ 15 w 17"/>
                  <a:gd name="T29" fmla="*/ 7 h 12"/>
                  <a:gd name="T30" fmla="*/ 15 w 17"/>
                  <a:gd name="T31" fmla="*/ 7 h 12"/>
                  <a:gd name="T32" fmla="*/ 5 w 17"/>
                  <a:gd name="T33" fmla="*/ 11 h 12"/>
                  <a:gd name="T34" fmla="*/ 3 w 17"/>
                  <a:gd name="T35" fmla="*/ 12 h 12"/>
                  <a:gd name="T36" fmla="*/ 3 w 17"/>
                  <a:gd name="T37" fmla="*/ 12 h 12"/>
                  <a:gd name="T38" fmla="*/ 0 w 17"/>
                  <a:gd name="T3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2">
                    <a:moveTo>
                      <a:pt x="0" y="10"/>
                    </a:moveTo>
                    <a:cubicBezTo>
                      <a:pt x="2" y="9"/>
                      <a:pt x="2" y="9"/>
                      <a:pt x="2" y="9"/>
                    </a:cubicBezTo>
                    <a:cubicBezTo>
                      <a:pt x="0" y="10"/>
                      <a:pt x="0" y="10"/>
                      <a:pt x="0" y="10"/>
                    </a:cubicBezTo>
                    <a:cubicBezTo>
                      <a:pt x="0" y="9"/>
                      <a:pt x="0" y="9"/>
                      <a:pt x="0" y="8"/>
                    </a:cubicBezTo>
                    <a:cubicBezTo>
                      <a:pt x="0" y="8"/>
                      <a:pt x="0" y="8"/>
                      <a:pt x="0" y="8"/>
                    </a:cubicBezTo>
                    <a:cubicBezTo>
                      <a:pt x="0" y="7"/>
                      <a:pt x="0" y="5"/>
                      <a:pt x="2" y="5"/>
                    </a:cubicBezTo>
                    <a:cubicBezTo>
                      <a:pt x="2" y="5"/>
                      <a:pt x="2" y="5"/>
                      <a:pt x="2" y="5"/>
                    </a:cubicBezTo>
                    <a:cubicBezTo>
                      <a:pt x="12" y="0"/>
                      <a:pt x="12" y="0"/>
                      <a:pt x="12" y="0"/>
                    </a:cubicBezTo>
                    <a:cubicBezTo>
                      <a:pt x="12" y="0"/>
                      <a:pt x="13" y="0"/>
                      <a:pt x="13" y="0"/>
                    </a:cubicBezTo>
                    <a:cubicBezTo>
                      <a:pt x="13" y="0"/>
                      <a:pt x="13" y="0"/>
                      <a:pt x="13" y="0"/>
                    </a:cubicBezTo>
                    <a:cubicBezTo>
                      <a:pt x="15" y="0"/>
                      <a:pt x="16" y="1"/>
                      <a:pt x="17" y="2"/>
                    </a:cubicBezTo>
                    <a:cubicBezTo>
                      <a:pt x="17" y="2"/>
                      <a:pt x="17" y="2"/>
                      <a:pt x="17" y="2"/>
                    </a:cubicBezTo>
                    <a:cubicBezTo>
                      <a:pt x="17" y="3"/>
                      <a:pt x="17" y="3"/>
                      <a:pt x="17" y="4"/>
                    </a:cubicBezTo>
                    <a:cubicBezTo>
                      <a:pt x="17" y="4"/>
                      <a:pt x="17" y="4"/>
                      <a:pt x="17" y="4"/>
                    </a:cubicBezTo>
                    <a:cubicBezTo>
                      <a:pt x="17" y="5"/>
                      <a:pt x="16" y="6"/>
                      <a:pt x="15" y="7"/>
                    </a:cubicBezTo>
                    <a:cubicBezTo>
                      <a:pt x="15" y="7"/>
                      <a:pt x="15" y="7"/>
                      <a:pt x="15" y="7"/>
                    </a:cubicBezTo>
                    <a:cubicBezTo>
                      <a:pt x="5" y="11"/>
                      <a:pt x="5" y="11"/>
                      <a:pt x="5" y="11"/>
                    </a:cubicBezTo>
                    <a:cubicBezTo>
                      <a:pt x="4" y="12"/>
                      <a:pt x="4" y="12"/>
                      <a:pt x="3" y="12"/>
                    </a:cubicBezTo>
                    <a:cubicBezTo>
                      <a:pt x="3" y="12"/>
                      <a:pt x="3" y="12"/>
                      <a:pt x="3" y="12"/>
                    </a:cubicBezTo>
                    <a:cubicBezTo>
                      <a:pt x="2" y="12"/>
                      <a:pt x="1"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5765800" y="3016251"/>
                <a:ext cx="285750" cy="142875"/>
              </a:xfrm>
              <a:custGeom>
                <a:avLst/>
                <a:gdLst>
                  <a:gd name="T0" fmla="*/ 0 w 54"/>
                  <a:gd name="T1" fmla="*/ 15 h 27"/>
                  <a:gd name="T2" fmla="*/ 0 w 54"/>
                  <a:gd name="T3" fmla="*/ 15 h 27"/>
                  <a:gd name="T4" fmla="*/ 1 w 54"/>
                  <a:gd name="T5" fmla="*/ 13 h 27"/>
                  <a:gd name="T6" fmla="*/ 1 w 54"/>
                  <a:gd name="T7" fmla="*/ 13 h 27"/>
                  <a:gd name="T8" fmla="*/ 3 w 54"/>
                  <a:gd name="T9" fmla="*/ 14 h 27"/>
                  <a:gd name="T10" fmla="*/ 3 w 54"/>
                  <a:gd name="T11" fmla="*/ 14 h 27"/>
                  <a:gd name="T12" fmla="*/ 4 w 54"/>
                  <a:gd name="T13" fmla="*/ 15 h 27"/>
                  <a:gd name="T14" fmla="*/ 4 w 54"/>
                  <a:gd name="T15" fmla="*/ 15 h 27"/>
                  <a:gd name="T16" fmla="*/ 7 w 54"/>
                  <a:gd name="T17" fmla="*/ 18 h 27"/>
                  <a:gd name="T18" fmla="*/ 7 w 54"/>
                  <a:gd name="T19" fmla="*/ 18 h 27"/>
                  <a:gd name="T20" fmla="*/ 22 w 54"/>
                  <a:gd name="T21" fmla="*/ 23 h 27"/>
                  <a:gd name="T22" fmla="*/ 22 w 54"/>
                  <a:gd name="T23" fmla="*/ 23 h 27"/>
                  <a:gd name="T24" fmla="*/ 24 w 54"/>
                  <a:gd name="T25" fmla="*/ 23 h 27"/>
                  <a:gd name="T26" fmla="*/ 24 w 54"/>
                  <a:gd name="T27" fmla="*/ 23 h 27"/>
                  <a:gd name="T28" fmla="*/ 50 w 54"/>
                  <a:gd name="T29" fmla="*/ 12 h 27"/>
                  <a:gd name="T30" fmla="*/ 50 w 54"/>
                  <a:gd name="T31" fmla="*/ 12 h 27"/>
                  <a:gd name="T32" fmla="*/ 51 w 54"/>
                  <a:gd name="T33" fmla="*/ 5 h 27"/>
                  <a:gd name="T34" fmla="*/ 51 w 54"/>
                  <a:gd name="T35" fmla="*/ 5 h 27"/>
                  <a:gd name="T36" fmla="*/ 51 w 54"/>
                  <a:gd name="T37" fmla="*/ 2 h 27"/>
                  <a:gd name="T38" fmla="*/ 51 w 54"/>
                  <a:gd name="T39" fmla="*/ 2 h 27"/>
                  <a:gd name="T40" fmla="*/ 52 w 54"/>
                  <a:gd name="T41" fmla="*/ 0 h 27"/>
                  <a:gd name="T42" fmla="*/ 52 w 54"/>
                  <a:gd name="T43" fmla="*/ 0 h 27"/>
                  <a:gd name="T44" fmla="*/ 54 w 54"/>
                  <a:gd name="T45" fmla="*/ 2 h 27"/>
                  <a:gd name="T46" fmla="*/ 54 w 54"/>
                  <a:gd name="T47" fmla="*/ 2 h 27"/>
                  <a:gd name="T48" fmla="*/ 54 w 54"/>
                  <a:gd name="T49" fmla="*/ 5 h 27"/>
                  <a:gd name="T50" fmla="*/ 54 w 54"/>
                  <a:gd name="T51" fmla="*/ 5 h 27"/>
                  <a:gd name="T52" fmla="*/ 52 w 54"/>
                  <a:gd name="T53" fmla="*/ 14 h 27"/>
                  <a:gd name="T54" fmla="*/ 52 w 54"/>
                  <a:gd name="T55" fmla="*/ 14 h 27"/>
                  <a:gd name="T56" fmla="*/ 24 w 54"/>
                  <a:gd name="T57" fmla="*/ 26 h 27"/>
                  <a:gd name="T58" fmla="*/ 24 w 54"/>
                  <a:gd name="T59" fmla="*/ 26 h 27"/>
                  <a:gd name="T60" fmla="*/ 22 w 54"/>
                  <a:gd name="T61" fmla="*/ 27 h 27"/>
                  <a:gd name="T62" fmla="*/ 22 w 54"/>
                  <a:gd name="T63" fmla="*/ 27 h 27"/>
                  <a:gd name="T64" fmla="*/ 0 w 54"/>
                  <a:gd name="T6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27">
                    <a:moveTo>
                      <a:pt x="0" y="15"/>
                    </a:moveTo>
                    <a:cubicBezTo>
                      <a:pt x="0" y="15"/>
                      <a:pt x="0" y="15"/>
                      <a:pt x="0" y="15"/>
                    </a:cubicBezTo>
                    <a:cubicBezTo>
                      <a:pt x="0" y="14"/>
                      <a:pt x="0" y="13"/>
                      <a:pt x="1" y="13"/>
                    </a:cubicBezTo>
                    <a:cubicBezTo>
                      <a:pt x="1" y="13"/>
                      <a:pt x="1" y="13"/>
                      <a:pt x="1" y="13"/>
                    </a:cubicBezTo>
                    <a:cubicBezTo>
                      <a:pt x="1" y="13"/>
                      <a:pt x="2" y="13"/>
                      <a:pt x="3" y="14"/>
                    </a:cubicBezTo>
                    <a:cubicBezTo>
                      <a:pt x="3" y="14"/>
                      <a:pt x="3" y="14"/>
                      <a:pt x="3" y="14"/>
                    </a:cubicBezTo>
                    <a:cubicBezTo>
                      <a:pt x="3" y="14"/>
                      <a:pt x="3" y="14"/>
                      <a:pt x="4" y="15"/>
                    </a:cubicBezTo>
                    <a:cubicBezTo>
                      <a:pt x="4" y="15"/>
                      <a:pt x="4" y="15"/>
                      <a:pt x="4" y="15"/>
                    </a:cubicBezTo>
                    <a:cubicBezTo>
                      <a:pt x="5" y="16"/>
                      <a:pt x="6" y="17"/>
                      <a:pt x="7" y="18"/>
                    </a:cubicBezTo>
                    <a:cubicBezTo>
                      <a:pt x="7" y="18"/>
                      <a:pt x="7" y="18"/>
                      <a:pt x="7" y="18"/>
                    </a:cubicBezTo>
                    <a:cubicBezTo>
                      <a:pt x="10" y="21"/>
                      <a:pt x="15" y="23"/>
                      <a:pt x="22" y="23"/>
                    </a:cubicBezTo>
                    <a:cubicBezTo>
                      <a:pt x="22" y="23"/>
                      <a:pt x="22" y="23"/>
                      <a:pt x="22" y="23"/>
                    </a:cubicBezTo>
                    <a:cubicBezTo>
                      <a:pt x="23" y="23"/>
                      <a:pt x="23" y="23"/>
                      <a:pt x="24" y="23"/>
                    </a:cubicBezTo>
                    <a:cubicBezTo>
                      <a:pt x="24" y="23"/>
                      <a:pt x="24" y="23"/>
                      <a:pt x="24" y="23"/>
                    </a:cubicBezTo>
                    <a:cubicBezTo>
                      <a:pt x="39" y="22"/>
                      <a:pt x="48" y="15"/>
                      <a:pt x="50" y="12"/>
                    </a:cubicBezTo>
                    <a:cubicBezTo>
                      <a:pt x="50" y="12"/>
                      <a:pt x="50" y="12"/>
                      <a:pt x="50" y="12"/>
                    </a:cubicBezTo>
                    <a:cubicBezTo>
                      <a:pt x="51" y="10"/>
                      <a:pt x="51" y="7"/>
                      <a:pt x="51" y="5"/>
                    </a:cubicBezTo>
                    <a:cubicBezTo>
                      <a:pt x="51" y="5"/>
                      <a:pt x="51" y="5"/>
                      <a:pt x="51" y="5"/>
                    </a:cubicBezTo>
                    <a:cubicBezTo>
                      <a:pt x="51" y="3"/>
                      <a:pt x="51" y="2"/>
                      <a:pt x="51" y="2"/>
                    </a:cubicBezTo>
                    <a:cubicBezTo>
                      <a:pt x="51" y="2"/>
                      <a:pt x="51" y="2"/>
                      <a:pt x="51" y="2"/>
                    </a:cubicBezTo>
                    <a:cubicBezTo>
                      <a:pt x="51" y="1"/>
                      <a:pt x="51" y="0"/>
                      <a:pt x="52" y="0"/>
                    </a:cubicBezTo>
                    <a:cubicBezTo>
                      <a:pt x="52" y="0"/>
                      <a:pt x="52" y="0"/>
                      <a:pt x="52" y="0"/>
                    </a:cubicBezTo>
                    <a:cubicBezTo>
                      <a:pt x="53" y="0"/>
                      <a:pt x="54" y="1"/>
                      <a:pt x="54" y="2"/>
                    </a:cubicBezTo>
                    <a:cubicBezTo>
                      <a:pt x="54" y="2"/>
                      <a:pt x="54" y="2"/>
                      <a:pt x="54" y="2"/>
                    </a:cubicBezTo>
                    <a:cubicBezTo>
                      <a:pt x="54" y="2"/>
                      <a:pt x="54" y="3"/>
                      <a:pt x="54" y="5"/>
                    </a:cubicBezTo>
                    <a:cubicBezTo>
                      <a:pt x="54" y="5"/>
                      <a:pt x="54" y="5"/>
                      <a:pt x="54" y="5"/>
                    </a:cubicBezTo>
                    <a:cubicBezTo>
                      <a:pt x="54" y="7"/>
                      <a:pt x="54" y="11"/>
                      <a:pt x="52" y="14"/>
                    </a:cubicBezTo>
                    <a:cubicBezTo>
                      <a:pt x="52" y="14"/>
                      <a:pt x="52" y="14"/>
                      <a:pt x="52" y="14"/>
                    </a:cubicBezTo>
                    <a:cubicBezTo>
                      <a:pt x="49" y="18"/>
                      <a:pt x="40" y="25"/>
                      <a:pt x="24" y="26"/>
                    </a:cubicBezTo>
                    <a:cubicBezTo>
                      <a:pt x="24" y="26"/>
                      <a:pt x="24" y="26"/>
                      <a:pt x="24" y="26"/>
                    </a:cubicBezTo>
                    <a:cubicBezTo>
                      <a:pt x="23" y="26"/>
                      <a:pt x="23" y="27"/>
                      <a:pt x="22" y="27"/>
                    </a:cubicBezTo>
                    <a:cubicBezTo>
                      <a:pt x="22" y="27"/>
                      <a:pt x="22" y="27"/>
                      <a:pt x="22" y="27"/>
                    </a:cubicBezTo>
                    <a:cubicBezTo>
                      <a:pt x="7" y="26"/>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a:spLocks noEditPoints="1"/>
              </p:cNvSpPr>
              <p:nvPr/>
            </p:nvSpPr>
            <p:spPr bwMode="auto">
              <a:xfrm>
                <a:off x="5756275" y="3006726"/>
                <a:ext cx="306388" cy="161925"/>
              </a:xfrm>
              <a:custGeom>
                <a:avLst/>
                <a:gdLst>
                  <a:gd name="T0" fmla="*/ 4 w 58"/>
                  <a:gd name="T1" fmla="*/ 23 h 31"/>
                  <a:gd name="T2" fmla="*/ 4 w 58"/>
                  <a:gd name="T3" fmla="*/ 24 h 31"/>
                  <a:gd name="T4" fmla="*/ 0 w 58"/>
                  <a:gd name="T5" fmla="*/ 18 h 31"/>
                  <a:gd name="T6" fmla="*/ 0 w 58"/>
                  <a:gd name="T7" fmla="*/ 16 h 31"/>
                  <a:gd name="T8" fmla="*/ 0 w 58"/>
                  <a:gd name="T9" fmla="*/ 16 h 31"/>
                  <a:gd name="T10" fmla="*/ 0 w 58"/>
                  <a:gd name="T11" fmla="*/ 15 h 31"/>
                  <a:gd name="T12" fmla="*/ 0 w 58"/>
                  <a:gd name="T13" fmla="*/ 15 h 31"/>
                  <a:gd name="T14" fmla="*/ 0 w 58"/>
                  <a:gd name="T15" fmla="*/ 10 h 31"/>
                  <a:gd name="T16" fmla="*/ 2 w 58"/>
                  <a:gd name="T17" fmla="*/ 13 h 31"/>
                  <a:gd name="T18" fmla="*/ 3 w 58"/>
                  <a:gd name="T19" fmla="*/ 13 h 31"/>
                  <a:gd name="T20" fmla="*/ 3 w 58"/>
                  <a:gd name="T21" fmla="*/ 13 h 31"/>
                  <a:gd name="T22" fmla="*/ 6 w 58"/>
                  <a:gd name="T23" fmla="*/ 14 h 31"/>
                  <a:gd name="T24" fmla="*/ 6 w 58"/>
                  <a:gd name="T25" fmla="*/ 14 h 31"/>
                  <a:gd name="T26" fmla="*/ 6 w 58"/>
                  <a:gd name="T27" fmla="*/ 14 h 31"/>
                  <a:gd name="T28" fmla="*/ 6 w 58"/>
                  <a:gd name="T29" fmla="*/ 14 h 31"/>
                  <a:gd name="T30" fmla="*/ 6 w 58"/>
                  <a:gd name="T31" fmla="*/ 14 h 31"/>
                  <a:gd name="T32" fmla="*/ 6 w 58"/>
                  <a:gd name="T33" fmla="*/ 14 h 31"/>
                  <a:gd name="T34" fmla="*/ 6 w 58"/>
                  <a:gd name="T35" fmla="*/ 14 h 31"/>
                  <a:gd name="T36" fmla="*/ 6 w 58"/>
                  <a:gd name="T37" fmla="*/ 15 h 31"/>
                  <a:gd name="T38" fmla="*/ 6 w 58"/>
                  <a:gd name="T39" fmla="*/ 15 h 31"/>
                  <a:gd name="T40" fmla="*/ 7 w 58"/>
                  <a:gd name="T41" fmla="*/ 15 h 31"/>
                  <a:gd name="T42" fmla="*/ 7 w 58"/>
                  <a:gd name="T43" fmla="*/ 15 h 31"/>
                  <a:gd name="T44" fmla="*/ 7 w 58"/>
                  <a:gd name="T45" fmla="*/ 16 h 31"/>
                  <a:gd name="T46" fmla="*/ 7 w 58"/>
                  <a:gd name="T47" fmla="*/ 16 h 31"/>
                  <a:gd name="T48" fmla="*/ 11 w 58"/>
                  <a:gd name="T49" fmla="*/ 19 h 31"/>
                  <a:gd name="T50" fmla="*/ 11 w 58"/>
                  <a:gd name="T51" fmla="*/ 19 h 31"/>
                  <a:gd name="T52" fmla="*/ 24 w 58"/>
                  <a:gd name="T53" fmla="*/ 23 h 31"/>
                  <a:gd name="T54" fmla="*/ 24 w 58"/>
                  <a:gd name="T55" fmla="*/ 23 h 31"/>
                  <a:gd name="T56" fmla="*/ 26 w 58"/>
                  <a:gd name="T57" fmla="*/ 23 h 31"/>
                  <a:gd name="T58" fmla="*/ 26 w 58"/>
                  <a:gd name="T59" fmla="*/ 23 h 31"/>
                  <a:gd name="T60" fmla="*/ 50 w 58"/>
                  <a:gd name="T61" fmla="*/ 13 h 31"/>
                  <a:gd name="T62" fmla="*/ 50 w 58"/>
                  <a:gd name="T63" fmla="*/ 13 h 31"/>
                  <a:gd name="T64" fmla="*/ 51 w 58"/>
                  <a:gd name="T65" fmla="*/ 7 h 31"/>
                  <a:gd name="T66" fmla="*/ 51 w 58"/>
                  <a:gd name="T67" fmla="*/ 7 h 31"/>
                  <a:gd name="T68" fmla="*/ 51 w 58"/>
                  <a:gd name="T69" fmla="*/ 7 h 31"/>
                  <a:gd name="T70" fmla="*/ 51 w 58"/>
                  <a:gd name="T71" fmla="*/ 7 h 31"/>
                  <a:gd name="T72" fmla="*/ 51 w 58"/>
                  <a:gd name="T73" fmla="*/ 4 h 31"/>
                  <a:gd name="T74" fmla="*/ 51 w 58"/>
                  <a:gd name="T75" fmla="*/ 4 h 31"/>
                  <a:gd name="T76" fmla="*/ 51 w 58"/>
                  <a:gd name="T77" fmla="*/ 4 h 31"/>
                  <a:gd name="T78" fmla="*/ 51 w 58"/>
                  <a:gd name="T79" fmla="*/ 4 h 31"/>
                  <a:gd name="T80" fmla="*/ 54 w 58"/>
                  <a:gd name="T81" fmla="*/ 0 h 31"/>
                  <a:gd name="T82" fmla="*/ 54 w 58"/>
                  <a:gd name="T83" fmla="*/ 0 h 31"/>
                  <a:gd name="T84" fmla="*/ 54 w 58"/>
                  <a:gd name="T85" fmla="*/ 0 h 31"/>
                  <a:gd name="T86" fmla="*/ 54 w 58"/>
                  <a:gd name="T87" fmla="*/ 0 h 31"/>
                  <a:gd name="T88" fmla="*/ 58 w 58"/>
                  <a:gd name="T89" fmla="*/ 4 h 31"/>
                  <a:gd name="T90" fmla="*/ 58 w 58"/>
                  <a:gd name="T91" fmla="*/ 4 h 31"/>
                  <a:gd name="T92" fmla="*/ 58 w 58"/>
                  <a:gd name="T93" fmla="*/ 4 h 31"/>
                  <a:gd name="T94" fmla="*/ 58 w 58"/>
                  <a:gd name="T95" fmla="*/ 4 h 31"/>
                  <a:gd name="T96" fmla="*/ 58 w 58"/>
                  <a:gd name="T97" fmla="*/ 4 h 31"/>
                  <a:gd name="T98" fmla="*/ 58 w 58"/>
                  <a:gd name="T99" fmla="*/ 7 h 31"/>
                  <a:gd name="T100" fmla="*/ 58 w 58"/>
                  <a:gd name="T101" fmla="*/ 7 h 31"/>
                  <a:gd name="T102" fmla="*/ 56 w 58"/>
                  <a:gd name="T103" fmla="*/ 17 h 31"/>
                  <a:gd name="T104" fmla="*/ 56 w 58"/>
                  <a:gd name="T105" fmla="*/ 17 h 31"/>
                  <a:gd name="T106" fmla="*/ 26 w 58"/>
                  <a:gd name="T107" fmla="*/ 30 h 31"/>
                  <a:gd name="T108" fmla="*/ 26 w 58"/>
                  <a:gd name="T109" fmla="*/ 30 h 31"/>
                  <a:gd name="T110" fmla="*/ 24 w 58"/>
                  <a:gd name="T111" fmla="*/ 31 h 31"/>
                  <a:gd name="T112" fmla="*/ 24 w 58"/>
                  <a:gd name="T113" fmla="*/ 31 h 31"/>
                  <a:gd name="T114" fmla="*/ 4 w 58"/>
                  <a:gd name="T115" fmla="*/ 23 h 31"/>
                  <a:gd name="T116" fmla="*/ 0 w 58"/>
                  <a:gd name="T117" fmla="*/ 18 h 31"/>
                  <a:gd name="T118" fmla="*/ 2 w 58"/>
                  <a:gd name="T119" fmla="*/ 17 h 31"/>
                  <a:gd name="T120" fmla="*/ 0 w 58"/>
                  <a:gd name="T12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 h="31">
                    <a:moveTo>
                      <a:pt x="4" y="23"/>
                    </a:moveTo>
                    <a:cubicBezTo>
                      <a:pt x="4" y="24"/>
                      <a:pt x="4" y="24"/>
                      <a:pt x="4" y="24"/>
                    </a:cubicBezTo>
                    <a:cubicBezTo>
                      <a:pt x="0" y="18"/>
                      <a:pt x="0" y="18"/>
                      <a:pt x="0" y="18"/>
                    </a:cubicBezTo>
                    <a:cubicBezTo>
                      <a:pt x="0" y="18"/>
                      <a:pt x="0" y="17"/>
                      <a:pt x="0" y="16"/>
                    </a:cubicBezTo>
                    <a:cubicBezTo>
                      <a:pt x="0" y="16"/>
                      <a:pt x="0" y="16"/>
                      <a:pt x="0" y="16"/>
                    </a:cubicBezTo>
                    <a:cubicBezTo>
                      <a:pt x="0" y="16"/>
                      <a:pt x="0" y="15"/>
                      <a:pt x="0" y="15"/>
                    </a:cubicBezTo>
                    <a:cubicBezTo>
                      <a:pt x="0" y="15"/>
                      <a:pt x="0" y="15"/>
                      <a:pt x="0" y="15"/>
                    </a:cubicBezTo>
                    <a:cubicBezTo>
                      <a:pt x="0" y="10"/>
                      <a:pt x="0" y="10"/>
                      <a:pt x="0" y="10"/>
                    </a:cubicBezTo>
                    <a:cubicBezTo>
                      <a:pt x="2" y="13"/>
                      <a:pt x="2" y="13"/>
                      <a:pt x="2" y="13"/>
                    </a:cubicBezTo>
                    <a:cubicBezTo>
                      <a:pt x="2" y="13"/>
                      <a:pt x="3" y="13"/>
                      <a:pt x="3" y="13"/>
                    </a:cubicBezTo>
                    <a:cubicBezTo>
                      <a:pt x="3" y="13"/>
                      <a:pt x="3" y="13"/>
                      <a:pt x="3" y="13"/>
                    </a:cubicBezTo>
                    <a:cubicBezTo>
                      <a:pt x="5" y="13"/>
                      <a:pt x="6" y="13"/>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5"/>
                      <a:pt x="6" y="15"/>
                      <a:pt x="6" y="15"/>
                    </a:cubicBezTo>
                    <a:cubicBezTo>
                      <a:pt x="6" y="15"/>
                      <a:pt x="6" y="15"/>
                      <a:pt x="6" y="15"/>
                    </a:cubicBezTo>
                    <a:cubicBezTo>
                      <a:pt x="6" y="15"/>
                      <a:pt x="7" y="15"/>
                      <a:pt x="7" y="15"/>
                    </a:cubicBezTo>
                    <a:cubicBezTo>
                      <a:pt x="7" y="15"/>
                      <a:pt x="7" y="15"/>
                      <a:pt x="7" y="15"/>
                    </a:cubicBezTo>
                    <a:cubicBezTo>
                      <a:pt x="7" y="15"/>
                      <a:pt x="7" y="15"/>
                      <a:pt x="7" y="16"/>
                    </a:cubicBezTo>
                    <a:cubicBezTo>
                      <a:pt x="7" y="16"/>
                      <a:pt x="7" y="16"/>
                      <a:pt x="7" y="16"/>
                    </a:cubicBezTo>
                    <a:cubicBezTo>
                      <a:pt x="8" y="17"/>
                      <a:pt x="9" y="18"/>
                      <a:pt x="11" y="19"/>
                    </a:cubicBezTo>
                    <a:cubicBezTo>
                      <a:pt x="11" y="19"/>
                      <a:pt x="11" y="19"/>
                      <a:pt x="11" y="19"/>
                    </a:cubicBezTo>
                    <a:cubicBezTo>
                      <a:pt x="13" y="21"/>
                      <a:pt x="18" y="23"/>
                      <a:pt x="24" y="23"/>
                    </a:cubicBezTo>
                    <a:cubicBezTo>
                      <a:pt x="24" y="23"/>
                      <a:pt x="24" y="23"/>
                      <a:pt x="24" y="23"/>
                    </a:cubicBezTo>
                    <a:cubicBezTo>
                      <a:pt x="25" y="23"/>
                      <a:pt x="25" y="23"/>
                      <a:pt x="26" y="23"/>
                    </a:cubicBezTo>
                    <a:cubicBezTo>
                      <a:pt x="26" y="23"/>
                      <a:pt x="26" y="23"/>
                      <a:pt x="26" y="23"/>
                    </a:cubicBezTo>
                    <a:cubicBezTo>
                      <a:pt x="40" y="22"/>
                      <a:pt x="48" y="15"/>
                      <a:pt x="50" y="13"/>
                    </a:cubicBezTo>
                    <a:cubicBezTo>
                      <a:pt x="50" y="13"/>
                      <a:pt x="50" y="13"/>
                      <a:pt x="50" y="13"/>
                    </a:cubicBezTo>
                    <a:cubicBezTo>
                      <a:pt x="50" y="12"/>
                      <a:pt x="51" y="9"/>
                      <a:pt x="51" y="7"/>
                    </a:cubicBezTo>
                    <a:cubicBezTo>
                      <a:pt x="51" y="7"/>
                      <a:pt x="51" y="7"/>
                      <a:pt x="51" y="7"/>
                    </a:cubicBezTo>
                    <a:cubicBezTo>
                      <a:pt x="51" y="7"/>
                      <a:pt x="51" y="7"/>
                      <a:pt x="51" y="7"/>
                    </a:cubicBezTo>
                    <a:cubicBezTo>
                      <a:pt x="51" y="7"/>
                      <a:pt x="51" y="7"/>
                      <a:pt x="51" y="7"/>
                    </a:cubicBezTo>
                    <a:cubicBezTo>
                      <a:pt x="51" y="5"/>
                      <a:pt x="51" y="4"/>
                      <a:pt x="51" y="4"/>
                    </a:cubicBezTo>
                    <a:cubicBezTo>
                      <a:pt x="51" y="4"/>
                      <a:pt x="51" y="4"/>
                      <a:pt x="51" y="4"/>
                    </a:cubicBezTo>
                    <a:cubicBezTo>
                      <a:pt x="51" y="4"/>
                      <a:pt x="51" y="4"/>
                      <a:pt x="51" y="4"/>
                    </a:cubicBezTo>
                    <a:cubicBezTo>
                      <a:pt x="51" y="4"/>
                      <a:pt x="51" y="4"/>
                      <a:pt x="51" y="4"/>
                    </a:cubicBezTo>
                    <a:cubicBezTo>
                      <a:pt x="51" y="2"/>
                      <a:pt x="52" y="0"/>
                      <a:pt x="54" y="0"/>
                    </a:cubicBezTo>
                    <a:cubicBezTo>
                      <a:pt x="54" y="0"/>
                      <a:pt x="54" y="0"/>
                      <a:pt x="54" y="0"/>
                    </a:cubicBezTo>
                    <a:cubicBezTo>
                      <a:pt x="54" y="0"/>
                      <a:pt x="54" y="0"/>
                      <a:pt x="54" y="0"/>
                    </a:cubicBezTo>
                    <a:cubicBezTo>
                      <a:pt x="54" y="0"/>
                      <a:pt x="54" y="0"/>
                      <a:pt x="54" y="0"/>
                    </a:cubicBezTo>
                    <a:cubicBezTo>
                      <a:pt x="56" y="0"/>
                      <a:pt x="58" y="2"/>
                      <a:pt x="58" y="4"/>
                    </a:cubicBezTo>
                    <a:cubicBezTo>
                      <a:pt x="58" y="4"/>
                      <a:pt x="58" y="4"/>
                      <a:pt x="58" y="4"/>
                    </a:cubicBezTo>
                    <a:cubicBezTo>
                      <a:pt x="58" y="4"/>
                      <a:pt x="58" y="4"/>
                      <a:pt x="58" y="4"/>
                    </a:cubicBezTo>
                    <a:cubicBezTo>
                      <a:pt x="58" y="4"/>
                      <a:pt x="58" y="4"/>
                      <a:pt x="58" y="4"/>
                    </a:cubicBezTo>
                    <a:cubicBezTo>
                      <a:pt x="58" y="4"/>
                      <a:pt x="58" y="4"/>
                      <a:pt x="58" y="4"/>
                    </a:cubicBezTo>
                    <a:cubicBezTo>
                      <a:pt x="58" y="5"/>
                      <a:pt x="58" y="6"/>
                      <a:pt x="58" y="7"/>
                    </a:cubicBezTo>
                    <a:cubicBezTo>
                      <a:pt x="58" y="7"/>
                      <a:pt x="58" y="7"/>
                      <a:pt x="58" y="7"/>
                    </a:cubicBezTo>
                    <a:cubicBezTo>
                      <a:pt x="58" y="9"/>
                      <a:pt x="58" y="13"/>
                      <a:pt x="56" y="17"/>
                    </a:cubicBezTo>
                    <a:cubicBezTo>
                      <a:pt x="56" y="17"/>
                      <a:pt x="56" y="17"/>
                      <a:pt x="56" y="17"/>
                    </a:cubicBezTo>
                    <a:cubicBezTo>
                      <a:pt x="53" y="21"/>
                      <a:pt x="43" y="29"/>
                      <a:pt x="26" y="30"/>
                    </a:cubicBezTo>
                    <a:cubicBezTo>
                      <a:pt x="26" y="30"/>
                      <a:pt x="26" y="30"/>
                      <a:pt x="26" y="30"/>
                    </a:cubicBezTo>
                    <a:cubicBezTo>
                      <a:pt x="26" y="30"/>
                      <a:pt x="25" y="31"/>
                      <a:pt x="24" y="31"/>
                    </a:cubicBezTo>
                    <a:cubicBezTo>
                      <a:pt x="24" y="31"/>
                      <a:pt x="24" y="31"/>
                      <a:pt x="24" y="31"/>
                    </a:cubicBezTo>
                    <a:cubicBezTo>
                      <a:pt x="14" y="30"/>
                      <a:pt x="8" y="26"/>
                      <a:pt x="4" y="23"/>
                    </a:cubicBezTo>
                    <a:close/>
                    <a:moveTo>
                      <a:pt x="0" y="18"/>
                    </a:moveTo>
                    <a:cubicBezTo>
                      <a:pt x="2" y="17"/>
                      <a:pt x="2" y="17"/>
                      <a:pt x="2" y="17"/>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5765800" y="3100388"/>
                <a:ext cx="238125" cy="168275"/>
              </a:xfrm>
              <a:custGeom>
                <a:avLst/>
                <a:gdLst>
                  <a:gd name="T0" fmla="*/ 4 w 45"/>
                  <a:gd name="T1" fmla="*/ 16 h 32"/>
                  <a:gd name="T2" fmla="*/ 0 w 45"/>
                  <a:gd name="T3" fmla="*/ 2 h 32"/>
                  <a:gd name="T4" fmla="*/ 0 w 45"/>
                  <a:gd name="T5" fmla="*/ 2 h 32"/>
                  <a:gd name="T6" fmla="*/ 0 w 45"/>
                  <a:gd name="T7" fmla="*/ 2 h 32"/>
                  <a:gd name="T8" fmla="*/ 1 w 45"/>
                  <a:gd name="T9" fmla="*/ 0 h 32"/>
                  <a:gd name="T10" fmla="*/ 1 w 45"/>
                  <a:gd name="T11" fmla="*/ 0 h 32"/>
                  <a:gd name="T12" fmla="*/ 3 w 45"/>
                  <a:gd name="T13" fmla="*/ 1 h 32"/>
                  <a:gd name="T14" fmla="*/ 3 w 45"/>
                  <a:gd name="T15" fmla="*/ 1 h 32"/>
                  <a:gd name="T16" fmla="*/ 7 w 45"/>
                  <a:gd name="T17" fmla="*/ 15 h 32"/>
                  <a:gd name="T18" fmla="*/ 7 w 45"/>
                  <a:gd name="T19" fmla="*/ 15 h 32"/>
                  <a:gd name="T20" fmla="*/ 16 w 45"/>
                  <a:gd name="T21" fmla="*/ 29 h 32"/>
                  <a:gd name="T22" fmla="*/ 16 w 45"/>
                  <a:gd name="T23" fmla="*/ 29 h 32"/>
                  <a:gd name="T24" fmla="*/ 17 w 45"/>
                  <a:gd name="T25" fmla="*/ 29 h 32"/>
                  <a:gd name="T26" fmla="*/ 17 w 45"/>
                  <a:gd name="T27" fmla="*/ 29 h 32"/>
                  <a:gd name="T28" fmla="*/ 17 w 45"/>
                  <a:gd name="T29" fmla="*/ 29 h 32"/>
                  <a:gd name="T30" fmla="*/ 17 w 45"/>
                  <a:gd name="T31" fmla="*/ 29 h 32"/>
                  <a:gd name="T32" fmla="*/ 28 w 45"/>
                  <a:gd name="T33" fmla="*/ 26 h 32"/>
                  <a:gd name="T34" fmla="*/ 28 w 45"/>
                  <a:gd name="T35" fmla="*/ 26 h 32"/>
                  <a:gd name="T36" fmla="*/ 33 w 45"/>
                  <a:gd name="T37" fmla="*/ 22 h 32"/>
                  <a:gd name="T38" fmla="*/ 33 w 45"/>
                  <a:gd name="T39" fmla="*/ 22 h 32"/>
                  <a:gd name="T40" fmla="*/ 38 w 45"/>
                  <a:gd name="T41" fmla="*/ 11 h 32"/>
                  <a:gd name="T42" fmla="*/ 38 w 45"/>
                  <a:gd name="T43" fmla="*/ 11 h 32"/>
                  <a:gd name="T44" fmla="*/ 42 w 45"/>
                  <a:gd name="T45" fmla="*/ 2 h 32"/>
                  <a:gd name="T46" fmla="*/ 42 w 45"/>
                  <a:gd name="T47" fmla="*/ 2 h 32"/>
                  <a:gd name="T48" fmla="*/ 44 w 45"/>
                  <a:gd name="T49" fmla="*/ 2 h 32"/>
                  <a:gd name="T50" fmla="*/ 44 w 45"/>
                  <a:gd name="T51" fmla="*/ 2 h 32"/>
                  <a:gd name="T52" fmla="*/ 45 w 45"/>
                  <a:gd name="T53" fmla="*/ 4 h 32"/>
                  <a:gd name="T54" fmla="*/ 45 w 45"/>
                  <a:gd name="T55" fmla="*/ 4 h 32"/>
                  <a:gd name="T56" fmla="*/ 40 w 45"/>
                  <a:gd name="T57" fmla="*/ 12 h 32"/>
                  <a:gd name="T58" fmla="*/ 40 w 45"/>
                  <a:gd name="T59" fmla="*/ 12 h 32"/>
                  <a:gd name="T60" fmla="*/ 36 w 45"/>
                  <a:gd name="T61" fmla="*/ 22 h 32"/>
                  <a:gd name="T62" fmla="*/ 36 w 45"/>
                  <a:gd name="T63" fmla="*/ 22 h 32"/>
                  <a:gd name="T64" fmla="*/ 30 w 45"/>
                  <a:gd name="T65" fmla="*/ 28 h 32"/>
                  <a:gd name="T66" fmla="*/ 30 w 45"/>
                  <a:gd name="T67" fmla="*/ 28 h 32"/>
                  <a:gd name="T68" fmla="*/ 17 w 45"/>
                  <a:gd name="T69" fmla="*/ 32 h 32"/>
                  <a:gd name="T70" fmla="*/ 17 w 45"/>
                  <a:gd name="T71" fmla="*/ 32 h 32"/>
                  <a:gd name="T72" fmla="*/ 16 w 45"/>
                  <a:gd name="T73" fmla="*/ 32 h 32"/>
                  <a:gd name="T74" fmla="*/ 16 w 45"/>
                  <a:gd name="T75" fmla="*/ 32 h 32"/>
                  <a:gd name="T76" fmla="*/ 4 w 45"/>
                  <a:gd name="T7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2">
                    <a:moveTo>
                      <a:pt x="4" y="16"/>
                    </a:moveTo>
                    <a:cubicBezTo>
                      <a:pt x="1" y="9"/>
                      <a:pt x="0" y="2"/>
                      <a:pt x="0" y="2"/>
                    </a:cubicBezTo>
                    <a:cubicBezTo>
                      <a:pt x="0" y="2"/>
                      <a:pt x="0" y="2"/>
                      <a:pt x="0" y="2"/>
                    </a:cubicBezTo>
                    <a:cubicBezTo>
                      <a:pt x="0" y="2"/>
                      <a:pt x="0" y="2"/>
                      <a:pt x="0" y="2"/>
                    </a:cubicBezTo>
                    <a:cubicBezTo>
                      <a:pt x="0" y="1"/>
                      <a:pt x="0" y="0"/>
                      <a:pt x="1" y="0"/>
                    </a:cubicBezTo>
                    <a:cubicBezTo>
                      <a:pt x="1" y="0"/>
                      <a:pt x="1" y="0"/>
                      <a:pt x="1" y="0"/>
                    </a:cubicBezTo>
                    <a:cubicBezTo>
                      <a:pt x="2" y="0"/>
                      <a:pt x="3" y="0"/>
                      <a:pt x="3" y="1"/>
                    </a:cubicBezTo>
                    <a:cubicBezTo>
                      <a:pt x="3" y="1"/>
                      <a:pt x="3" y="1"/>
                      <a:pt x="3" y="1"/>
                    </a:cubicBezTo>
                    <a:cubicBezTo>
                      <a:pt x="3" y="1"/>
                      <a:pt x="4" y="8"/>
                      <a:pt x="7" y="15"/>
                    </a:cubicBezTo>
                    <a:cubicBezTo>
                      <a:pt x="7" y="15"/>
                      <a:pt x="7" y="15"/>
                      <a:pt x="7" y="15"/>
                    </a:cubicBezTo>
                    <a:cubicBezTo>
                      <a:pt x="9" y="22"/>
                      <a:pt x="13" y="29"/>
                      <a:pt x="16" y="29"/>
                    </a:cubicBezTo>
                    <a:cubicBezTo>
                      <a:pt x="16" y="29"/>
                      <a:pt x="16" y="29"/>
                      <a:pt x="16" y="29"/>
                    </a:cubicBezTo>
                    <a:cubicBezTo>
                      <a:pt x="16" y="29"/>
                      <a:pt x="17" y="29"/>
                      <a:pt x="17" y="29"/>
                    </a:cubicBezTo>
                    <a:cubicBezTo>
                      <a:pt x="17" y="29"/>
                      <a:pt x="17" y="29"/>
                      <a:pt x="17" y="29"/>
                    </a:cubicBezTo>
                    <a:cubicBezTo>
                      <a:pt x="17" y="29"/>
                      <a:pt x="17" y="29"/>
                      <a:pt x="17" y="29"/>
                    </a:cubicBezTo>
                    <a:cubicBezTo>
                      <a:pt x="17" y="29"/>
                      <a:pt x="17" y="29"/>
                      <a:pt x="17" y="29"/>
                    </a:cubicBezTo>
                    <a:cubicBezTo>
                      <a:pt x="21" y="28"/>
                      <a:pt x="25" y="27"/>
                      <a:pt x="28" y="26"/>
                    </a:cubicBezTo>
                    <a:cubicBezTo>
                      <a:pt x="28" y="26"/>
                      <a:pt x="28" y="26"/>
                      <a:pt x="28" y="26"/>
                    </a:cubicBezTo>
                    <a:cubicBezTo>
                      <a:pt x="31" y="24"/>
                      <a:pt x="33" y="22"/>
                      <a:pt x="33" y="22"/>
                    </a:cubicBezTo>
                    <a:cubicBezTo>
                      <a:pt x="33" y="22"/>
                      <a:pt x="33" y="22"/>
                      <a:pt x="33" y="22"/>
                    </a:cubicBezTo>
                    <a:cubicBezTo>
                      <a:pt x="33" y="19"/>
                      <a:pt x="35" y="15"/>
                      <a:pt x="38" y="11"/>
                    </a:cubicBezTo>
                    <a:cubicBezTo>
                      <a:pt x="38" y="11"/>
                      <a:pt x="38" y="11"/>
                      <a:pt x="38" y="11"/>
                    </a:cubicBezTo>
                    <a:cubicBezTo>
                      <a:pt x="40" y="6"/>
                      <a:pt x="42" y="2"/>
                      <a:pt x="42" y="2"/>
                    </a:cubicBezTo>
                    <a:cubicBezTo>
                      <a:pt x="42" y="2"/>
                      <a:pt x="42" y="2"/>
                      <a:pt x="42" y="2"/>
                    </a:cubicBezTo>
                    <a:cubicBezTo>
                      <a:pt x="42" y="2"/>
                      <a:pt x="43" y="1"/>
                      <a:pt x="44" y="2"/>
                    </a:cubicBezTo>
                    <a:cubicBezTo>
                      <a:pt x="44" y="2"/>
                      <a:pt x="44" y="2"/>
                      <a:pt x="44" y="2"/>
                    </a:cubicBezTo>
                    <a:cubicBezTo>
                      <a:pt x="45" y="2"/>
                      <a:pt x="45" y="3"/>
                      <a:pt x="45" y="4"/>
                    </a:cubicBezTo>
                    <a:cubicBezTo>
                      <a:pt x="45" y="4"/>
                      <a:pt x="45" y="4"/>
                      <a:pt x="45" y="4"/>
                    </a:cubicBezTo>
                    <a:cubicBezTo>
                      <a:pt x="45" y="4"/>
                      <a:pt x="43" y="8"/>
                      <a:pt x="40" y="12"/>
                    </a:cubicBezTo>
                    <a:cubicBezTo>
                      <a:pt x="40" y="12"/>
                      <a:pt x="40" y="12"/>
                      <a:pt x="40" y="12"/>
                    </a:cubicBezTo>
                    <a:cubicBezTo>
                      <a:pt x="38" y="16"/>
                      <a:pt x="36" y="21"/>
                      <a:pt x="36" y="22"/>
                    </a:cubicBezTo>
                    <a:cubicBezTo>
                      <a:pt x="36" y="22"/>
                      <a:pt x="36" y="22"/>
                      <a:pt x="36" y="22"/>
                    </a:cubicBezTo>
                    <a:cubicBezTo>
                      <a:pt x="35" y="25"/>
                      <a:pt x="33" y="27"/>
                      <a:pt x="30" y="28"/>
                    </a:cubicBezTo>
                    <a:cubicBezTo>
                      <a:pt x="30" y="28"/>
                      <a:pt x="30" y="28"/>
                      <a:pt x="30" y="28"/>
                    </a:cubicBezTo>
                    <a:cubicBezTo>
                      <a:pt x="26" y="30"/>
                      <a:pt x="22" y="31"/>
                      <a:pt x="17" y="32"/>
                    </a:cubicBezTo>
                    <a:cubicBezTo>
                      <a:pt x="17" y="32"/>
                      <a:pt x="17" y="32"/>
                      <a:pt x="17" y="32"/>
                    </a:cubicBezTo>
                    <a:cubicBezTo>
                      <a:pt x="17" y="32"/>
                      <a:pt x="16" y="32"/>
                      <a:pt x="16" y="32"/>
                    </a:cubicBezTo>
                    <a:cubicBezTo>
                      <a:pt x="16" y="32"/>
                      <a:pt x="16" y="32"/>
                      <a:pt x="16" y="32"/>
                    </a:cubicBezTo>
                    <a:cubicBezTo>
                      <a:pt x="10" y="31"/>
                      <a:pt x="7" y="23"/>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a:spLocks noEditPoints="1"/>
              </p:cNvSpPr>
              <p:nvPr/>
            </p:nvSpPr>
            <p:spPr bwMode="auto">
              <a:xfrm>
                <a:off x="5756275" y="3090863"/>
                <a:ext cx="258763" cy="188913"/>
              </a:xfrm>
              <a:custGeom>
                <a:avLst/>
                <a:gdLst>
                  <a:gd name="T0" fmla="*/ 6 w 49"/>
                  <a:gd name="T1" fmla="*/ 18 h 36"/>
                  <a:gd name="T2" fmla="*/ 0 w 49"/>
                  <a:gd name="T3" fmla="*/ 4 h 36"/>
                  <a:gd name="T4" fmla="*/ 0 w 49"/>
                  <a:gd name="T5" fmla="*/ 3 h 36"/>
                  <a:gd name="T6" fmla="*/ 3 w 49"/>
                  <a:gd name="T7" fmla="*/ 0 h 36"/>
                  <a:gd name="T8" fmla="*/ 3 w 49"/>
                  <a:gd name="T9" fmla="*/ 0 h 36"/>
                  <a:gd name="T10" fmla="*/ 7 w 49"/>
                  <a:gd name="T11" fmla="*/ 2 h 36"/>
                  <a:gd name="T12" fmla="*/ 7 w 49"/>
                  <a:gd name="T13" fmla="*/ 2 h 36"/>
                  <a:gd name="T14" fmla="*/ 7 w 49"/>
                  <a:gd name="T15" fmla="*/ 3 h 36"/>
                  <a:gd name="T16" fmla="*/ 7 w 49"/>
                  <a:gd name="T17" fmla="*/ 3 h 36"/>
                  <a:gd name="T18" fmla="*/ 7 w 49"/>
                  <a:gd name="T19" fmla="*/ 3 h 36"/>
                  <a:gd name="T20" fmla="*/ 7 w 49"/>
                  <a:gd name="T21" fmla="*/ 4 h 36"/>
                  <a:gd name="T22" fmla="*/ 8 w 49"/>
                  <a:gd name="T23" fmla="*/ 7 h 36"/>
                  <a:gd name="T24" fmla="*/ 11 w 49"/>
                  <a:gd name="T25" fmla="*/ 17 h 36"/>
                  <a:gd name="T26" fmla="*/ 15 w 49"/>
                  <a:gd name="T27" fmla="*/ 25 h 36"/>
                  <a:gd name="T28" fmla="*/ 18 w 49"/>
                  <a:gd name="T29" fmla="*/ 29 h 36"/>
                  <a:gd name="T30" fmla="*/ 18 w 49"/>
                  <a:gd name="T31" fmla="*/ 29 h 36"/>
                  <a:gd name="T32" fmla="*/ 19 w 49"/>
                  <a:gd name="T33" fmla="*/ 29 h 36"/>
                  <a:gd name="T34" fmla="*/ 29 w 49"/>
                  <a:gd name="T35" fmla="*/ 26 h 36"/>
                  <a:gd name="T36" fmla="*/ 33 w 49"/>
                  <a:gd name="T37" fmla="*/ 23 h 36"/>
                  <a:gd name="T38" fmla="*/ 33 w 49"/>
                  <a:gd name="T39" fmla="*/ 23 h 36"/>
                  <a:gd name="T40" fmla="*/ 38 w 49"/>
                  <a:gd name="T41" fmla="*/ 12 h 36"/>
                  <a:gd name="T42" fmla="*/ 42 w 49"/>
                  <a:gd name="T43" fmla="*/ 4 h 36"/>
                  <a:gd name="T44" fmla="*/ 45 w 49"/>
                  <a:gd name="T45" fmla="*/ 2 h 36"/>
                  <a:gd name="T46" fmla="*/ 47 w 49"/>
                  <a:gd name="T47" fmla="*/ 2 h 36"/>
                  <a:gd name="T48" fmla="*/ 49 w 49"/>
                  <a:gd name="T49" fmla="*/ 5 h 36"/>
                  <a:gd name="T50" fmla="*/ 49 w 49"/>
                  <a:gd name="T51" fmla="*/ 7 h 36"/>
                  <a:gd name="T52" fmla="*/ 49 w 49"/>
                  <a:gd name="T53" fmla="*/ 7 h 36"/>
                  <a:gd name="T54" fmla="*/ 48 w 49"/>
                  <a:gd name="T55" fmla="*/ 7 h 36"/>
                  <a:gd name="T56" fmla="*/ 48 w 49"/>
                  <a:gd name="T57" fmla="*/ 7 h 36"/>
                  <a:gd name="T58" fmla="*/ 48 w 49"/>
                  <a:gd name="T59" fmla="*/ 7 h 36"/>
                  <a:gd name="T60" fmla="*/ 48 w 49"/>
                  <a:gd name="T61" fmla="*/ 7 h 36"/>
                  <a:gd name="T62" fmla="*/ 48 w 49"/>
                  <a:gd name="T63" fmla="*/ 8 h 36"/>
                  <a:gd name="T64" fmla="*/ 47 w 49"/>
                  <a:gd name="T65" fmla="*/ 9 h 36"/>
                  <a:gd name="T66" fmla="*/ 44 w 49"/>
                  <a:gd name="T67" fmla="*/ 15 h 36"/>
                  <a:gd name="T68" fmla="*/ 40 w 49"/>
                  <a:gd name="T69" fmla="*/ 24 h 36"/>
                  <a:gd name="T70" fmla="*/ 40 w 49"/>
                  <a:gd name="T71" fmla="*/ 24 h 36"/>
                  <a:gd name="T72" fmla="*/ 33 w 49"/>
                  <a:gd name="T73" fmla="*/ 32 h 36"/>
                  <a:gd name="T74" fmla="*/ 19 w 49"/>
                  <a:gd name="T75" fmla="*/ 36 h 36"/>
                  <a:gd name="T76" fmla="*/ 4 w 49"/>
                  <a:gd name="T77" fmla="*/ 19 h 36"/>
                  <a:gd name="T78" fmla="*/ 46 w 49"/>
                  <a:gd name="T79" fmla="*/ 5 h 36"/>
                  <a:gd name="T80" fmla="*/ 46 w 49"/>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36">
                    <a:moveTo>
                      <a:pt x="4" y="19"/>
                    </a:moveTo>
                    <a:cubicBezTo>
                      <a:pt x="6" y="18"/>
                      <a:pt x="6" y="18"/>
                      <a:pt x="6" y="18"/>
                    </a:cubicBezTo>
                    <a:cubicBezTo>
                      <a:pt x="4" y="19"/>
                      <a:pt x="4" y="19"/>
                      <a:pt x="4" y="19"/>
                    </a:cubicBezTo>
                    <a:cubicBezTo>
                      <a:pt x="1" y="11"/>
                      <a:pt x="0" y="4"/>
                      <a:pt x="0" y="4"/>
                    </a:cubicBezTo>
                    <a:cubicBezTo>
                      <a:pt x="0" y="4"/>
                      <a:pt x="0" y="4"/>
                      <a:pt x="0" y="4"/>
                    </a:cubicBezTo>
                    <a:cubicBezTo>
                      <a:pt x="0" y="4"/>
                      <a:pt x="0" y="4"/>
                      <a:pt x="0" y="3"/>
                    </a:cubicBezTo>
                    <a:cubicBezTo>
                      <a:pt x="0" y="3"/>
                      <a:pt x="0" y="3"/>
                      <a:pt x="0" y="3"/>
                    </a:cubicBezTo>
                    <a:cubicBezTo>
                      <a:pt x="0" y="2"/>
                      <a:pt x="1" y="0"/>
                      <a:pt x="3" y="0"/>
                    </a:cubicBezTo>
                    <a:cubicBezTo>
                      <a:pt x="3" y="0"/>
                      <a:pt x="3" y="0"/>
                      <a:pt x="3" y="0"/>
                    </a:cubicBezTo>
                    <a:cubicBezTo>
                      <a:pt x="3" y="0"/>
                      <a:pt x="3" y="0"/>
                      <a:pt x="3" y="0"/>
                    </a:cubicBezTo>
                    <a:cubicBezTo>
                      <a:pt x="3" y="0"/>
                      <a:pt x="3" y="0"/>
                      <a:pt x="3" y="0"/>
                    </a:cubicBezTo>
                    <a:cubicBezTo>
                      <a:pt x="5" y="0"/>
                      <a:pt x="6" y="1"/>
                      <a:pt x="7" y="2"/>
                    </a:cubicBezTo>
                    <a:cubicBezTo>
                      <a:pt x="7" y="2"/>
                      <a:pt x="7" y="2"/>
                      <a:pt x="7" y="2"/>
                    </a:cubicBezTo>
                    <a:cubicBezTo>
                      <a:pt x="7" y="2"/>
                      <a:pt x="7" y="2"/>
                      <a:pt x="7" y="2"/>
                    </a:cubicBezTo>
                    <a:cubicBezTo>
                      <a:pt x="7" y="2"/>
                      <a:pt x="7" y="2"/>
                      <a:pt x="7" y="2"/>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5"/>
                      <a:pt x="8" y="6"/>
                      <a:pt x="8" y="7"/>
                    </a:cubicBezTo>
                    <a:cubicBezTo>
                      <a:pt x="8" y="7"/>
                      <a:pt x="8" y="7"/>
                      <a:pt x="8" y="7"/>
                    </a:cubicBezTo>
                    <a:cubicBezTo>
                      <a:pt x="8" y="10"/>
                      <a:pt x="9" y="13"/>
                      <a:pt x="11" y="17"/>
                    </a:cubicBezTo>
                    <a:cubicBezTo>
                      <a:pt x="11" y="17"/>
                      <a:pt x="11" y="17"/>
                      <a:pt x="11" y="17"/>
                    </a:cubicBezTo>
                    <a:cubicBezTo>
                      <a:pt x="12" y="20"/>
                      <a:pt x="13" y="23"/>
                      <a:pt x="15" y="25"/>
                    </a:cubicBezTo>
                    <a:cubicBezTo>
                      <a:pt x="15" y="25"/>
                      <a:pt x="15" y="25"/>
                      <a:pt x="15" y="25"/>
                    </a:cubicBezTo>
                    <a:cubicBezTo>
                      <a:pt x="16" y="28"/>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9" y="29"/>
                      <a:pt x="19" y="29"/>
                      <a:pt x="19" y="29"/>
                    </a:cubicBezTo>
                    <a:cubicBezTo>
                      <a:pt x="23" y="28"/>
                      <a:pt x="27" y="27"/>
                      <a:pt x="29" y="26"/>
                    </a:cubicBezTo>
                    <a:cubicBezTo>
                      <a:pt x="29" y="26"/>
                      <a:pt x="29" y="26"/>
                      <a:pt x="29" y="26"/>
                    </a:cubicBezTo>
                    <a:cubicBezTo>
                      <a:pt x="31" y="25"/>
                      <a:pt x="33" y="24"/>
                      <a:pt x="33" y="23"/>
                    </a:cubicBezTo>
                    <a:cubicBezTo>
                      <a:pt x="33" y="23"/>
                      <a:pt x="33" y="23"/>
                      <a:pt x="33" y="23"/>
                    </a:cubicBezTo>
                    <a:cubicBezTo>
                      <a:pt x="33" y="23"/>
                      <a:pt x="33" y="23"/>
                      <a:pt x="33" y="23"/>
                    </a:cubicBezTo>
                    <a:cubicBezTo>
                      <a:pt x="33" y="23"/>
                      <a:pt x="33" y="23"/>
                      <a:pt x="33" y="23"/>
                    </a:cubicBezTo>
                    <a:cubicBezTo>
                      <a:pt x="34" y="20"/>
                      <a:pt x="36" y="16"/>
                      <a:pt x="38" y="12"/>
                    </a:cubicBezTo>
                    <a:cubicBezTo>
                      <a:pt x="38" y="12"/>
                      <a:pt x="38" y="12"/>
                      <a:pt x="38" y="12"/>
                    </a:cubicBezTo>
                    <a:cubicBezTo>
                      <a:pt x="40" y="8"/>
                      <a:pt x="42" y="4"/>
                      <a:pt x="42" y="4"/>
                    </a:cubicBezTo>
                    <a:cubicBezTo>
                      <a:pt x="42" y="4"/>
                      <a:pt x="42" y="4"/>
                      <a:pt x="42" y="4"/>
                    </a:cubicBezTo>
                    <a:cubicBezTo>
                      <a:pt x="42" y="4"/>
                      <a:pt x="42" y="4"/>
                      <a:pt x="42" y="4"/>
                    </a:cubicBezTo>
                    <a:cubicBezTo>
                      <a:pt x="43" y="2"/>
                      <a:pt x="44" y="2"/>
                      <a:pt x="45" y="2"/>
                    </a:cubicBezTo>
                    <a:cubicBezTo>
                      <a:pt x="45" y="2"/>
                      <a:pt x="45" y="2"/>
                      <a:pt x="45" y="2"/>
                    </a:cubicBezTo>
                    <a:cubicBezTo>
                      <a:pt x="46" y="2"/>
                      <a:pt x="47" y="2"/>
                      <a:pt x="47" y="2"/>
                    </a:cubicBezTo>
                    <a:cubicBezTo>
                      <a:pt x="47" y="2"/>
                      <a:pt x="47" y="2"/>
                      <a:pt x="47" y="2"/>
                    </a:cubicBezTo>
                    <a:cubicBezTo>
                      <a:pt x="48" y="3"/>
                      <a:pt x="49" y="4"/>
                      <a:pt x="49" y="5"/>
                    </a:cubicBezTo>
                    <a:cubicBezTo>
                      <a:pt x="49" y="5"/>
                      <a:pt x="49" y="5"/>
                      <a:pt x="49" y="5"/>
                    </a:cubicBezTo>
                    <a:cubicBezTo>
                      <a:pt x="49" y="6"/>
                      <a:pt x="49" y="6"/>
                      <a:pt x="49" y="7"/>
                    </a:cubicBezTo>
                    <a:cubicBezTo>
                      <a:pt x="49" y="7"/>
                      <a:pt x="49" y="7"/>
                      <a:pt x="49" y="7"/>
                    </a:cubicBezTo>
                    <a:cubicBezTo>
                      <a:pt x="49" y="7"/>
                      <a:pt x="49" y="7"/>
                      <a:pt x="49" y="7"/>
                    </a:cubicBezTo>
                    <a:cubicBezTo>
                      <a:pt x="49" y="7"/>
                      <a:pt x="49" y="7"/>
                      <a:pt x="49" y="7"/>
                    </a:cubicBezTo>
                    <a:cubicBezTo>
                      <a:pt x="49"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8"/>
                    </a:cubicBezTo>
                    <a:cubicBezTo>
                      <a:pt x="48" y="8"/>
                      <a:pt x="48" y="8"/>
                      <a:pt x="48" y="8"/>
                    </a:cubicBezTo>
                    <a:cubicBezTo>
                      <a:pt x="48" y="8"/>
                      <a:pt x="47" y="9"/>
                      <a:pt x="47" y="9"/>
                    </a:cubicBezTo>
                    <a:cubicBezTo>
                      <a:pt x="47" y="9"/>
                      <a:pt x="47" y="9"/>
                      <a:pt x="47" y="9"/>
                    </a:cubicBezTo>
                    <a:cubicBezTo>
                      <a:pt x="46" y="11"/>
                      <a:pt x="45" y="13"/>
                      <a:pt x="44" y="15"/>
                    </a:cubicBezTo>
                    <a:cubicBezTo>
                      <a:pt x="44" y="15"/>
                      <a:pt x="44" y="15"/>
                      <a:pt x="44" y="15"/>
                    </a:cubicBezTo>
                    <a:cubicBezTo>
                      <a:pt x="42" y="19"/>
                      <a:pt x="40" y="23"/>
                      <a:pt x="40" y="24"/>
                    </a:cubicBezTo>
                    <a:cubicBezTo>
                      <a:pt x="40" y="24"/>
                      <a:pt x="40" y="24"/>
                      <a:pt x="40" y="24"/>
                    </a:cubicBezTo>
                    <a:cubicBezTo>
                      <a:pt x="40" y="24"/>
                      <a:pt x="40" y="24"/>
                      <a:pt x="40" y="24"/>
                    </a:cubicBezTo>
                    <a:cubicBezTo>
                      <a:pt x="40" y="24"/>
                      <a:pt x="40" y="24"/>
                      <a:pt x="40" y="24"/>
                    </a:cubicBezTo>
                    <a:cubicBezTo>
                      <a:pt x="39" y="28"/>
                      <a:pt x="36" y="30"/>
                      <a:pt x="33" y="32"/>
                    </a:cubicBezTo>
                    <a:cubicBezTo>
                      <a:pt x="33" y="32"/>
                      <a:pt x="33" y="32"/>
                      <a:pt x="33" y="32"/>
                    </a:cubicBezTo>
                    <a:cubicBezTo>
                      <a:pt x="29" y="34"/>
                      <a:pt x="24" y="35"/>
                      <a:pt x="19" y="36"/>
                    </a:cubicBezTo>
                    <a:cubicBezTo>
                      <a:pt x="19" y="36"/>
                      <a:pt x="19" y="36"/>
                      <a:pt x="19" y="36"/>
                    </a:cubicBezTo>
                    <a:cubicBezTo>
                      <a:pt x="18" y="36"/>
                      <a:pt x="18" y="36"/>
                      <a:pt x="18" y="36"/>
                    </a:cubicBezTo>
                    <a:cubicBezTo>
                      <a:pt x="10" y="35"/>
                      <a:pt x="7" y="26"/>
                      <a:pt x="4" y="19"/>
                    </a:cubicBezTo>
                    <a:close/>
                    <a:moveTo>
                      <a:pt x="46" y="5"/>
                    </a:moveTo>
                    <a:cubicBezTo>
                      <a:pt x="46" y="5"/>
                      <a:pt x="46" y="5"/>
                      <a:pt x="46" y="5"/>
                    </a:cubicBezTo>
                    <a:cubicBezTo>
                      <a:pt x="46" y="5"/>
                      <a:pt x="46" y="5"/>
                      <a:pt x="46" y="5"/>
                    </a:cubicBezTo>
                    <a:cubicBezTo>
                      <a:pt x="46" y="5"/>
                      <a:pt x="46" y="5"/>
                      <a:pt x="4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5729288" y="3052763"/>
                <a:ext cx="74613" cy="63500"/>
              </a:xfrm>
              <a:custGeom>
                <a:avLst/>
                <a:gdLst>
                  <a:gd name="T0" fmla="*/ 1 w 14"/>
                  <a:gd name="T1" fmla="*/ 11 h 12"/>
                  <a:gd name="T2" fmla="*/ 1 w 14"/>
                  <a:gd name="T3" fmla="*/ 9 h 12"/>
                  <a:gd name="T4" fmla="*/ 1 w 14"/>
                  <a:gd name="T5" fmla="*/ 9 h 12"/>
                  <a:gd name="T6" fmla="*/ 12 w 14"/>
                  <a:gd name="T7" fmla="*/ 1 h 12"/>
                  <a:gd name="T8" fmla="*/ 14 w 14"/>
                  <a:gd name="T9" fmla="*/ 1 h 12"/>
                  <a:gd name="T10" fmla="*/ 14 w 14"/>
                  <a:gd name="T11" fmla="*/ 1 h 12"/>
                  <a:gd name="T12" fmla="*/ 14 w 14"/>
                  <a:gd name="T13" fmla="*/ 3 h 12"/>
                  <a:gd name="T14" fmla="*/ 14 w 14"/>
                  <a:gd name="T15" fmla="*/ 3 h 12"/>
                  <a:gd name="T16" fmla="*/ 3 w 14"/>
                  <a:gd name="T17" fmla="*/ 11 h 12"/>
                  <a:gd name="T18" fmla="*/ 2 w 14"/>
                  <a:gd name="T19" fmla="*/ 12 h 12"/>
                  <a:gd name="T20" fmla="*/ 2 w 14"/>
                  <a:gd name="T21" fmla="*/ 12 h 12"/>
                  <a:gd name="T22" fmla="*/ 1 w 14"/>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1" y="11"/>
                    </a:moveTo>
                    <a:cubicBezTo>
                      <a:pt x="0" y="11"/>
                      <a:pt x="1" y="10"/>
                      <a:pt x="1" y="9"/>
                    </a:cubicBezTo>
                    <a:cubicBezTo>
                      <a:pt x="1" y="9"/>
                      <a:pt x="1" y="9"/>
                      <a:pt x="1" y="9"/>
                    </a:cubicBezTo>
                    <a:cubicBezTo>
                      <a:pt x="12" y="1"/>
                      <a:pt x="12" y="1"/>
                      <a:pt x="12" y="1"/>
                    </a:cubicBezTo>
                    <a:cubicBezTo>
                      <a:pt x="12" y="0"/>
                      <a:pt x="13" y="0"/>
                      <a:pt x="14" y="1"/>
                    </a:cubicBezTo>
                    <a:cubicBezTo>
                      <a:pt x="14" y="1"/>
                      <a:pt x="14" y="1"/>
                      <a:pt x="14" y="1"/>
                    </a:cubicBezTo>
                    <a:cubicBezTo>
                      <a:pt x="14" y="2"/>
                      <a:pt x="14" y="3"/>
                      <a:pt x="14" y="3"/>
                    </a:cubicBezTo>
                    <a:cubicBezTo>
                      <a:pt x="14" y="3"/>
                      <a:pt x="14" y="3"/>
                      <a:pt x="14" y="3"/>
                    </a:cubicBezTo>
                    <a:cubicBezTo>
                      <a:pt x="3" y="11"/>
                      <a:pt x="3" y="11"/>
                      <a:pt x="3" y="11"/>
                    </a:cubicBezTo>
                    <a:cubicBezTo>
                      <a:pt x="3" y="12"/>
                      <a:pt x="2" y="12"/>
                      <a:pt x="2" y="12"/>
                    </a:cubicBezTo>
                    <a:cubicBezTo>
                      <a:pt x="2" y="12"/>
                      <a:pt x="2" y="12"/>
                      <a:pt x="2" y="12"/>
                    </a:cubicBezTo>
                    <a:cubicBezTo>
                      <a:pt x="2" y="12"/>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a:spLocks noEditPoints="1"/>
              </p:cNvSpPr>
              <p:nvPr/>
            </p:nvSpPr>
            <p:spPr bwMode="auto">
              <a:xfrm>
                <a:off x="5724525" y="3043238"/>
                <a:ext cx="88900" cy="84138"/>
              </a:xfrm>
              <a:custGeom>
                <a:avLst/>
                <a:gdLst>
                  <a:gd name="T0" fmla="*/ 0 w 17"/>
                  <a:gd name="T1" fmla="*/ 15 h 16"/>
                  <a:gd name="T2" fmla="*/ 0 w 17"/>
                  <a:gd name="T3" fmla="*/ 12 h 16"/>
                  <a:gd name="T4" fmla="*/ 0 w 17"/>
                  <a:gd name="T5" fmla="*/ 12 h 16"/>
                  <a:gd name="T6" fmla="*/ 1 w 17"/>
                  <a:gd name="T7" fmla="*/ 10 h 16"/>
                  <a:gd name="T8" fmla="*/ 1 w 17"/>
                  <a:gd name="T9" fmla="*/ 10 h 16"/>
                  <a:gd name="T10" fmla="*/ 11 w 17"/>
                  <a:gd name="T11" fmla="*/ 1 h 16"/>
                  <a:gd name="T12" fmla="*/ 14 w 17"/>
                  <a:gd name="T13" fmla="*/ 0 h 16"/>
                  <a:gd name="T14" fmla="*/ 14 w 17"/>
                  <a:gd name="T15" fmla="*/ 0 h 16"/>
                  <a:gd name="T16" fmla="*/ 16 w 17"/>
                  <a:gd name="T17" fmla="*/ 2 h 16"/>
                  <a:gd name="T18" fmla="*/ 16 w 17"/>
                  <a:gd name="T19" fmla="*/ 2 h 16"/>
                  <a:gd name="T20" fmla="*/ 17 w 17"/>
                  <a:gd name="T21" fmla="*/ 4 h 16"/>
                  <a:gd name="T22" fmla="*/ 17 w 17"/>
                  <a:gd name="T23" fmla="*/ 4 h 16"/>
                  <a:gd name="T24" fmla="*/ 16 w 17"/>
                  <a:gd name="T25" fmla="*/ 7 h 16"/>
                  <a:gd name="T26" fmla="*/ 16 w 17"/>
                  <a:gd name="T27" fmla="*/ 7 h 16"/>
                  <a:gd name="T28" fmla="*/ 5 w 17"/>
                  <a:gd name="T29" fmla="*/ 15 h 16"/>
                  <a:gd name="T30" fmla="*/ 3 w 17"/>
                  <a:gd name="T31" fmla="*/ 16 h 16"/>
                  <a:gd name="T32" fmla="*/ 3 w 17"/>
                  <a:gd name="T33" fmla="*/ 16 h 16"/>
                  <a:gd name="T34" fmla="*/ 3 w 17"/>
                  <a:gd name="T35" fmla="*/ 16 h 16"/>
                  <a:gd name="T36" fmla="*/ 3 w 17"/>
                  <a:gd name="T37" fmla="*/ 16 h 16"/>
                  <a:gd name="T38" fmla="*/ 0 w 17"/>
                  <a:gd name="T39" fmla="*/ 15 h 16"/>
                  <a:gd name="T40" fmla="*/ 2 w 17"/>
                  <a:gd name="T41" fmla="*/ 13 h 16"/>
                  <a:gd name="T42" fmla="*/ 3 w 17"/>
                  <a:gd name="T43" fmla="*/ 12 h 16"/>
                  <a:gd name="T44" fmla="*/ 3 w 17"/>
                  <a:gd name="T45" fmla="*/ 12 h 16"/>
                  <a:gd name="T46" fmla="*/ 2 w 17"/>
                  <a:gd name="T47" fmla="*/ 13 h 16"/>
                  <a:gd name="T48" fmla="*/ 3 w 17"/>
                  <a:gd name="T49" fmla="*/ 12 h 16"/>
                  <a:gd name="T50" fmla="*/ 3 w 17"/>
                  <a:gd name="T51" fmla="*/ 12 h 16"/>
                  <a:gd name="T52" fmla="*/ 3 w 17"/>
                  <a:gd name="T53" fmla="*/ 12 h 16"/>
                  <a:gd name="T54" fmla="*/ 3 w 17"/>
                  <a:gd name="T55" fmla="*/ 12 h 16"/>
                  <a:gd name="T56" fmla="*/ 3 w 17"/>
                  <a:gd name="T5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6">
                    <a:moveTo>
                      <a:pt x="0" y="15"/>
                    </a:moveTo>
                    <a:cubicBezTo>
                      <a:pt x="0" y="14"/>
                      <a:pt x="0" y="13"/>
                      <a:pt x="0" y="12"/>
                    </a:cubicBezTo>
                    <a:cubicBezTo>
                      <a:pt x="0" y="12"/>
                      <a:pt x="0" y="12"/>
                      <a:pt x="0" y="12"/>
                    </a:cubicBezTo>
                    <a:cubicBezTo>
                      <a:pt x="0" y="11"/>
                      <a:pt x="0" y="10"/>
                      <a:pt x="1" y="10"/>
                    </a:cubicBezTo>
                    <a:cubicBezTo>
                      <a:pt x="1" y="10"/>
                      <a:pt x="1" y="10"/>
                      <a:pt x="1" y="10"/>
                    </a:cubicBezTo>
                    <a:cubicBezTo>
                      <a:pt x="11" y="1"/>
                      <a:pt x="11" y="1"/>
                      <a:pt x="11" y="1"/>
                    </a:cubicBezTo>
                    <a:cubicBezTo>
                      <a:pt x="12" y="1"/>
                      <a:pt x="13" y="0"/>
                      <a:pt x="14" y="0"/>
                    </a:cubicBezTo>
                    <a:cubicBezTo>
                      <a:pt x="14" y="0"/>
                      <a:pt x="14" y="0"/>
                      <a:pt x="14" y="0"/>
                    </a:cubicBezTo>
                    <a:cubicBezTo>
                      <a:pt x="15" y="0"/>
                      <a:pt x="16" y="1"/>
                      <a:pt x="16" y="2"/>
                    </a:cubicBezTo>
                    <a:cubicBezTo>
                      <a:pt x="16" y="2"/>
                      <a:pt x="16" y="2"/>
                      <a:pt x="16" y="2"/>
                    </a:cubicBezTo>
                    <a:cubicBezTo>
                      <a:pt x="17" y="2"/>
                      <a:pt x="17" y="3"/>
                      <a:pt x="17" y="4"/>
                    </a:cubicBezTo>
                    <a:cubicBezTo>
                      <a:pt x="17" y="4"/>
                      <a:pt x="17" y="4"/>
                      <a:pt x="17" y="4"/>
                    </a:cubicBezTo>
                    <a:cubicBezTo>
                      <a:pt x="17" y="5"/>
                      <a:pt x="17" y="6"/>
                      <a:pt x="16" y="7"/>
                    </a:cubicBezTo>
                    <a:cubicBezTo>
                      <a:pt x="16" y="7"/>
                      <a:pt x="16" y="7"/>
                      <a:pt x="16" y="7"/>
                    </a:cubicBezTo>
                    <a:cubicBezTo>
                      <a:pt x="5" y="15"/>
                      <a:pt x="5" y="15"/>
                      <a:pt x="5" y="15"/>
                    </a:cubicBezTo>
                    <a:cubicBezTo>
                      <a:pt x="5" y="16"/>
                      <a:pt x="4" y="16"/>
                      <a:pt x="3" y="16"/>
                    </a:cubicBezTo>
                    <a:cubicBezTo>
                      <a:pt x="3" y="16"/>
                      <a:pt x="3" y="16"/>
                      <a:pt x="3" y="16"/>
                    </a:cubicBezTo>
                    <a:cubicBezTo>
                      <a:pt x="3" y="16"/>
                      <a:pt x="3" y="16"/>
                      <a:pt x="3" y="16"/>
                    </a:cubicBezTo>
                    <a:cubicBezTo>
                      <a:pt x="3" y="16"/>
                      <a:pt x="3" y="16"/>
                      <a:pt x="3" y="16"/>
                    </a:cubicBezTo>
                    <a:cubicBezTo>
                      <a:pt x="2" y="16"/>
                      <a:pt x="1" y="15"/>
                      <a:pt x="0" y="15"/>
                    </a:cubicBezTo>
                    <a:close/>
                    <a:moveTo>
                      <a:pt x="2" y="13"/>
                    </a:moveTo>
                    <a:cubicBezTo>
                      <a:pt x="3" y="12"/>
                      <a:pt x="3" y="12"/>
                      <a:pt x="3" y="12"/>
                    </a:cubicBezTo>
                    <a:cubicBezTo>
                      <a:pt x="3" y="12"/>
                      <a:pt x="3" y="12"/>
                      <a:pt x="3" y="12"/>
                    </a:cubicBezTo>
                    <a:cubicBezTo>
                      <a:pt x="2" y="13"/>
                      <a:pt x="2" y="13"/>
                      <a:pt x="2" y="13"/>
                    </a:cubicBezTo>
                    <a:close/>
                    <a:moveTo>
                      <a:pt x="3" y="12"/>
                    </a:moveTo>
                    <a:cubicBezTo>
                      <a:pt x="3" y="12"/>
                      <a:pt x="3" y="12"/>
                      <a:pt x="3" y="12"/>
                    </a:cubicBezTo>
                    <a:cubicBezTo>
                      <a:pt x="3" y="12"/>
                      <a:pt x="3" y="12"/>
                      <a:pt x="3" y="12"/>
                    </a:cubicBezTo>
                    <a:cubicBezTo>
                      <a:pt x="3" y="12"/>
                      <a:pt x="3" y="12"/>
                      <a:pt x="3" y="12"/>
                    </a:cubicBezTo>
                    <a:cubicBezTo>
                      <a:pt x="3" y="12"/>
                      <a:pt x="3"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6019800" y="3016251"/>
                <a:ext cx="58738" cy="26988"/>
              </a:xfrm>
              <a:custGeom>
                <a:avLst/>
                <a:gdLst>
                  <a:gd name="T0" fmla="*/ 9 w 11"/>
                  <a:gd name="T1" fmla="*/ 5 h 5"/>
                  <a:gd name="T2" fmla="*/ 1 w 11"/>
                  <a:gd name="T3" fmla="*/ 3 h 5"/>
                  <a:gd name="T4" fmla="*/ 0 w 11"/>
                  <a:gd name="T5" fmla="*/ 1 h 5"/>
                  <a:gd name="T6" fmla="*/ 0 w 11"/>
                  <a:gd name="T7" fmla="*/ 1 h 5"/>
                  <a:gd name="T8" fmla="*/ 2 w 11"/>
                  <a:gd name="T9" fmla="*/ 0 h 5"/>
                  <a:gd name="T10" fmla="*/ 2 w 11"/>
                  <a:gd name="T11" fmla="*/ 0 h 5"/>
                  <a:gd name="T12" fmla="*/ 10 w 11"/>
                  <a:gd name="T13" fmla="*/ 2 h 5"/>
                  <a:gd name="T14" fmla="*/ 11 w 11"/>
                  <a:gd name="T15" fmla="*/ 4 h 5"/>
                  <a:gd name="T16" fmla="*/ 11 w 11"/>
                  <a:gd name="T17" fmla="*/ 4 h 5"/>
                  <a:gd name="T18" fmla="*/ 9 w 11"/>
                  <a:gd name="T19" fmla="*/ 5 h 5"/>
                  <a:gd name="T20" fmla="*/ 9 w 11"/>
                  <a:gd name="T21" fmla="*/ 5 h 5"/>
                  <a:gd name="T22" fmla="*/ 9 w 11"/>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9" y="5"/>
                    </a:moveTo>
                    <a:cubicBezTo>
                      <a:pt x="1" y="3"/>
                      <a:pt x="1" y="3"/>
                      <a:pt x="1" y="3"/>
                    </a:cubicBezTo>
                    <a:cubicBezTo>
                      <a:pt x="0" y="3"/>
                      <a:pt x="0" y="2"/>
                      <a:pt x="0" y="1"/>
                    </a:cubicBezTo>
                    <a:cubicBezTo>
                      <a:pt x="0" y="1"/>
                      <a:pt x="0" y="1"/>
                      <a:pt x="0" y="1"/>
                    </a:cubicBezTo>
                    <a:cubicBezTo>
                      <a:pt x="0" y="1"/>
                      <a:pt x="1" y="0"/>
                      <a:pt x="2" y="0"/>
                    </a:cubicBezTo>
                    <a:cubicBezTo>
                      <a:pt x="2" y="0"/>
                      <a:pt x="2" y="0"/>
                      <a:pt x="2" y="0"/>
                    </a:cubicBezTo>
                    <a:cubicBezTo>
                      <a:pt x="10" y="2"/>
                      <a:pt x="10" y="2"/>
                      <a:pt x="10" y="2"/>
                    </a:cubicBezTo>
                    <a:cubicBezTo>
                      <a:pt x="11" y="2"/>
                      <a:pt x="11" y="3"/>
                      <a:pt x="11" y="4"/>
                    </a:cubicBezTo>
                    <a:cubicBezTo>
                      <a:pt x="11" y="4"/>
                      <a:pt x="11" y="4"/>
                      <a:pt x="11" y="4"/>
                    </a:cubicBezTo>
                    <a:cubicBezTo>
                      <a:pt x="11" y="5"/>
                      <a:pt x="10"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010275" y="3006726"/>
                <a:ext cx="79375" cy="46038"/>
              </a:xfrm>
              <a:custGeom>
                <a:avLst/>
                <a:gdLst>
                  <a:gd name="T0" fmla="*/ 11 w 15"/>
                  <a:gd name="T1" fmla="*/ 9 h 9"/>
                  <a:gd name="T2" fmla="*/ 11 w 15"/>
                  <a:gd name="T3" fmla="*/ 9 h 9"/>
                  <a:gd name="T4" fmla="*/ 11 w 15"/>
                  <a:gd name="T5" fmla="*/ 9 h 9"/>
                  <a:gd name="T6" fmla="*/ 11 w 15"/>
                  <a:gd name="T7" fmla="*/ 7 h 9"/>
                  <a:gd name="T8" fmla="*/ 11 w 15"/>
                  <a:gd name="T9" fmla="*/ 9 h 9"/>
                  <a:gd name="T10" fmla="*/ 2 w 15"/>
                  <a:gd name="T11" fmla="*/ 7 h 9"/>
                  <a:gd name="T12" fmla="*/ 0 w 15"/>
                  <a:gd name="T13" fmla="*/ 4 h 9"/>
                  <a:gd name="T14" fmla="*/ 0 w 15"/>
                  <a:gd name="T15" fmla="*/ 4 h 9"/>
                  <a:gd name="T16" fmla="*/ 0 w 15"/>
                  <a:gd name="T17" fmla="*/ 3 h 9"/>
                  <a:gd name="T18" fmla="*/ 0 w 15"/>
                  <a:gd name="T19" fmla="*/ 3 h 9"/>
                  <a:gd name="T20" fmla="*/ 3 w 15"/>
                  <a:gd name="T21" fmla="*/ 0 h 9"/>
                  <a:gd name="T22" fmla="*/ 3 w 15"/>
                  <a:gd name="T23" fmla="*/ 0 h 9"/>
                  <a:gd name="T24" fmla="*/ 4 w 15"/>
                  <a:gd name="T25" fmla="*/ 0 h 9"/>
                  <a:gd name="T26" fmla="*/ 4 w 15"/>
                  <a:gd name="T27" fmla="*/ 0 h 9"/>
                  <a:gd name="T28" fmla="*/ 12 w 15"/>
                  <a:gd name="T29" fmla="*/ 2 h 9"/>
                  <a:gd name="T30" fmla="*/ 15 w 15"/>
                  <a:gd name="T31" fmla="*/ 6 h 9"/>
                  <a:gd name="T32" fmla="*/ 15 w 15"/>
                  <a:gd name="T33" fmla="*/ 6 h 9"/>
                  <a:gd name="T34" fmla="*/ 15 w 15"/>
                  <a:gd name="T35" fmla="*/ 7 h 9"/>
                  <a:gd name="T36" fmla="*/ 15 w 15"/>
                  <a:gd name="T37" fmla="*/ 7 h 9"/>
                  <a:gd name="T38" fmla="*/ 11 w 15"/>
                  <a:gd name="T39" fmla="*/ 9 h 9"/>
                  <a:gd name="T40" fmla="*/ 11 w 15"/>
                  <a:gd name="T41" fmla="*/ 9 h 9"/>
                  <a:gd name="T42" fmla="*/ 11 w 15"/>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9">
                    <a:moveTo>
                      <a:pt x="11" y="9"/>
                    </a:moveTo>
                    <a:cubicBezTo>
                      <a:pt x="11" y="9"/>
                      <a:pt x="11" y="9"/>
                      <a:pt x="11" y="9"/>
                    </a:cubicBezTo>
                    <a:cubicBezTo>
                      <a:pt x="11" y="9"/>
                      <a:pt x="11" y="9"/>
                      <a:pt x="11" y="9"/>
                    </a:cubicBezTo>
                    <a:cubicBezTo>
                      <a:pt x="11" y="7"/>
                      <a:pt x="11" y="7"/>
                      <a:pt x="11" y="7"/>
                    </a:cubicBezTo>
                    <a:cubicBezTo>
                      <a:pt x="11" y="9"/>
                      <a:pt x="11" y="9"/>
                      <a:pt x="11" y="9"/>
                    </a:cubicBezTo>
                    <a:cubicBezTo>
                      <a:pt x="2" y="7"/>
                      <a:pt x="2" y="7"/>
                      <a:pt x="2" y="7"/>
                    </a:cubicBezTo>
                    <a:cubicBezTo>
                      <a:pt x="1" y="7"/>
                      <a:pt x="0" y="5"/>
                      <a:pt x="0" y="4"/>
                    </a:cubicBezTo>
                    <a:cubicBezTo>
                      <a:pt x="0" y="4"/>
                      <a:pt x="0" y="4"/>
                      <a:pt x="0" y="4"/>
                    </a:cubicBezTo>
                    <a:cubicBezTo>
                      <a:pt x="0" y="4"/>
                      <a:pt x="0" y="3"/>
                      <a:pt x="0" y="3"/>
                    </a:cubicBezTo>
                    <a:cubicBezTo>
                      <a:pt x="0" y="3"/>
                      <a:pt x="0" y="3"/>
                      <a:pt x="0" y="3"/>
                    </a:cubicBezTo>
                    <a:cubicBezTo>
                      <a:pt x="0" y="1"/>
                      <a:pt x="2" y="0"/>
                      <a:pt x="3" y="0"/>
                    </a:cubicBezTo>
                    <a:cubicBezTo>
                      <a:pt x="3" y="0"/>
                      <a:pt x="3" y="0"/>
                      <a:pt x="3" y="0"/>
                    </a:cubicBezTo>
                    <a:cubicBezTo>
                      <a:pt x="3" y="0"/>
                      <a:pt x="4" y="0"/>
                      <a:pt x="4" y="0"/>
                    </a:cubicBezTo>
                    <a:cubicBezTo>
                      <a:pt x="4" y="0"/>
                      <a:pt x="4" y="0"/>
                      <a:pt x="4" y="0"/>
                    </a:cubicBezTo>
                    <a:cubicBezTo>
                      <a:pt x="12" y="2"/>
                      <a:pt x="12" y="2"/>
                      <a:pt x="12" y="2"/>
                    </a:cubicBezTo>
                    <a:cubicBezTo>
                      <a:pt x="14" y="3"/>
                      <a:pt x="15" y="4"/>
                      <a:pt x="15" y="6"/>
                    </a:cubicBezTo>
                    <a:cubicBezTo>
                      <a:pt x="15" y="6"/>
                      <a:pt x="15" y="6"/>
                      <a:pt x="15" y="6"/>
                    </a:cubicBezTo>
                    <a:cubicBezTo>
                      <a:pt x="15" y="6"/>
                      <a:pt x="15" y="6"/>
                      <a:pt x="15" y="7"/>
                    </a:cubicBezTo>
                    <a:cubicBezTo>
                      <a:pt x="15" y="7"/>
                      <a:pt x="15" y="7"/>
                      <a:pt x="15" y="7"/>
                    </a:cubicBezTo>
                    <a:cubicBezTo>
                      <a:pt x="14" y="8"/>
                      <a:pt x="13" y="9"/>
                      <a:pt x="11" y="9"/>
                    </a:cubicBezTo>
                    <a:cubicBezTo>
                      <a:pt x="11" y="9"/>
                      <a:pt x="11" y="9"/>
                      <a:pt x="11" y="9"/>
                    </a:cubicBezTo>
                    <a:cubicBezTo>
                      <a:pt x="11"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729288" y="3311526"/>
                <a:ext cx="95250" cy="127000"/>
              </a:xfrm>
              <a:custGeom>
                <a:avLst/>
                <a:gdLst>
                  <a:gd name="T0" fmla="*/ 1 w 18"/>
                  <a:gd name="T1" fmla="*/ 14 h 24"/>
                  <a:gd name="T2" fmla="*/ 1 w 18"/>
                  <a:gd name="T3" fmla="*/ 12 h 24"/>
                  <a:gd name="T4" fmla="*/ 1 w 18"/>
                  <a:gd name="T5" fmla="*/ 12 h 24"/>
                  <a:gd name="T6" fmla="*/ 3 w 18"/>
                  <a:gd name="T7" fmla="*/ 12 h 24"/>
                  <a:gd name="T8" fmla="*/ 3 w 18"/>
                  <a:gd name="T9" fmla="*/ 12 h 24"/>
                  <a:gd name="T10" fmla="*/ 12 w 18"/>
                  <a:gd name="T11" fmla="*/ 19 h 24"/>
                  <a:gd name="T12" fmla="*/ 15 w 18"/>
                  <a:gd name="T13" fmla="*/ 9 h 24"/>
                  <a:gd name="T14" fmla="*/ 15 w 18"/>
                  <a:gd name="T15" fmla="*/ 2 h 24"/>
                  <a:gd name="T16" fmla="*/ 17 w 18"/>
                  <a:gd name="T17" fmla="*/ 0 h 24"/>
                  <a:gd name="T18" fmla="*/ 17 w 18"/>
                  <a:gd name="T19" fmla="*/ 0 h 24"/>
                  <a:gd name="T20" fmla="*/ 18 w 18"/>
                  <a:gd name="T21" fmla="*/ 2 h 24"/>
                  <a:gd name="T22" fmla="*/ 18 w 18"/>
                  <a:gd name="T23" fmla="*/ 2 h 24"/>
                  <a:gd name="T24" fmla="*/ 18 w 18"/>
                  <a:gd name="T25" fmla="*/ 10 h 24"/>
                  <a:gd name="T26" fmla="*/ 13 w 18"/>
                  <a:gd name="T27" fmla="*/ 24 h 24"/>
                  <a:gd name="T28" fmla="*/ 1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1" y="14"/>
                    </a:moveTo>
                    <a:cubicBezTo>
                      <a:pt x="1" y="14"/>
                      <a:pt x="0" y="13"/>
                      <a:pt x="1" y="12"/>
                    </a:cubicBezTo>
                    <a:cubicBezTo>
                      <a:pt x="1" y="12"/>
                      <a:pt x="1" y="12"/>
                      <a:pt x="1" y="12"/>
                    </a:cubicBezTo>
                    <a:cubicBezTo>
                      <a:pt x="1" y="11"/>
                      <a:pt x="2" y="11"/>
                      <a:pt x="3" y="12"/>
                    </a:cubicBezTo>
                    <a:cubicBezTo>
                      <a:pt x="3" y="12"/>
                      <a:pt x="3" y="12"/>
                      <a:pt x="3" y="12"/>
                    </a:cubicBezTo>
                    <a:cubicBezTo>
                      <a:pt x="12" y="19"/>
                      <a:pt x="12" y="19"/>
                      <a:pt x="12" y="19"/>
                    </a:cubicBezTo>
                    <a:cubicBezTo>
                      <a:pt x="15" y="9"/>
                      <a:pt x="15" y="9"/>
                      <a:pt x="15" y="9"/>
                    </a:cubicBezTo>
                    <a:cubicBezTo>
                      <a:pt x="15" y="2"/>
                      <a:pt x="15" y="2"/>
                      <a:pt x="15" y="2"/>
                    </a:cubicBezTo>
                    <a:cubicBezTo>
                      <a:pt x="15" y="1"/>
                      <a:pt x="16" y="0"/>
                      <a:pt x="17" y="0"/>
                    </a:cubicBezTo>
                    <a:cubicBezTo>
                      <a:pt x="17" y="0"/>
                      <a:pt x="17" y="0"/>
                      <a:pt x="17" y="0"/>
                    </a:cubicBezTo>
                    <a:cubicBezTo>
                      <a:pt x="17" y="0"/>
                      <a:pt x="18" y="1"/>
                      <a:pt x="18" y="2"/>
                    </a:cubicBezTo>
                    <a:cubicBezTo>
                      <a:pt x="18" y="2"/>
                      <a:pt x="18" y="2"/>
                      <a:pt x="18" y="2"/>
                    </a:cubicBezTo>
                    <a:cubicBezTo>
                      <a:pt x="18" y="10"/>
                      <a:pt x="18" y="10"/>
                      <a:pt x="18" y="10"/>
                    </a:cubicBezTo>
                    <a:cubicBezTo>
                      <a:pt x="13" y="24"/>
                      <a:pt x="13" y="24"/>
                      <a:pt x="13" y="24"/>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a:spLocks noEditPoints="1"/>
              </p:cNvSpPr>
              <p:nvPr/>
            </p:nvSpPr>
            <p:spPr bwMode="auto">
              <a:xfrm>
                <a:off x="5724525" y="3300413"/>
                <a:ext cx="111125" cy="153988"/>
              </a:xfrm>
              <a:custGeom>
                <a:avLst/>
                <a:gdLst>
                  <a:gd name="T0" fmla="*/ 1 w 21"/>
                  <a:gd name="T1" fmla="*/ 18 h 29"/>
                  <a:gd name="T2" fmla="*/ 1 w 21"/>
                  <a:gd name="T3" fmla="*/ 18 h 29"/>
                  <a:gd name="T4" fmla="*/ 0 w 21"/>
                  <a:gd name="T5" fmla="*/ 15 h 29"/>
                  <a:gd name="T6" fmla="*/ 0 w 21"/>
                  <a:gd name="T7" fmla="*/ 15 h 29"/>
                  <a:gd name="T8" fmla="*/ 0 w 21"/>
                  <a:gd name="T9" fmla="*/ 13 h 29"/>
                  <a:gd name="T10" fmla="*/ 0 w 21"/>
                  <a:gd name="T11" fmla="*/ 13 h 29"/>
                  <a:gd name="T12" fmla="*/ 3 w 21"/>
                  <a:gd name="T13" fmla="*/ 11 h 29"/>
                  <a:gd name="T14" fmla="*/ 3 w 21"/>
                  <a:gd name="T15" fmla="*/ 11 h 29"/>
                  <a:gd name="T16" fmla="*/ 5 w 21"/>
                  <a:gd name="T17" fmla="*/ 12 h 29"/>
                  <a:gd name="T18" fmla="*/ 5 w 21"/>
                  <a:gd name="T19" fmla="*/ 12 h 29"/>
                  <a:gd name="T20" fmla="*/ 12 w 21"/>
                  <a:gd name="T21" fmla="*/ 17 h 29"/>
                  <a:gd name="T22" fmla="*/ 14 w 21"/>
                  <a:gd name="T23" fmla="*/ 11 h 29"/>
                  <a:gd name="T24" fmla="*/ 14 w 21"/>
                  <a:gd name="T25" fmla="*/ 4 h 29"/>
                  <a:gd name="T26" fmla="*/ 18 w 21"/>
                  <a:gd name="T27" fmla="*/ 0 h 29"/>
                  <a:gd name="T28" fmla="*/ 18 w 21"/>
                  <a:gd name="T29" fmla="*/ 0 h 29"/>
                  <a:gd name="T30" fmla="*/ 21 w 21"/>
                  <a:gd name="T31" fmla="*/ 4 h 29"/>
                  <a:gd name="T32" fmla="*/ 21 w 21"/>
                  <a:gd name="T33" fmla="*/ 4 h 29"/>
                  <a:gd name="T34" fmla="*/ 21 w 21"/>
                  <a:gd name="T35" fmla="*/ 12 h 29"/>
                  <a:gd name="T36" fmla="*/ 15 w 21"/>
                  <a:gd name="T37" fmla="*/ 29 h 29"/>
                  <a:gd name="T38" fmla="*/ 1 w 21"/>
                  <a:gd name="T39" fmla="*/ 18 h 29"/>
                  <a:gd name="T40" fmla="*/ 2 w 21"/>
                  <a:gd name="T41" fmla="*/ 16 h 29"/>
                  <a:gd name="T42" fmla="*/ 3 w 21"/>
                  <a:gd name="T43" fmla="*/ 15 h 29"/>
                  <a:gd name="T44" fmla="*/ 3 w 21"/>
                  <a:gd name="T45" fmla="*/ 15 h 29"/>
                  <a:gd name="T46" fmla="*/ 3 w 21"/>
                  <a:gd name="T47" fmla="*/ 15 h 29"/>
                  <a:gd name="T48" fmla="*/ 2 w 21"/>
                  <a:gd name="T49" fmla="*/ 16 h 29"/>
                  <a:gd name="T50" fmla="*/ 3 w 21"/>
                  <a:gd name="T51" fmla="*/ 15 h 29"/>
                  <a:gd name="T52" fmla="*/ 3 w 21"/>
                  <a:gd name="T53" fmla="*/ 15 h 29"/>
                  <a:gd name="T54" fmla="*/ 3 w 21"/>
                  <a:gd name="T55" fmla="*/ 15 h 29"/>
                  <a:gd name="T56" fmla="*/ 3 w 21"/>
                  <a:gd name="T57" fmla="*/ 15 h 29"/>
                  <a:gd name="T58" fmla="*/ 3 w 21"/>
                  <a:gd name="T59" fmla="*/ 15 h 29"/>
                  <a:gd name="T60" fmla="*/ 3 w 21"/>
                  <a:gd name="T61" fmla="*/ 15 h 29"/>
                  <a:gd name="T62" fmla="*/ 3 w 21"/>
                  <a:gd name="T6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9">
                    <a:moveTo>
                      <a:pt x="1" y="18"/>
                    </a:moveTo>
                    <a:cubicBezTo>
                      <a:pt x="1" y="18"/>
                      <a:pt x="1" y="18"/>
                      <a:pt x="1" y="18"/>
                    </a:cubicBezTo>
                    <a:cubicBezTo>
                      <a:pt x="0" y="17"/>
                      <a:pt x="0" y="16"/>
                      <a:pt x="0" y="15"/>
                    </a:cubicBezTo>
                    <a:cubicBezTo>
                      <a:pt x="0" y="15"/>
                      <a:pt x="0" y="15"/>
                      <a:pt x="0" y="15"/>
                    </a:cubicBezTo>
                    <a:cubicBezTo>
                      <a:pt x="0" y="14"/>
                      <a:pt x="0" y="13"/>
                      <a:pt x="0" y="13"/>
                    </a:cubicBezTo>
                    <a:cubicBezTo>
                      <a:pt x="0" y="13"/>
                      <a:pt x="0" y="13"/>
                      <a:pt x="0" y="13"/>
                    </a:cubicBezTo>
                    <a:cubicBezTo>
                      <a:pt x="1" y="12"/>
                      <a:pt x="2" y="11"/>
                      <a:pt x="3" y="11"/>
                    </a:cubicBezTo>
                    <a:cubicBezTo>
                      <a:pt x="3" y="11"/>
                      <a:pt x="3" y="11"/>
                      <a:pt x="3" y="11"/>
                    </a:cubicBezTo>
                    <a:cubicBezTo>
                      <a:pt x="4" y="11"/>
                      <a:pt x="5" y="12"/>
                      <a:pt x="5" y="12"/>
                    </a:cubicBezTo>
                    <a:cubicBezTo>
                      <a:pt x="5" y="12"/>
                      <a:pt x="5" y="12"/>
                      <a:pt x="5" y="12"/>
                    </a:cubicBezTo>
                    <a:cubicBezTo>
                      <a:pt x="12" y="17"/>
                      <a:pt x="12" y="17"/>
                      <a:pt x="12" y="17"/>
                    </a:cubicBezTo>
                    <a:cubicBezTo>
                      <a:pt x="14" y="11"/>
                      <a:pt x="14" y="11"/>
                      <a:pt x="14" y="11"/>
                    </a:cubicBezTo>
                    <a:cubicBezTo>
                      <a:pt x="14" y="4"/>
                      <a:pt x="14" y="4"/>
                      <a:pt x="14" y="4"/>
                    </a:cubicBezTo>
                    <a:cubicBezTo>
                      <a:pt x="14" y="2"/>
                      <a:pt x="16" y="0"/>
                      <a:pt x="18" y="0"/>
                    </a:cubicBezTo>
                    <a:cubicBezTo>
                      <a:pt x="18" y="0"/>
                      <a:pt x="18" y="0"/>
                      <a:pt x="18" y="0"/>
                    </a:cubicBezTo>
                    <a:cubicBezTo>
                      <a:pt x="20" y="0"/>
                      <a:pt x="21" y="2"/>
                      <a:pt x="21" y="4"/>
                    </a:cubicBezTo>
                    <a:cubicBezTo>
                      <a:pt x="21" y="4"/>
                      <a:pt x="21" y="4"/>
                      <a:pt x="21" y="4"/>
                    </a:cubicBezTo>
                    <a:cubicBezTo>
                      <a:pt x="21" y="12"/>
                      <a:pt x="21" y="12"/>
                      <a:pt x="21" y="12"/>
                    </a:cubicBezTo>
                    <a:cubicBezTo>
                      <a:pt x="15" y="29"/>
                      <a:pt x="15" y="29"/>
                      <a:pt x="15" y="29"/>
                    </a:cubicBezTo>
                    <a:cubicBezTo>
                      <a:pt x="1" y="18"/>
                      <a:pt x="1" y="18"/>
                      <a:pt x="1" y="18"/>
                    </a:cubicBezTo>
                    <a:close/>
                    <a:moveTo>
                      <a:pt x="2" y="16"/>
                    </a:moveTo>
                    <a:cubicBezTo>
                      <a:pt x="3" y="15"/>
                      <a:pt x="3" y="15"/>
                      <a:pt x="3" y="15"/>
                    </a:cubicBezTo>
                    <a:cubicBezTo>
                      <a:pt x="3" y="15"/>
                      <a:pt x="3" y="15"/>
                      <a:pt x="3" y="15"/>
                    </a:cubicBezTo>
                    <a:cubicBezTo>
                      <a:pt x="3" y="15"/>
                      <a:pt x="3" y="15"/>
                      <a:pt x="3" y="15"/>
                    </a:cubicBezTo>
                    <a:cubicBezTo>
                      <a:pt x="2" y="16"/>
                      <a:pt x="2" y="16"/>
                      <a:pt x="2" y="16"/>
                    </a:cubicBezTo>
                    <a:close/>
                    <a:moveTo>
                      <a:pt x="3" y="15"/>
                    </a:moveTo>
                    <a:cubicBezTo>
                      <a:pt x="3" y="15"/>
                      <a:pt x="3" y="15"/>
                      <a:pt x="3" y="15"/>
                    </a:cubicBezTo>
                    <a:cubicBezTo>
                      <a:pt x="3" y="15"/>
                      <a:pt x="3" y="15"/>
                      <a:pt x="3" y="15"/>
                    </a:cubicBezTo>
                    <a:cubicBezTo>
                      <a:pt x="3" y="15"/>
                      <a:pt x="3" y="15"/>
                      <a:pt x="3" y="15"/>
                    </a:cubicBezTo>
                    <a:close/>
                    <a:moveTo>
                      <a:pt x="3" y="15"/>
                    </a:move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5808663" y="3338513"/>
                <a:ext cx="84138" cy="88900"/>
              </a:xfrm>
              <a:custGeom>
                <a:avLst/>
                <a:gdLst>
                  <a:gd name="T0" fmla="*/ 0 w 16"/>
                  <a:gd name="T1" fmla="*/ 5 h 17"/>
                  <a:gd name="T2" fmla="*/ 1 w 16"/>
                  <a:gd name="T3" fmla="*/ 3 h 17"/>
                  <a:gd name="T4" fmla="*/ 1 w 16"/>
                  <a:gd name="T5" fmla="*/ 3 h 17"/>
                  <a:gd name="T6" fmla="*/ 3 w 16"/>
                  <a:gd name="T7" fmla="*/ 3 h 17"/>
                  <a:gd name="T8" fmla="*/ 3 w 16"/>
                  <a:gd name="T9" fmla="*/ 3 h 17"/>
                  <a:gd name="T10" fmla="*/ 9 w 16"/>
                  <a:gd name="T11" fmla="*/ 11 h 17"/>
                  <a:gd name="T12" fmla="*/ 13 w 16"/>
                  <a:gd name="T13" fmla="*/ 1 h 17"/>
                  <a:gd name="T14" fmla="*/ 15 w 16"/>
                  <a:gd name="T15" fmla="*/ 1 h 17"/>
                  <a:gd name="T16" fmla="*/ 15 w 16"/>
                  <a:gd name="T17" fmla="*/ 1 h 17"/>
                  <a:gd name="T18" fmla="*/ 16 w 16"/>
                  <a:gd name="T19" fmla="*/ 2 h 17"/>
                  <a:gd name="T20" fmla="*/ 16 w 16"/>
                  <a:gd name="T21" fmla="*/ 2 h 17"/>
                  <a:gd name="T22" fmla="*/ 10 w 16"/>
                  <a:gd name="T23" fmla="*/ 17 h 17"/>
                  <a:gd name="T24" fmla="*/ 0 w 16"/>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0" y="5"/>
                    </a:moveTo>
                    <a:cubicBezTo>
                      <a:pt x="0" y="5"/>
                      <a:pt x="0" y="4"/>
                      <a:pt x="1" y="3"/>
                    </a:cubicBezTo>
                    <a:cubicBezTo>
                      <a:pt x="1" y="3"/>
                      <a:pt x="1" y="3"/>
                      <a:pt x="1" y="3"/>
                    </a:cubicBezTo>
                    <a:cubicBezTo>
                      <a:pt x="1" y="3"/>
                      <a:pt x="2" y="3"/>
                      <a:pt x="3" y="3"/>
                    </a:cubicBezTo>
                    <a:cubicBezTo>
                      <a:pt x="3" y="3"/>
                      <a:pt x="3" y="3"/>
                      <a:pt x="3" y="3"/>
                    </a:cubicBezTo>
                    <a:cubicBezTo>
                      <a:pt x="9" y="11"/>
                      <a:pt x="9" y="11"/>
                      <a:pt x="9" y="11"/>
                    </a:cubicBezTo>
                    <a:cubicBezTo>
                      <a:pt x="13" y="1"/>
                      <a:pt x="13" y="1"/>
                      <a:pt x="13" y="1"/>
                    </a:cubicBezTo>
                    <a:cubicBezTo>
                      <a:pt x="13" y="1"/>
                      <a:pt x="14" y="0"/>
                      <a:pt x="15" y="1"/>
                    </a:cubicBezTo>
                    <a:cubicBezTo>
                      <a:pt x="15" y="1"/>
                      <a:pt x="15" y="1"/>
                      <a:pt x="15" y="1"/>
                    </a:cubicBezTo>
                    <a:cubicBezTo>
                      <a:pt x="16" y="1"/>
                      <a:pt x="16" y="2"/>
                      <a:pt x="16" y="2"/>
                    </a:cubicBezTo>
                    <a:cubicBezTo>
                      <a:pt x="16" y="2"/>
                      <a:pt x="16" y="2"/>
                      <a:pt x="16" y="2"/>
                    </a:cubicBezTo>
                    <a:cubicBezTo>
                      <a:pt x="10" y="17"/>
                      <a:pt x="10" y="17"/>
                      <a:pt x="10" y="17"/>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5797550" y="3327401"/>
                <a:ext cx="106363" cy="115888"/>
              </a:xfrm>
              <a:custGeom>
                <a:avLst/>
                <a:gdLst>
                  <a:gd name="T0" fmla="*/ 1 w 20"/>
                  <a:gd name="T1" fmla="*/ 9 h 22"/>
                  <a:gd name="T2" fmla="*/ 2 w 20"/>
                  <a:gd name="T3" fmla="*/ 7 h 22"/>
                  <a:gd name="T4" fmla="*/ 4 w 20"/>
                  <a:gd name="T5" fmla="*/ 6 h 22"/>
                  <a:gd name="T6" fmla="*/ 4 w 20"/>
                  <a:gd name="T7" fmla="*/ 6 h 22"/>
                  <a:gd name="T8" fmla="*/ 2 w 20"/>
                  <a:gd name="T9" fmla="*/ 7 h 22"/>
                  <a:gd name="T10" fmla="*/ 1 w 20"/>
                  <a:gd name="T11" fmla="*/ 9 h 22"/>
                  <a:gd name="T12" fmla="*/ 0 w 20"/>
                  <a:gd name="T13" fmla="*/ 6 h 22"/>
                  <a:gd name="T14" fmla="*/ 0 w 20"/>
                  <a:gd name="T15" fmla="*/ 6 h 22"/>
                  <a:gd name="T16" fmla="*/ 1 w 20"/>
                  <a:gd name="T17" fmla="*/ 4 h 22"/>
                  <a:gd name="T18" fmla="*/ 1 w 20"/>
                  <a:gd name="T19" fmla="*/ 4 h 22"/>
                  <a:gd name="T20" fmla="*/ 4 w 20"/>
                  <a:gd name="T21" fmla="*/ 3 h 22"/>
                  <a:gd name="T22" fmla="*/ 4 w 20"/>
                  <a:gd name="T23" fmla="*/ 3 h 22"/>
                  <a:gd name="T24" fmla="*/ 6 w 20"/>
                  <a:gd name="T25" fmla="*/ 4 h 22"/>
                  <a:gd name="T26" fmla="*/ 6 w 20"/>
                  <a:gd name="T27" fmla="*/ 4 h 22"/>
                  <a:gd name="T28" fmla="*/ 11 w 20"/>
                  <a:gd name="T29" fmla="*/ 9 h 22"/>
                  <a:gd name="T30" fmla="*/ 13 w 20"/>
                  <a:gd name="T31" fmla="*/ 3 h 22"/>
                  <a:gd name="T32" fmla="*/ 16 w 20"/>
                  <a:gd name="T33" fmla="*/ 0 h 22"/>
                  <a:gd name="T34" fmla="*/ 16 w 20"/>
                  <a:gd name="T35" fmla="*/ 0 h 22"/>
                  <a:gd name="T36" fmla="*/ 18 w 20"/>
                  <a:gd name="T37" fmla="*/ 1 h 22"/>
                  <a:gd name="T38" fmla="*/ 18 w 20"/>
                  <a:gd name="T39" fmla="*/ 1 h 22"/>
                  <a:gd name="T40" fmla="*/ 20 w 20"/>
                  <a:gd name="T41" fmla="*/ 4 h 22"/>
                  <a:gd name="T42" fmla="*/ 20 w 20"/>
                  <a:gd name="T43" fmla="*/ 4 h 22"/>
                  <a:gd name="T44" fmla="*/ 20 w 20"/>
                  <a:gd name="T45" fmla="*/ 5 h 22"/>
                  <a:gd name="T46" fmla="*/ 20 w 20"/>
                  <a:gd name="T47" fmla="*/ 5 h 22"/>
                  <a:gd name="T48" fmla="*/ 13 w 20"/>
                  <a:gd name="T49" fmla="*/ 22 h 22"/>
                  <a:gd name="T50" fmla="*/ 1 w 20"/>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1" y="9"/>
                    </a:moveTo>
                    <a:cubicBezTo>
                      <a:pt x="2" y="7"/>
                      <a:pt x="2" y="7"/>
                      <a:pt x="2" y="7"/>
                    </a:cubicBezTo>
                    <a:cubicBezTo>
                      <a:pt x="4" y="6"/>
                      <a:pt x="4" y="6"/>
                      <a:pt x="4" y="6"/>
                    </a:cubicBezTo>
                    <a:cubicBezTo>
                      <a:pt x="4" y="6"/>
                      <a:pt x="4" y="6"/>
                      <a:pt x="4" y="6"/>
                    </a:cubicBezTo>
                    <a:cubicBezTo>
                      <a:pt x="2" y="7"/>
                      <a:pt x="2" y="7"/>
                      <a:pt x="2" y="7"/>
                    </a:cubicBezTo>
                    <a:cubicBezTo>
                      <a:pt x="1" y="9"/>
                      <a:pt x="1" y="9"/>
                      <a:pt x="1" y="9"/>
                    </a:cubicBezTo>
                    <a:cubicBezTo>
                      <a:pt x="0" y="8"/>
                      <a:pt x="0" y="7"/>
                      <a:pt x="0" y="6"/>
                    </a:cubicBezTo>
                    <a:cubicBezTo>
                      <a:pt x="0" y="6"/>
                      <a:pt x="0" y="6"/>
                      <a:pt x="0" y="6"/>
                    </a:cubicBezTo>
                    <a:cubicBezTo>
                      <a:pt x="0" y="5"/>
                      <a:pt x="0" y="4"/>
                      <a:pt x="1" y="4"/>
                    </a:cubicBezTo>
                    <a:cubicBezTo>
                      <a:pt x="1" y="4"/>
                      <a:pt x="1" y="4"/>
                      <a:pt x="1" y="4"/>
                    </a:cubicBezTo>
                    <a:cubicBezTo>
                      <a:pt x="2" y="3"/>
                      <a:pt x="3" y="3"/>
                      <a:pt x="4" y="3"/>
                    </a:cubicBezTo>
                    <a:cubicBezTo>
                      <a:pt x="4" y="3"/>
                      <a:pt x="4" y="3"/>
                      <a:pt x="4" y="3"/>
                    </a:cubicBezTo>
                    <a:cubicBezTo>
                      <a:pt x="5" y="3"/>
                      <a:pt x="6" y="3"/>
                      <a:pt x="6" y="4"/>
                    </a:cubicBezTo>
                    <a:cubicBezTo>
                      <a:pt x="6" y="4"/>
                      <a:pt x="6" y="4"/>
                      <a:pt x="6" y="4"/>
                    </a:cubicBezTo>
                    <a:cubicBezTo>
                      <a:pt x="11" y="9"/>
                      <a:pt x="11" y="9"/>
                      <a:pt x="11" y="9"/>
                    </a:cubicBezTo>
                    <a:cubicBezTo>
                      <a:pt x="13" y="3"/>
                      <a:pt x="13" y="3"/>
                      <a:pt x="13" y="3"/>
                    </a:cubicBezTo>
                    <a:cubicBezTo>
                      <a:pt x="14" y="1"/>
                      <a:pt x="15" y="0"/>
                      <a:pt x="16" y="0"/>
                    </a:cubicBezTo>
                    <a:cubicBezTo>
                      <a:pt x="16" y="0"/>
                      <a:pt x="16" y="0"/>
                      <a:pt x="16" y="0"/>
                    </a:cubicBezTo>
                    <a:cubicBezTo>
                      <a:pt x="17" y="0"/>
                      <a:pt x="17" y="0"/>
                      <a:pt x="18" y="1"/>
                    </a:cubicBezTo>
                    <a:cubicBezTo>
                      <a:pt x="18" y="1"/>
                      <a:pt x="18" y="1"/>
                      <a:pt x="18" y="1"/>
                    </a:cubicBezTo>
                    <a:cubicBezTo>
                      <a:pt x="19" y="1"/>
                      <a:pt x="20" y="3"/>
                      <a:pt x="20" y="4"/>
                    </a:cubicBezTo>
                    <a:cubicBezTo>
                      <a:pt x="20" y="4"/>
                      <a:pt x="20" y="4"/>
                      <a:pt x="20" y="4"/>
                    </a:cubicBezTo>
                    <a:cubicBezTo>
                      <a:pt x="20" y="4"/>
                      <a:pt x="20" y="5"/>
                      <a:pt x="20" y="5"/>
                    </a:cubicBezTo>
                    <a:cubicBezTo>
                      <a:pt x="20" y="5"/>
                      <a:pt x="20" y="5"/>
                      <a:pt x="20" y="5"/>
                    </a:cubicBezTo>
                    <a:cubicBezTo>
                      <a:pt x="13" y="22"/>
                      <a:pt x="13" y="22"/>
                      <a:pt x="13" y="22"/>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a:spLocks noEditPoints="1"/>
              </p:cNvSpPr>
              <p:nvPr/>
            </p:nvSpPr>
            <p:spPr bwMode="auto">
              <a:xfrm>
                <a:off x="5580063" y="3348038"/>
                <a:ext cx="498475" cy="747713"/>
              </a:xfrm>
              <a:custGeom>
                <a:avLst/>
                <a:gdLst>
                  <a:gd name="T0" fmla="*/ 13 w 94"/>
                  <a:gd name="T1" fmla="*/ 109 h 142"/>
                  <a:gd name="T2" fmla="*/ 0 w 94"/>
                  <a:gd name="T3" fmla="*/ 50 h 142"/>
                  <a:gd name="T4" fmla="*/ 0 w 94"/>
                  <a:gd name="T5" fmla="*/ 50 h 142"/>
                  <a:gd name="T6" fmla="*/ 15 w 94"/>
                  <a:gd name="T7" fmla="*/ 11 h 142"/>
                  <a:gd name="T8" fmla="*/ 15 w 94"/>
                  <a:gd name="T9" fmla="*/ 11 h 142"/>
                  <a:gd name="T10" fmla="*/ 48 w 94"/>
                  <a:gd name="T11" fmla="*/ 0 h 142"/>
                  <a:gd name="T12" fmla="*/ 48 w 94"/>
                  <a:gd name="T13" fmla="*/ 0 h 142"/>
                  <a:gd name="T14" fmla="*/ 80 w 94"/>
                  <a:gd name="T15" fmla="*/ 10 h 142"/>
                  <a:gd name="T16" fmla="*/ 80 w 94"/>
                  <a:gd name="T17" fmla="*/ 10 h 142"/>
                  <a:gd name="T18" fmla="*/ 94 w 94"/>
                  <a:gd name="T19" fmla="*/ 49 h 142"/>
                  <a:gd name="T20" fmla="*/ 94 w 94"/>
                  <a:gd name="T21" fmla="*/ 49 h 142"/>
                  <a:gd name="T22" fmla="*/ 79 w 94"/>
                  <a:gd name="T23" fmla="*/ 109 h 142"/>
                  <a:gd name="T24" fmla="*/ 79 w 94"/>
                  <a:gd name="T25" fmla="*/ 109 h 142"/>
                  <a:gd name="T26" fmla="*/ 46 w 94"/>
                  <a:gd name="T27" fmla="*/ 142 h 142"/>
                  <a:gd name="T28" fmla="*/ 46 w 94"/>
                  <a:gd name="T29" fmla="*/ 142 h 142"/>
                  <a:gd name="T30" fmla="*/ 13 w 94"/>
                  <a:gd name="T31" fmla="*/ 109 h 142"/>
                  <a:gd name="T32" fmla="*/ 77 w 94"/>
                  <a:gd name="T33" fmla="*/ 108 h 142"/>
                  <a:gd name="T34" fmla="*/ 91 w 94"/>
                  <a:gd name="T35" fmla="*/ 49 h 142"/>
                  <a:gd name="T36" fmla="*/ 91 w 94"/>
                  <a:gd name="T37" fmla="*/ 49 h 142"/>
                  <a:gd name="T38" fmla="*/ 48 w 94"/>
                  <a:gd name="T39" fmla="*/ 3 h 142"/>
                  <a:gd name="T40" fmla="*/ 48 w 94"/>
                  <a:gd name="T41" fmla="*/ 3 h 142"/>
                  <a:gd name="T42" fmla="*/ 3 w 94"/>
                  <a:gd name="T43" fmla="*/ 50 h 142"/>
                  <a:gd name="T44" fmla="*/ 3 w 94"/>
                  <a:gd name="T45" fmla="*/ 50 h 142"/>
                  <a:gd name="T46" fmla="*/ 16 w 94"/>
                  <a:gd name="T47" fmla="*/ 108 h 142"/>
                  <a:gd name="T48" fmla="*/ 16 w 94"/>
                  <a:gd name="T49" fmla="*/ 108 h 142"/>
                  <a:gd name="T50" fmla="*/ 46 w 94"/>
                  <a:gd name="T51" fmla="*/ 139 h 142"/>
                  <a:gd name="T52" fmla="*/ 46 w 94"/>
                  <a:gd name="T53" fmla="*/ 139 h 142"/>
                  <a:gd name="T54" fmla="*/ 77 w 94"/>
                  <a:gd name="T55"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42">
                    <a:moveTo>
                      <a:pt x="13" y="109"/>
                    </a:moveTo>
                    <a:cubicBezTo>
                      <a:pt x="5" y="91"/>
                      <a:pt x="0" y="68"/>
                      <a:pt x="0" y="50"/>
                    </a:cubicBezTo>
                    <a:cubicBezTo>
                      <a:pt x="0" y="50"/>
                      <a:pt x="0" y="50"/>
                      <a:pt x="0" y="50"/>
                    </a:cubicBezTo>
                    <a:cubicBezTo>
                      <a:pt x="0" y="31"/>
                      <a:pt x="6" y="18"/>
                      <a:pt x="15" y="11"/>
                    </a:cubicBezTo>
                    <a:cubicBezTo>
                      <a:pt x="15" y="11"/>
                      <a:pt x="15" y="11"/>
                      <a:pt x="15" y="11"/>
                    </a:cubicBezTo>
                    <a:cubicBezTo>
                      <a:pt x="24" y="3"/>
                      <a:pt x="36" y="0"/>
                      <a:pt x="48" y="0"/>
                    </a:cubicBezTo>
                    <a:cubicBezTo>
                      <a:pt x="48" y="0"/>
                      <a:pt x="48" y="0"/>
                      <a:pt x="48" y="0"/>
                    </a:cubicBezTo>
                    <a:cubicBezTo>
                      <a:pt x="60" y="0"/>
                      <a:pt x="71" y="3"/>
                      <a:pt x="80" y="10"/>
                    </a:cubicBezTo>
                    <a:cubicBezTo>
                      <a:pt x="80" y="10"/>
                      <a:pt x="80" y="10"/>
                      <a:pt x="80" y="10"/>
                    </a:cubicBezTo>
                    <a:cubicBezTo>
                      <a:pt x="89" y="18"/>
                      <a:pt x="94" y="30"/>
                      <a:pt x="94" y="49"/>
                    </a:cubicBezTo>
                    <a:cubicBezTo>
                      <a:pt x="94" y="49"/>
                      <a:pt x="94" y="49"/>
                      <a:pt x="94" y="49"/>
                    </a:cubicBezTo>
                    <a:cubicBezTo>
                      <a:pt x="94" y="68"/>
                      <a:pt x="88" y="91"/>
                      <a:pt x="79" y="109"/>
                    </a:cubicBezTo>
                    <a:cubicBezTo>
                      <a:pt x="79" y="109"/>
                      <a:pt x="79" y="109"/>
                      <a:pt x="79" y="109"/>
                    </a:cubicBezTo>
                    <a:cubicBezTo>
                      <a:pt x="70" y="127"/>
                      <a:pt x="59" y="142"/>
                      <a:pt x="46" y="142"/>
                    </a:cubicBezTo>
                    <a:cubicBezTo>
                      <a:pt x="46" y="142"/>
                      <a:pt x="46" y="142"/>
                      <a:pt x="46" y="142"/>
                    </a:cubicBezTo>
                    <a:cubicBezTo>
                      <a:pt x="33" y="142"/>
                      <a:pt x="22" y="128"/>
                      <a:pt x="13" y="109"/>
                    </a:cubicBezTo>
                    <a:close/>
                    <a:moveTo>
                      <a:pt x="77" y="108"/>
                    </a:moveTo>
                    <a:cubicBezTo>
                      <a:pt x="85" y="90"/>
                      <a:pt x="91" y="67"/>
                      <a:pt x="91" y="49"/>
                    </a:cubicBezTo>
                    <a:cubicBezTo>
                      <a:pt x="91" y="49"/>
                      <a:pt x="91" y="49"/>
                      <a:pt x="91" y="49"/>
                    </a:cubicBezTo>
                    <a:cubicBezTo>
                      <a:pt x="91" y="13"/>
                      <a:pt x="71" y="3"/>
                      <a:pt x="48" y="3"/>
                    </a:cubicBezTo>
                    <a:cubicBezTo>
                      <a:pt x="48" y="3"/>
                      <a:pt x="48" y="3"/>
                      <a:pt x="48" y="3"/>
                    </a:cubicBezTo>
                    <a:cubicBezTo>
                      <a:pt x="25" y="3"/>
                      <a:pt x="3" y="14"/>
                      <a:pt x="3" y="50"/>
                    </a:cubicBezTo>
                    <a:cubicBezTo>
                      <a:pt x="3" y="50"/>
                      <a:pt x="3" y="50"/>
                      <a:pt x="3" y="50"/>
                    </a:cubicBezTo>
                    <a:cubicBezTo>
                      <a:pt x="3" y="68"/>
                      <a:pt x="8" y="90"/>
                      <a:pt x="16" y="108"/>
                    </a:cubicBezTo>
                    <a:cubicBezTo>
                      <a:pt x="16" y="108"/>
                      <a:pt x="16" y="108"/>
                      <a:pt x="16" y="108"/>
                    </a:cubicBezTo>
                    <a:cubicBezTo>
                      <a:pt x="24" y="126"/>
                      <a:pt x="35" y="139"/>
                      <a:pt x="46" y="139"/>
                    </a:cubicBezTo>
                    <a:cubicBezTo>
                      <a:pt x="46" y="139"/>
                      <a:pt x="46" y="139"/>
                      <a:pt x="46" y="139"/>
                    </a:cubicBezTo>
                    <a:cubicBezTo>
                      <a:pt x="56" y="139"/>
                      <a:pt x="68" y="126"/>
                      <a:pt x="7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a:spLocks noEditPoints="1"/>
              </p:cNvSpPr>
              <p:nvPr/>
            </p:nvSpPr>
            <p:spPr bwMode="auto">
              <a:xfrm>
                <a:off x="5570538" y="3338513"/>
                <a:ext cx="519113" cy="768350"/>
              </a:xfrm>
              <a:custGeom>
                <a:avLst/>
                <a:gdLst>
                  <a:gd name="T0" fmla="*/ 14 w 98"/>
                  <a:gd name="T1" fmla="*/ 112 h 146"/>
                  <a:gd name="T2" fmla="*/ 15 w 98"/>
                  <a:gd name="T3" fmla="*/ 111 h 146"/>
                  <a:gd name="T4" fmla="*/ 14 w 98"/>
                  <a:gd name="T5" fmla="*/ 112 h 146"/>
                  <a:gd name="T6" fmla="*/ 0 w 98"/>
                  <a:gd name="T7" fmla="*/ 52 h 146"/>
                  <a:gd name="T8" fmla="*/ 0 w 98"/>
                  <a:gd name="T9" fmla="*/ 52 h 146"/>
                  <a:gd name="T10" fmla="*/ 0 w 98"/>
                  <a:gd name="T11" fmla="*/ 52 h 146"/>
                  <a:gd name="T12" fmla="*/ 0 w 98"/>
                  <a:gd name="T13" fmla="*/ 52 h 146"/>
                  <a:gd name="T14" fmla="*/ 16 w 98"/>
                  <a:gd name="T15" fmla="*/ 11 h 146"/>
                  <a:gd name="T16" fmla="*/ 16 w 98"/>
                  <a:gd name="T17" fmla="*/ 11 h 146"/>
                  <a:gd name="T18" fmla="*/ 50 w 98"/>
                  <a:gd name="T19" fmla="*/ 0 h 146"/>
                  <a:gd name="T20" fmla="*/ 50 w 98"/>
                  <a:gd name="T21" fmla="*/ 0 h 146"/>
                  <a:gd name="T22" fmla="*/ 83 w 98"/>
                  <a:gd name="T23" fmla="*/ 11 h 146"/>
                  <a:gd name="T24" fmla="*/ 83 w 98"/>
                  <a:gd name="T25" fmla="*/ 11 h 146"/>
                  <a:gd name="T26" fmla="*/ 98 w 98"/>
                  <a:gd name="T27" fmla="*/ 51 h 146"/>
                  <a:gd name="T28" fmla="*/ 98 w 98"/>
                  <a:gd name="T29" fmla="*/ 51 h 146"/>
                  <a:gd name="T30" fmla="*/ 98 w 98"/>
                  <a:gd name="T31" fmla="*/ 51 h 146"/>
                  <a:gd name="T32" fmla="*/ 98 w 98"/>
                  <a:gd name="T33" fmla="*/ 51 h 146"/>
                  <a:gd name="T34" fmla="*/ 83 w 98"/>
                  <a:gd name="T35" fmla="*/ 112 h 146"/>
                  <a:gd name="T36" fmla="*/ 83 w 98"/>
                  <a:gd name="T37" fmla="*/ 112 h 146"/>
                  <a:gd name="T38" fmla="*/ 48 w 98"/>
                  <a:gd name="T39" fmla="*/ 146 h 146"/>
                  <a:gd name="T40" fmla="*/ 48 w 98"/>
                  <a:gd name="T41" fmla="*/ 146 h 146"/>
                  <a:gd name="T42" fmla="*/ 14 w 98"/>
                  <a:gd name="T43" fmla="*/ 112 h 146"/>
                  <a:gd name="T44" fmla="*/ 48 w 98"/>
                  <a:gd name="T45" fmla="*/ 139 h 146"/>
                  <a:gd name="T46" fmla="*/ 48 w 98"/>
                  <a:gd name="T47" fmla="*/ 139 h 146"/>
                  <a:gd name="T48" fmla="*/ 48 w 98"/>
                  <a:gd name="T49" fmla="*/ 139 h 146"/>
                  <a:gd name="T50" fmla="*/ 77 w 98"/>
                  <a:gd name="T51" fmla="*/ 109 h 146"/>
                  <a:gd name="T52" fmla="*/ 77 w 98"/>
                  <a:gd name="T53" fmla="*/ 109 h 146"/>
                  <a:gd name="T54" fmla="*/ 79 w 98"/>
                  <a:gd name="T55" fmla="*/ 110 h 146"/>
                  <a:gd name="T56" fmla="*/ 77 w 98"/>
                  <a:gd name="T57" fmla="*/ 109 h 146"/>
                  <a:gd name="T58" fmla="*/ 91 w 98"/>
                  <a:gd name="T59" fmla="*/ 51 h 146"/>
                  <a:gd name="T60" fmla="*/ 91 w 98"/>
                  <a:gd name="T61" fmla="*/ 51 h 146"/>
                  <a:gd name="T62" fmla="*/ 91 w 98"/>
                  <a:gd name="T63" fmla="*/ 51 h 146"/>
                  <a:gd name="T64" fmla="*/ 91 w 98"/>
                  <a:gd name="T65" fmla="*/ 51 h 146"/>
                  <a:gd name="T66" fmla="*/ 91 w 98"/>
                  <a:gd name="T67" fmla="*/ 51 h 146"/>
                  <a:gd name="T68" fmla="*/ 50 w 98"/>
                  <a:gd name="T69" fmla="*/ 7 h 146"/>
                  <a:gd name="T70" fmla="*/ 50 w 98"/>
                  <a:gd name="T71" fmla="*/ 7 h 146"/>
                  <a:gd name="T72" fmla="*/ 7 w 98"/>
                  <a:gd name="T73" fmla="*/ 52 h 146"/>
                  <a:gd name="T74" fmla="*/ 7 w 98"/>
                  <a:gd name="T75" fmla="*/ 52 h 146"/>
                  <a:gd name="T76" fmla="*/ 7 w 98"/>
                  <a:gd name="T77" fmla="*/ 52 h 146"/>
                  <a:gd name="T78" fmla="*/ 7 w 98"/>
                  <a:gd name="T79" fmla="*/ 52 h 146"/>
                  <a:gd name="T80" fmla="*/ 20 w 98"/>
                  <a:gd name="T81" fmla="*/ 109 h 146"/>
                  <a:gd name="T82" fmla="*/ 20 w 98"/>
                  <a:gd name="T83" fmla="*/ 109 h 146"/>
                  <a:gd name="T84" fmla="*/ 48 w 98"/>
                  <a:gd name="T85" fmla="*/ 139 h 146"/>
                  <a:gd name="T86" fmla="*/ 48 w 98"/>
                  <a:gd name="T87" fmla="*/ 139 h 146"/>
                  <a:gd name="T88" fmla="*/ 48 w 98"/>
                  <a:gd name="T89" fmla="*/ 139 h 146"/>
                  <a:gd name="T90" fmla="*/ 48 w 98"/>
                  <a:gd name="T91" fmla="*/ 139 h 146"/>
                  <a:gd name="T92" fmla="*/ 48 w 98"/>
                  <a:gd name="T93" fmla="*/ 139 h 146"/>
                  <a:gd name="T94" fmla="*/ 48 w 98"/>
                  <a:gd name="T95" fmla="*/ 139 h 146"/>
                  <a:gd name="T96" fmla="*/ 48 w 98"/>
                  <a:gd name="T97" fmla="*/ 1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46">
                    <a:moveTo>
                      <a:pt x="14" y="112"/>
                    </a:moveTo>
                    <a:cubicBezTo>
                      <a:pt x="15" y="111"/>
                      <a:pt x="15" y="111"/>
                      <a:pt x="15" y="111"/>
                    </a:cubicBezTo>
                    <a:cubicBezTo>
                      <a:pt x="14" y="112"/>
                      <a:pt x="14" y="112"/>
                      <a:pt x="14" y="112"/>
                    </a:cubicBezTo>
                    <a:cubicBezTo>
                      <a:pt x="5" y="94"/>
                      <a:pt x="0" y="71"/>
                      <a:pt x="0" y="52"/>
                    </a:cubicBezTo>
                    <a:cubicBezTo>
                      <a:pt x="0" y="52"/>
                      <a:pt x="0" y="52"/>
                      <a:pt x="0" y="52"/>
                    </a:cubicBezTo>
                    <a:cubicBezTo>
                      <a:pt x="0" y="52"/>
                      <a:pt x="0" y="52"/>
                      <a:pt x="0" y="52"/>
                    </a:cubicBezTo>
                    <a:cubicBezTo>
                      <a:pt x="0" y="52"/>
                      <a:pt x="0" y="52"/>
                      <a:pt x="0" y="52"/>
                    </a:cubicBezTo>
                    <a:cubicBezTo>
                      <a:pt x="0" y="33"/>
                      <a:pt x="6" y="19"/>
                      <a:pt x="16" y="11"/>
                    </a:cubicBezTo>
                    <a:cubicBezTo>
                      <a:pt x="16" y="11"/>
                      <a:pt x="16" y="11"/>
                      <a:pt x="16" y="11"/>
                    </a:cubicBezTo>
                    <a:cubicBezTo>
                      <a:pt x="25" y="3"/>
                      <a:pt x="38" y="0"/>
                      <a:pt x="50" y="0"/>
                    </a:cubicBezTo>
                    <a:cubicBezTo>
                      <a:pt x="50" y="0"/>
                      <a:pt x="50" y="0"/>
                      <a:pt x="50" y="0"/>
                    </a:cubicBezTo>
                    <a:cubicBezTo>
                      <a:pt x="62" y="0"/>
                      <a:pt x="74" y="3"/>
                      <a:pt x="83" y="11"/>
                    </a:cubicBezTo>
                    <a:cubicBezTo>
                      <a:pt x="83" y="11"/>
                      <a:pt x="83" y="11"/>
                      <a:pt x="83" y="11"/>
                    </a:cubicBezTo>
                    <a:cubicBezTo>
                      <a:pt x="92" y="19"/>
                      <a:pt x="98" y="32"/>
                      <a:pt x="98" y="51"/>
                    </a:cubicBezTo>
                    <a:cubicBezTo>
                      <a:pt x="98" y="51"/>
                      <a:pt x="98" y="51"/>
                      <a:pt x="98" y="51"/>
                    </a:cubicBezTo>
                    <a:cubicBezTo>
                      <a:pt x="98" y="51"/>
                      <a:pt x="98" y="51"/>
                      <a:pt x="98" y="51"/>
                    </a:cubicBezTo>
                    <a:cubicBezTo>
                      <a:pt x="98" y="51"/>
                      <a:pt x="98" y="51"/>
                      <a:pt x="98" y="51"/>
                    </a:cubicBezTo>
                    <a:cubicBezTo>
                      <a:pt x="98" y="70"/>
                      <a:pt x="92" y="93"/>
                      <a:pt x="83" y="112"/>
                    </a:cubicBezTo>
                    <a:cubicBezTo>
                      <a:pt x="83" y="112"/>
                      <a:pt x="83" y="112"/>
                      <a:pt x="83" y="112"/>
                    </a:cubicBezTo>
                    <a:cubicBezTo>
                      <a:pt x="74" y="130"/>
                      <a:pt x="62" y="145"/>
                      <a:pt x="48" y="146"/>
                    </a:cubicBezTo>
                    <a:cubicBezTo>
                      <a:pt x="48" y="146"/>
                      <a:pt x="48" y="146"/>
                      <a:pt x="48" y="146"/>
                    </a:cubicBezTo>
                    <a:cubicBezTo>
                      <a:pt x="33" y="145"/>
                      <a:pt x="22" y="131"/>
                      <a:pt x="14" y="112"/>
                    </a:cubicBezTo>
                    <a:close/>
                    <a:moveTo>
                      <a:pt x="48" y="139"/>
                    </a:moveTo>
                    <a:cubicBezTo>
                      <a:pt x="48" y="139"/>
                      <a:pt x="48" y="139"/>
                      <a:pt x="48" y="139"/>
                    </a:cubicBezTo>
                    <a:cubicBezTo>
                      <a:pt x="48" y="139"/>
                      <a:pt x="48" y="139"/>
                      <a:pt x="48" y="139"/>
                    </a:cubicBezTo>
                    <a:cubicBezTo>
                      <a:pt x="57" y="139"/>
                      <a:pt x="68" y="127"/>
                      <a:pt x="77" y="109"/>
                    </a:cubicBezTo>
                    <a:cubicBezTo>
                      <a:pt x="77" y="109"/>
                      <a:pt x="77" y="109"/>
                      <a:pt x="77" y="109"/>
                    </a:cubicBezTo>
                    <a:cubicBezTo>
                      <a:pt x="79" y="110"/>
                      <a:pt x="79" y="110"/>
                      <a:pt x="79" y="110"/>
                    </a:cubicBezTo>
                    <a:cubicBezTo>
                      <a:pt x="77" y="109"/>
                      <a:pt x="77" y="109"/>
                      <a:pt x="77" y="109"/>
                    </a:cubicBezTo>
                    <a:cubicBezTo>
                      <a:pt x="85" y="91"/>
                      <a:pt x="91" y="69"/>
                      <a:pt x="91" y="51"/>
                    </a:cubicBezTo>
                    <a:cubicBezTo>
                      <a:pt x="91" y="51"/>
                      <a:pt x="91" y="51"/>
                      <a:pt x="91" y="51"/>
                    </a:cubicBezTo>
                    <a:cubicBezTo>
                      <a:pt x="91" y="51"/>
                      <a:pt x="91" y="51"/>
                      <a:pt x="91" y="51"/>
                    </a:cubicBezTo>
                    <a:cubicBezTo>
                      <a:pt x="91" y="51"/>
                      <a:pt x="91" y="51"/>
                      <a:pt x="91" y="51"/>
                    </a:cubicBezTo>
                    <a:cubicBezTo>
                      <a:pt x="91" y="51"/>
                      <a:pt x="91" y="51"/>
                      <a:pt x="91" y="51"/>
                    </a:cubicBezTo>
                    <a:cubicBezTo>
                      <a:pt x="90" y="16"/>
                      <a:pt x="72" y="8"/>
                      <a:pt x="50" y="7"/>
                    </a:cubicBezTo>
                    <a:cubicBezTo>
                      <a:pt x="50" y="7"/>
                      <a:pt x="50" y="7"/>
                      <a:pt x="50" y="7"/>
                    </a:cubicBezTo>
                    <a:cubicBezTo>
                      <a:pt x="27" y="7"/>
                      <a:pt x="7" y="17"/>
                      <a:pt x="7" y="52"/>
                    </a:cubicBezTo>
                    <a:cubicBezTo>
                      <a:pt x="7" y="52"/>
                      <a:pt x="7" y="52"/>
                      <a:pt x="7" y="52"/>
                    </a:cubicBezTo>
                    <a:cubicBezTo>
                      <a:pt x="7" y="52"/>
                      <a:pt x="7" y="52"/>
                      <a:pt x="7" y="52"/>
                    </a:cubicBezTo>
                    <a:cubicBezTo>
                      <a:pt x="7" y="52"/>
                      <a:pt x="7" y="52"/>
                      <a:pt x="7" y="52"/>
                    </a:cubicBezTo>
                    <a:cubicBezTo>
                      <a:pt x="7" y="70"/>
                      <a:pt x="12" y="92"/>
                      <a:pt x="20" y="109"/>
                    </a:cubicBezTo>
                    <a:cubicBezTo>
                      <a:pt x="20" y="109"/>
                      <a:pt x="20" y="109"/>
                      <a:pt x="20" y="109"/>
                    </a:cubicBezTo>
                    <a:cubicBezTo>
                      <a:pt x="28" y="127"/>
                      <a:pt x="39"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a:spLocks noEditPoints="1"/>
              </p:cNvSpPr>
              <p:nvPr/>
            </p:nvSpPr>
            <p:spPr bwMode="auto">
              <a:xfrm>
                <a:off x="5808663" y="3359151"/>
                <a:ext cx="127000" cy="547688"/>
              </a:xfrm>
              <a:custGeom>
                <a:avLst/>
                <a:gdLst>
                  <a:gd name="T0" fmla="*/ 0 w 80"/>
                  <a:gd name="T1" fmla="*/ 292 h 345"/>
                  <a:gd name="T2" fmla="*/ 0 w 80"/>
                  <a:gd name="T3" fmla="*/ 10 h 345"/>
                  <a:gd name="T4" fmla="*/ 3 w 80"/>
                  <a:gd name="T5" fmla="*/ 10 h 345"/>
                  <a:gd name="T6" fmla="*/ 7 w 80"/>
                  <a:gd name="T7" fmla="*/ 3 h 345"/>
                  <a:gd name="T8" fmla="*/ 13 w 80"/>
                  <a:gd name="T9" fmla="*/ 0 h 345"/>
                  <a:gd name="T10" fmla="*/ 80 w 80"/>
                  <a:gd name="T11" fmla="*/ 249 h 345"/>
                  <a:gd name="T12" fmla="*/ 50 w 80"/>
                  <a:gd name="T13" fmla="*/ 345 h 345"/>
                  <a:gd name="T14" fmla="*/ 0 w 80"/>
                  <a:gd name="T15" fmla="*/ 292 h 345"/>
                  <a:gd name="T16" fmla="*/ 0 w 80"/>
                  <a:gd name="T17" fmla="*/ 292 h 345"/>
                  <a:gd name="T18" fmla="*/ 10 w 80"/>
                  <a:gd name="T19" fmla="*/ 285 h 345"/>
                  <a:gd name="T20" fmla="*/ 47 w 80"/>
                  <a:gd name="T21" fmla="*/ 325 h 345"/>
                  <a:gd name="T22" fmla="*/ 70 w 80"/>
                  <a:gd name="T23" fmla="*/ 249 h 345"/>
                  <a:gd name="T24" fmla="*/ 10 w 80"/>
                  <a:gd name="T25" fmla="*/ 23 h 345"/>
                  <a:gd name="T26" fmla="*/ 10 w 80"/>
                  <a:gd name="T27" fmla="*/ 285 h 345"/>
                  <a:gd name="T28" fmla="*/ 10 w 80"/>
                  <a:gd name="T29" fmla="*/ 285 h 345"/>
                  <a:gd name="T30" fmla="*/ 7 w 80"/>
                  <a:gd name="T31" fmla="*/ 10 h 345"/>
                  <a:gd name="T32" fmla="*/ 10 w 80"/>
                  <a:gd name="T33" fmla="*/ 7 h 345"/>
                  <a:gd name="T34" fmla="*/ 7 w 80"/>
                  <a:gd name="T35" fmla="*/ 10 h 345"/>
                  <a:gd name="T36" fmla="*/ 7 w 80"/>
                  <a:gd name="T37" fmla="*/ 1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345">
                    <a:moveTo>
                      <a:pt x="0" y="292"/>
                    </a:moveTo>
                    <a:lnTo>
                      <a:pt x="0" y="10"/>
                    </a:lnTo>
                    <a:lnTo>
                      <a:pt x="3" y="10"/>
                    </a:lnTo>
                    <a:lnTo>
                      <a:pt x="7" y="3"/>
                    </a:lnTo>
                    <a:lnTo>
                      <a:pt x="13" y="0"/>
                    </a:lnTo>
                    <a:lnTo>
                      <a:pt x="80" y="249"/>
                    </a:lnTo>
                    <a:lnTo>
                      <a:pt x="50" y="345"/>
                    </a:lnTo>
                    <a:lnTo>
                      <a:pt x="0" y="292"/>
                    </a:lnTo>
                    <a:lnTo>
                      <a:pt x="0" y="292"/>
                    </a:lnTo>
                    <a:close/>
                    <a:moveTo>
                      <a:pt x="10" y="285"/>
                    </a:moveTo>
                    <a:lnTo>
                      <a:pt x="47" y="325"/>
                    </a:lnTo>
                    <a:lnTo>
                      <a:pt x="70" y="249"/>
                    </a:lnTo>
                    <a:lnTo>
                      <a:pt x="10" y="23"/>
                    </a:lnTo>
                    <a:lnTo>
                      <a:pt x="10" y="285"/>
                    </a:lnTo>
                    <a:lnTo>
                      <a:pt x="10" y="285"/>
                    </a:lnTo>
                    <a:close/>
                    <a:moveTo>
                      <a:pt x="7" y="10"/>
                    </a:moveTo>
                    <a:lnTo>
                      <a:pt x="10" y="7"/>
                    </a:lnTo>
                    <a:lnTo>
                      <a:pt x="7" y="10"/>
                    </a:lnTo>
                    <a:lnTo>
                      <a:pt x="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a:spLocks noEditPoints="1"/>
              </p:cNvSpPr>
              <p:nvPr/>
            </p:nvSpPr>
            <p:spPr bwMode="auto">
              <a:xfrm>
                <a:off x="5797550" y="3338513"/>
                <a:ext cx="149225" cy="588963"/>
              </a:xfrm>
              <a:custGeom>
                <a:avLst/>
                <a:gdLst>
                  <a:gd name="T0" fmla="*/ 4 w 94"/>
                  <a:gd name="T1" fmla="*/ 308 h 371"/>
                  <a:gd name="T2" fmla="*/ 7 w 94"/>
                  <a:gd name="T3" fmla="*/ 305 h 371"/>
                  <a:gd name="T4" fmla="*/ 14 w 94"/>
                  <a:gd name="T5" fmla="*/ 305 h 371"/>
                  <a:gd name="T6" fmla="*/ 7 w 94"/>
                  <a:gd name="T7" fmla="*/ 305 h 371"/>
                  <a:gd name="T8" fmla="*/ 4 w 94"/>
                  <a:gd name="T9" fmla="*/ 308 h 371"/>
                  <a:gd name="T10" fmla="*/ 0 w 94"/>
                  <a:gd name="T11" fmla="*/ 305 h 371"/>
                  <a:gd name="T12" fmla="*/ 0 w 94"/>
                  <a:gd name="T13" fmla="*/ 20 h 371"/>
                  <a:gd name="T14" fmla="*/ 4 w 94"/>
                  <a:gd name="T15" fmla="*/ 20 h 371"/>
                  <a:gd name="T16" fmla="*/ 4 w 94"/>
                  <a:gd name="T17" fmla="*/ 16 h 371"/>
                  <a:gd name="T18" fmla="*/ 10 w 94"/>
                  <a:gd name="T19" fmla="*/ 13 h 371"/>
                  <a:gd name="T20" fmla="*/ 24 w 94"/>
                  <a:gd name="T21" fmla="*/ 0 h 371"/>
                  <a:gd name="T22" fmla="*/ 94 w 94"/>
                  <a:gd name="T23" fmla="*/ 262 h 371"/>
                  <a:gd name="T24" fmla="*/ 60 w 94"/>
                  <a:gd name="T25" fmla="*/ 371 h 371"/>
                  <a:gd name="T26" fmla="*/ 4 w 94"/>
                  <a:gd name="T27" fmla="*/ 308 h 371"/>
                  <a:gd name="T28" fmla="*/ 4 w 94"/>
                  <a:gd name="T29" fmla="*/ 308 h 371"/>
                  <a:gd name="T30" fmla="*/ 50 w 94"/>
                  <a:gd name="T31" fmla="*/ 325 h 371"/>
                  <a:gd name="T32" fmla="*/ 70 w 94"/>
                  <a:gd name="T33" fmla="*/ 262 h 371"/>
                  <a:gd name="T34" fmla="*/ 24 w 94"/>
                  <a:gd name="T35" fmla="*/ 89 h 371"/>
                  <a:gd name="T36" fmla="*/ 24 w 94"/>
                  <a:gd name="T37" fmla="*/ 298 h 371"/>
                  <a:gd name="T38" fmla="*/ 50 w 94"/>
                  <a:gd name="T39" fmla="*/ 325 h 371"/>
                  <a:gd name="T40" fmla="*/ 50 w 94"/>
                  <a:gd name="T41" fmla="*/ 325 h 371"/>
                  <a:gd name="T42" fmla="*/ 14 w 94"/>
                  <a:gd name="T43" fmla="*/ 36 h 371"/>
                  <a:gd name="T44" fmla="*/ 20 w 94"/>
                  <a:gd name="T45" fmla="*/ 36 h 371"/>
                  <a:gd name="T46" fmla="*/ 17 w 94"/>
                  <a:gd name="T47" fmla="*/ 26 h 371"/>
                  <a:gd name="T48" fmla="*/ 14 w 94"/>
                  <a:gd name="T49" fmla="*/ 29 h 371"/>
                  <a:gd name="T50" fmla="*/ 14 w 94"/>
                  <a:gd name="T51" fmla="*/ 26 h 371"/>
                  <a:gd name="T52" fmla="*/ 14 w 94"/>
                  <a:gd name="T53" fmla="*/ 26 h 371"/>
                  <a:gd name="T54" fmla="*/ 14 w 94"/>
                  <a:gd name="T55" fmla="*/ 36 h 371"/>
                  <a:gd name="T56" fmla="*/ 14 w 94"/>
                  <a:gd name="T57" fmla="*/ 36 h 371"/>
                  <a:gd name="T58" fmla="*/ 14 w 94"/>
                  <a:gd name="T59" fmla="*/ 29 h 371"/>
                  <a:gd name="T60" fmla="*/ 14 w 94"/>
                  <a:gd name="T61" fmla="*/ 26 h 371"/>
                  <a:gd name="T62" fmla="*/ 14 w 94"/>
                  <a:gd name="T63" fmla="*/ 29 h 371"/>
                  <a:gd name="T64" fmla="*/ 14 w 94"/>
                  <a:gd name="T65" fmla="*/ 29 h 371"/>
                  <a:gd name="T66" fmla="*/ 14 w 94"/>
                  <a:gd name="T67" fmla="*/ 29 h 371"/>
                  <a:gd name="T68" fmla="*/ 14 w 94"/>
                  <a:gd name="T69" fmla="*/ 26 h 371"/>
                  <a:gd name="T70" fmla="*/ 14 w 94"/>
                  <a:gd name="T71" fmla="*/ 26 h 371"/>
                  <a:gd name="T72" fmla="*/ 14 w 94"/>
                  <a:gd name="T73" fmla="*/ 29 h 371"/>
                  <a:gd name="T74" fmla="*/ 14 w 94"/>
                  <a:gd name="T75" fmla="*/ 2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371">
                    <a:moveTo>
                      <a:pt x="4" y="308"/>
                    </a:moveTo>
                    <a:lnTo>
                      <a:pt x="7" y="305"/>
                    </a:lnTo>
                    <a:lnTo>
                      <a:pt x="14" y="305"/>
                    </a:lnTo>
                    <a:lnTo>
                      <a:pt x="7" y="305"/>
                    </a:lnTo>
                    <a:lnTo>
                      <a:pt x="4" y="308"/>
                    </a:lnTo>
                    <a:lnTo>
                      <a:pt x="0" y="305"/>
                    </a:lnTo>
                    <a:lnTo>
                      <a:pt x="0" y="20"/>
                    </a:lnTo>
                    <a:lnTo>
                      <a:pt x="4" y="20"/>
                    </a:lnTo>
                    <a:lnTo>
                      <a:pt x="4" y="16"/>
                    </a:lnTo>
                    <a:lnTo>
                      <a:pt x="10" y="13"/>
                    </a:lnTo>
                    <a:lnTo>
                      <a:pt x="24" y="0"/>
                    </a:lnTo>
                    <a:lnTo>
                      <a:pt x="94" y="262"/>
                    </a:lnTo>
                    <a:lnTo>
                      <a:pt x="60" y="371"/>
                    </a:lnTo>
                    <a:lnTo>
                      <a:pt x="4" y="308"/>
                    </a:lnTo>
                    <a:lnTo>
                      <a:pt x="4" y="308"/>
                    </a:lnTo>
                    <a:close/>
                    <a:moveTo>
                      <a:pt x="50" y="325"/>
                    </a:moveTo>
                    <a:lnTo>
                      <a:pt x="70" y="262"/>
                    </a:lnTo>
                    <a:lnTo>
                      <a:pt x="24" y="89"/>
                    </a:lnTo>
                    <a:lnTo>
                      <a:pt x="24" y="298"/>
                    </a:lnTo>
                    <a:lnTo>
                      <a:pt x="50" y="325"/>
                    </a:lnTo>
                    <a:lnTo>
                      <a:pt x="50" y="325"/>
                    </a:lnTo>
                    <a:close/>
                    <a:moveTo>
                      <a:pt x="14" y="36"/>
                    </a:moveTo>
                    <a:lnTo>
                      <a:pt x="20" y="36"/>
                    </a:lnTo>
                    <a:lnTo>
                      <a:pt x="17" y="26"/>
                    </a:lnTo>
                    <a:lnTo>
                      <a:pt x="14" y="29"/>
                    </a:lnTo>
                    <a:lnTo>
                      <a:pt x="14" y="26"/>
                    </a:lnTo>
                    <a:lnTo>
                      <a:pt x="14" y="26"/>
                    </a:lnTo>
                    <a:lnTo>
                      <a:pt x="14" y="36"/>
                    </a:lnTo>
                    <a:lnTo>
                      <a:pt x="14" y="36"/>
                    </a:lnTo>
                    <a:close/>
                    <a:moveTo>
                      <a:pt x="14" y="29"/>
                    </a:moveTo>
                    <a:lnTo>
                      <a:pt x="14" y="26"/>
                    </a:lnTo>
                    <a:lnTo>
                      <a:pt x="14" y="29"/>
                    </a:lnTo>
                    <a:lnTo>
                      <a:pt x="14" y="29"/>
                    </a:lnTo>
                    <a:close/>
                    <a:moveTo>
                      <a:pt x="14" y="29"/>
                    </a:moveTo>
                    <a:lnTo>
                      <a:pt x="14" y="26"/>
                    </a:lnTo>
                    <a:lnTo>
                      <a:pt x="14" y="26"/>
                    </a:lnTo>
                    <a:lnTo>
                      <a:pt x="14" y="29"/>
                    </a:lnTo>
                    <a:lnTo>
                      <a:pt x="14"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6248400" y="3470276"/>
                <a:ext cx="42863" cy="73025"/>
              </a:xfrm>
              <a:custGeom>
                <a:avLst/>
                <a:gdLst>
                  <a:gd name="T0" fmla="*/ 5 w 8"/>
                  <a:gd name="T1" fmla="*/ 13 h 14"/>
                  <a:gd name="T2" fmla="*/ 0 w 8"/>
                  <a:gd name="T3" fmla="*/ 2 h 14"/>
                  <a:gd name="T4" fmla="*/ 1 w 8"/>
                  <a:gd name="T5" fmla="*/ 0 h 14"/>
                  <a:gd name="T6" fmla="*/ 1 w 8"/>
                  <a:gd name="T7" fmla="*/ 0 h 14"/>
                  <a:gd name="T8" fmla="*/ 3 w 8"/>
                  <a:gd name="T9" fmla="*/ 1 h 14"/>
                  <a:gd name="T10" fmla="*/ 3 w 8"/>
                  <a:gd name="T11" fmla="*/ 1 h 14"/>
                  <a:gd name="T12" fmla="*/ 7 w 8"/>
                  <a:gd name="T13" fmla="*/ 12 h 14"/>
                  <a:gd name="T14" fmla="*/ 7 w 8"/>
                  <a:gd name="T15" fmla="*/ 14 h 14"/>
                  <a:gd name="T16" fmla="*/ 7 w 8"/>
                  <a:gd name="T17" fmla="*/ 14 h 14"/>
                  <a:gd name="T18" fmla="*/ 6 w 8"/>
                  <a:gd name="T19" fmla="*/ 14 h 14"/>
                  <a:gd name="T20" fmla="*/ 6 w 8"/>
                  <a:gd name="T21" fmla="*/ 14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0" y="2"/>
                      <a:pt x="0" y="2"/>
                      <a:pt x="0" y="2"/>
                    </a:cubicBezTo>
                    <a:cubicBezTo>
                      <a:pt x="0" y="1"/>
                      <a:pt x="0" y="1"/>
                      <a:pt x="1" y="0"/>
                    </a:cubicBezTo>
                    <a:cubicBezTo>
                      <a:pt x="1" y="0"/>
                      <a:pt x="1" y="0"/>
                      <a:pt x="1" y="0"/>
                    </a:cubicBezTo>
                    <a:cubicBezTo>
                      <a:pt x="2" y="0"/>
                      <a:pt x="3" y="0"/>
                      <a:pt x="3" y="1"/>
                    </a:cubicBezTo>
                    <a:cubicBezTo>
                      <a:pt x="3" y="1"/>
                      <a:pt x="3" y="1"/>
                      <a:pt x="3" y="1"/>
                    </a:cubicBezTo>
                    <a:cubicBezTo>
                      <a:pt x="7" y="12"/>
                      <a:pt x="7" y="12"/>
                      <a:pt x="7" y="12"/>
                    </a:cubicBezTo>
                    <a:cubicBezTo>
                      <a:pt x="8" y="13"/>
                      <a:pt x="7" y="14"/>
                      <a:pt x="7" y="14"/>
                    </a:cubicBezTo>
                    <a:cubicBezTo>
                      <a:pt x="7" y="14"/>
                      <a:pt x="7" y="14"/>
                      <a:pt x="7" y="14"/>
                    </a:cubicBezTo>
                    <a:cubicBezTo>
                      <a:pt x="6" y="14"/>
                      <a:pt x="6" y="14"/>
                      <a:pt x="6" y="14"/>
                    </a:cubicBezTo>
                    <a:cubicBezTo>
                      <a:pt x="6" y="14"/>
                      <a:pt x="6" y="14"/>
                      <a:pt x="6" y="14"/>
                    </a:cubicBezTo>
                    <a:cubicBezTo>
                      <a:pt x="5" y="14"/>
                      <a:pt x="5" y="14"/>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a:spLocks noEditPoints="1"/>
              </p:cNvSpPr>
              <p:nvPr/>
            </p:nvSpPr>
            <p:spPr bwMode="auto">
              <a:xfrm>
                <a:off x="6237288" y="3459163"/>
                <a:ext cx="63500" cy="95250"/>
              </a:xfrm>
              <a:custGeom>
                <a:avLst/>
                <a:gdLst>
                  <a:gd name="T0" fmla="*/ 5 w 12"/>
                  <a:gd name="T1" fmla="*/ 16 h 18"/>
                  <a:gd name="T2" fmla="*/ 5 w 12"/>
                  <a:gd name="T3" fmla="*/ 16 h 18"/>
                  <a:gd name="T4" fmla="*/ 0 w 12"/>
                  <a:gd name="T5" fmla="*/ 5 h 18"/>
                  <a:gd name="T6" fmla="*/ 0 w 12"/>
                  <a:gd name="T7" fmla="*/ 4 h 18"/>
                  <a:gd name="T8" fmla="*/ 0 w 12"/>
                  <a:gd name="T9" fmla="*/ 4 h 18"/>
                  <a:gd name="T10" fmla="*/ 2 w 12"/>
                  <a:gd name="T11" fmla="*/ 0 h 18"/>
                  <a:gd name="T12" fmla="*/ 2 w 12"/>
                  <a:gd name="T13" fmla="*/ 0 h 18"/>
                  <a:gd name="T14" fmla="*/ 4 w 12"/>
                  <a:gd name="T15" fmla="*/ 0 h 18"/>
                  <a:gd name="T16" fmla="*/ 4 w 12"/>
                  <a:gd name="T17" fmla="*/ 0 h 18"/>
                  <a:gd name="T18" fmla="*/ 7 w 12"/>
                  <a:gd name="T19" fmla="*/ 2 h 18"/>
                  <a:gd name="T20" fmla="*/ 7 w 12"/>
                  <a:gd name="T21" fmla="*/ 2 h 18"/>
                  <a:gd name="T22" fmla="*/ 11 w 12"/>
                  <a:gd name="T23" fmla="*/ 13 h 18"/>
                  <a:gd name="T24" fmla="*/ 12 w 12"/>
                  <a:gd name="T25" fmla="*/ 15 h 18"/>
                  <a:gd name="T26" fmla="*/ 12 w 12"/>
                  <a:gd name="T27" fmla="*/ 15 h 18"/>
                  <a:gd name="T28" fmla="*/ 9 w 12"/>
                  <a:gd name="T29" fmla="*/ 18 h 18"/>
                  <a:gd name="T30" fmla="*/ 9 w 12"/>
                  <a:gd name="T31" fmla="*/ 18 h 18"/>
                  <a:gd name="T32" fmla="*/ 8 w 12"/>
                  <a:gd name="T33" fmla="*/ 18 h 18"/>
                  <a:gd name="T34" fmla="*/ 8 w 12"/>
                  <a:gd name="T35" fmla="*/ 18 h 18"/>
                  <a:gd name="T36" fmla="*/ 8 w 12"/>
                  <a:gd name="T37" fmla="*/ 18 h 18"/>
                  <a:gd name="T38" fmla="*/ 8 w 12"/>
                  <a:gd name="T39" fmla="*/ 18 h 18"/>
                  <a:gd name="T40" fmla="*/ 5 w 12"/>
                  <a:gd name="T41" fmla="*/ 16 h 18"/>
                  <a:gd name="T42" fmla="*/ 7 w 12"/>
                  <a:gd name="T43" fmla="*/ 15 h 18"/>
                  <a:gd name="T44" fmla="*/ 9 w 12"/>
                  <a:gd name="T45" fmla="*/ 14 h 18"/>
                  <a:gd name="T46" fmla="*/ 8 w 12"/>
                  <a:gd name="T47" fmla="*/ 15 h 18"/>
                  <a:gd name="T48" fmla="*/ 8 w 12"/>
                  <a:gd name="T49" fmla="*/ 15 h 18"/>
                  <a:gd name="T50" fmla="*/ 8 w 12"/>
                  <a:gd name="T51" fmla="*/ 15 h 18"/>
                  <a:gd name="T52" fmla="*/ 8 w 12"/>
                  <a:gd name="T53" fmla="*/ 15 h 18"/>
                  <a:gd name="T54" fmla="*/ 8 w 12"/>
                  <a:gd name="T55" fmla="*/ 15 h 18"/>
                  <a:gd name="T56" fmla="*/ 7 w 12"/>
                  <a:gd name="T5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8">
                    <a:moveTo>
                      <a:pt x="5" y="16"/>
                    </a:moveTo>
                    <a:cubicBezTo>
                      <a:pt x="5" y="16"/>
                      <a:pt x="5" y="16"/>
                      <a:pt x="5" y="16"/>
                    </a:cubicBezTo>
                    <a:cubicBezTo>
                      <a:pt x="0" y="5"/>
                      <a:pt x="0" y="5"/>
                      <a:pt x="0" y="5"/>
                    </a:cubicBezTo>
                    <a:cubicBezTo>
                      <a:pt x="0" y="5"/>
                      <a:pt x="0" y="4"/>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5" y="0"/>
                      <a:pt x="6" y="1"/>
                      <a:pt x="7" y="2"/>
                    </a:cubicBezTo>
                    <a:cubicBezTo>
                      <a:pt x="7" y="2"/>
                      <a:pt x="7" y="2"/>
                      <a:pt x="7" y="2"/>
                    </a:cubicBezTo>
                    <a:cubicBezTo>
                      <a:pt x="11" y="13"/>
                      <a:pt x="11" y="13"/>
                      <a:pt x="11" y="13"/>
                    </a:cubicBezTo>
                    <a:cubicBezTo>
                      <a:pt x="12" y="14"/>
                      <a:pt x="12" y="14"/>
                      <a:pt x="12" y="15"/>
                    </a:cubicBezTo>
                    <a:cubicBezTo>
                      <a:pt x="12" y="15"/>
                      <a:pt x="12" y="15"/>
                      <a:pt x="12" y="15"/>
                    </a:cubicBezTo>
                    <a:cubicBezTo>
                      <a:pt x="12" y="16"/>
                      <a:pt x="11" y="17"/>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7" y="18"/>
                      <a:pt x="5" y="17"/>
                      <a:pt x="5" y="16"/>
                    </a:cubicBezTo>
                    <a:close/>
                    <a:moveTo>
                      <a:pt x="7" y="15"/>
                    </a:moveTo>
                    <a:cubicBezTo>
                      <a:pt x="9" y="14"/>
                      <a:pt x="9" y="14"/>
                      <a:pt x="9" y="14"/>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6062663" y="3443288"/>
                <a:ext cx="238125" cy="327025"/>
              </a:xfrm>
              <a:custGeom>
                <a:avLst/>
                <a:gdLst>
                  <a:gd name="T0" fmla="*/ 0 w 45"/>
                  <a:gd name="T1" fmla="*/ 42 h 62"/>
                  <a:gd name="T2" fmla="*/ 0 w 45"/>
                  <a:gd name="T3" fmla="*/ 40 h 62"/>
                  <a:gd name="T4" fmla="*/ 0 w 45"/>
                  <a:gd name="T5" fmla="*/ 40 h 62"/>
                  <a:gd name="T6" fmla="*/ 3 w 45"/>
                  <a:gd name="T7" fmla="*/ 40 h 62"/>
                  <a:gd name="T8" fmla="*/ 3 w 45"/>
                  <a:gd name="T9" fmla="*/ 40 h 62"/>
                  <a:gd name="T10" fmla="*/ 20 w 45"/>
                  <a:gd name="T11" fmla="*/ 57 h 62"/>
                  <a:gd name="T12" fmla="*/ 42 w 45"/>
                  <a:gd name="T13" fmla="*/ 17 h 62"/>
                  <a:gd name="T14" fmla="*/ 37 w 45"/>
                  <a:gd name="T15" fmla="*/ 2 h 62"/>
                  <a:gd name="T16" fmla="*/ 37 w 45"/>
                  <a:gd name="T17" fmla="*/ 2 h 62"/>
                  <a:gd name="T18" fmla="*/ 38 w 45"/>
                  <a:gd name="T19" fmla="*/ 0 h 62"/>
                  <a:gd name="T20" fmla="*/ 38 w 45"/>
                  <a:gd name="T21" fmla="*/ 0 h 62"/>
                  <a:gd name="T22" fmla="*/ 40 w 45"/>
                  <a:gd name="T23" fmla="*/ 1 h 62"/>
                  <a:gd name="T24" fmla="*/ 40 w 45"/>
                  <a:gd name="T25" fmla="*/ 1 h 62"/>
                  <a:gd name="T26" fmla="*/ 45 w 45"/>
                  <a:gd name="T27" fmla="*/ 18 h 62"/>
                  <a:gd name="T28" fmla="*/ 21 w 45"/>
                  <a:gd name="T29" fmla="*/ 62 h 62"/>
                  <a:gd name="T30" fmla="*/ 0 w 45"/>
                  <a:gd name="T3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2">
                    <a:moveTo>
                      <a:pt x="0" y="42"/>
                    </a:moveTo>
                    <a:cubicBezTo>
                      <a:pt x="0" y="42"/>
                      <a:pt x="0" y="41"/>
                      <a:pt x="0" y="40"/>
                    </a:cubicBezTo>
                    <a:cubicBezTo>
                      <a:pt x="0" y="40"/>
                      <a:pt x="0" y="40"/>
                      <a:pt x="0" y="40"/>
                    </a:cubicBezTo>
                    <a:cubicBezTo>
                      <a:pt x="1" y="39"/>
                      <a:pt x="2" y="39"/>
                      <a:pt x="3" y="40"/>
                    </a:cubicBezTo>
                    <a:cubicBezTo>
                      <a:pt x="3" y="40"/>
                      <a:pt x="3" y="40"/>
                      <a:pt x="3" y="40"/>
                    </a:cubicBezTo>
                    <a:cubicBezTo>
                      <a:pt x="20" y="57"/>
                      <a:pt x="20" y="57"/>
                      <a:pt x="20" y="57"/>
                    </a:cubicBezTo>
                    <a:cubicBezTo>
                      <a:pt x="42" y="17"/>
                      <a:pt x="42" y="17"/>
                      <a:pt x="42" y="17"/>
                    </a:cubicBezTo>
                    <a:cubicBezTo>
                      <a:pt x="37" y="2"/>
                      <a:pt x="37" y="2"/>
                      <a:pt x="37" y="2"/>
                    </a:cubicBezTo>
                    <a:cubicBezTo>
                      <a:pt x="37" y="2"/>
                      <a:pt x="37" y="2"/>
                      <a:pt x="37" y="2"/>
                    </a:cubicBezTo>
                    <a:cubicBezTo>
                      <a:pt x="37" y="2"/>
                      <a:pt x="38" y="1"/>
                      <a:pt x="38" y="0"/>
                    </a:cubicBezTo>
                    <a:cubicBezTo>
                      <a:pt x="38" y="0"/>
                      <a:pt x="38" y="0"/>
                      <a:pt x="38" y="0"/>
                    </a:cubicBezTo>
                    <a:cubicBezTo>
                      <a:pt x="39" y="0"/>
                      <a:pt x="40" y="1"/>
                      <a:pt x="40" y="1"/>
                    </a:cubicBezTo>
                    <a:cubicBezTo>
                      <a:pt x="40" y="1"/>
                      <a:pt x="40" y="1"/>
                      <a:pt x="40" y="1"/>
                    </a:cubicBezTo>
                    <a:cubicBezTo>
                      <a:pt x="45" y="18"/>
                      <a:pt x="45" y="18"/>
                      <a:pt x="45" y="18"/>
                    </a:cubicBezTo>
                    <a:cubicBezTo>
                      <a:pt x="21" y="62"/>
                      <a:pt x="21" y="62"/>
                      <a:pt x="21" y="62"/>
                    </a:cubicBezTo>
                    <a:cubicBezTo>
                      <a:pt x="0" y="42"/>
                      <a:pt x="0" y="42"/>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a:spLocks noEditPoints="1"/>
              </p:cNvSpPr>
              <p:nvPr/>
            </p:nvSpPr>
            <p:spPr bwMode="auto">
              <a:xfrm>
                <a:off x="6051550" y="3432176"/>
                <a:ext cx="265113" cy="358775"/>
              </a:xfrm>
              <a:custGeom>
                <a:avLst/>
                <a:gdLst>
                  <a:gd name="T0" fmla="*/ 1 w 50"/>
                  <a:gd name="T1" fmla="*/ 46 h 68"/>
                  <a:gd name="T2" fmla="*/ 1 w 50"/>
                  <a:gd name="T3" fmla="*/ 46 h 68"/>
                  <a:gd name="T4" fmla="*/ 0 w 50"/>
                  <a:gd name="T5" fmla="*/ 43 h 68"/>
                  <a:gd name="T6" fmla="*/ 0 w 50"/>
                  <a:gd name="T7" fmla="*/ 43 h 68"/>
                  <a:gd name="T8" fmla="*/ 1 w 50"/>
                  <a:gd name="T9" fmla="*/ 41 h 68"/>
                  <a:gd name="T10" fmla="*/ 1 w 50"/>
                  <a:gd name="T11" fmla="*/ 41 h 68"/>
                  <a:gd name="T12" fmla="*/ 3 w 50"/>
                  <a:gd name="T13" fmla="*/ 40 h 68"/>
                  <a:gd name="T14" fmla="*/ 3 w 50"/>
                  <a:gd name="T15" fmla="*/ 40 h 68"/>
                  <a:gd name="T16" fmla="*/ 6 w 50"/>
                  <a:gd name="T17" fmla="*/ 41 h 68"/>
                  <a:gd name="T18" fmla="*/ 6 w 50"/>
                  <a:gd name="T19" fmla="*/ 41 h 68"/>
                  <a:gd name="T20" fmla="*/ 22 w 50"/>
                  <a:gd name="T21" fmla="*/ 56 h 68"/>
                  <a:gd name="T22" fmla="*/ 42 w 50"/>
                  <a:gd name="T23" fmla="*/ 19 h 68"/>
                  <a:gd name="T24" fmla="*/ 37 w 50"/>
                  <a:gd name="T25" fmla="*/ 2 h 68"/>
                  <a:gd name="T26" fmla="*/ 38 w 50"/>
                  <a:gd name="T27" fmla="*/ 2 h 68"/>
                  <a:gd name="T28" fmla="*/ 40 w 50"/>
                  <a:gd name="T29" fmla="*/ 1 h 68"/>
                  <a:gd name="T30" fmla="*/ 40 w 50"/>
                  <a:gd name="T31" fmla="*/ 1 h 68"/>
                  <a:gd name="T32" fmla="*/ 41 w 50"/>
                  <a:gd name="T33" fmla="*/ 0 h 68"/>
                  <a:gd name="T34" fmla="*/ 41 w 50"/>
                  <a:gd name="T35" fmla="*/ 0 h 68"/>
                  <a:gd name="T36" fmla="*/ 44 w 50"/>
                  <a:gd name="T37" fmla="*/ 3 h 68"/>
                  <a:gd name="T38" fmla="*/ 44 w 50"/>
                  <a:gd name="T39" fmla="*/ 3 h 68"/>
                  <a:gd name="T40" fmla="*/ 50 w 50"/>
                  <a:gd name="T41" fmla="*/ 20 h 68"/>
                  <a:gd name="T42" fmla="*/ 24 w 50"/>
                  <a:gd name="T43" fmla="*/ 68 h 68"/>
                  <a:gd name="T44" fmla="*/ 1 w 50"/>
                  <a:gd name="T45" fmla="*/ 46 h 68"/>
                  <a:gd name="T46" fmla="*/ 2 w 50"/>
                  <a:gd name="T47" fmla="*/ 44 h 68"/>
                  <a:gd name="T48" fmla="*/ 3 w 50"/>
                  <a:gd name="T49" fmla="*/ 43 h 68"/>
                  <a:gd name="T50" fmla="*/ 3 w 50"/>
                  <a:gd name="T51" fmla="*/ 43 h 68"/>
                  <a:gd name="T52" fmla="*/ 2 w 50"/>
                  <a:gd name="T5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68">
                    <a:moveTo>
                      <a:pt x="1" y="46"/>
                    </a:moveTo>
                    <a:cubicBezTo>
                      <a:pt x="1" y="46"/>
                      <a:pt x="1" y="46"/>
                      <a:pt x="1" y="46"/>
                    </a:cubicBezTo>
                    <a:cubicBezTo>
                      <a:pt x="0" y="45"/>
                      <a:pt x="0" y="44"/>
                      <a:pt x="0" y="43"/>
                    </a:cubicBezTo>
                    <a:cubicBezTo>
                      <a:pt x="0" y="43"/>
                      <a:pt x="0" y="43"/>
                      <a:pt x="0" y="43"/>
                    </a:cubicBezTo>
                    <a:cubicBezTo>
                      <a:pt x="0" y="42"/>
                      <a:pt x="0" y="41"/>
                      <a:pt x="1" y="41"/>
                    </a:cubicBezTo>
                    <a:cubicBezTo>
                      <a:pt x="1" y="41"/>
                      <a:pt x="1" y="41"/>
                      <a:pt x="1" y="41"/>
                    </a:cubicBezTo>
                    <a:cubicBezTo>
                      <a:pt x="2" y="40"/>
                      <a:pt x="3" y="40"/>
                      <a:pt x="3" y="40"/>
                    </a:cubicBezTo>
                    <a:cubicBezTo>
                      <a:pt x="3" y="40"/>
                      <a:pt x="3" y="40"/>
                      <a:pt x="3" y="40"/>
                    </a:cubicBezTo>
                    <a:cubicBezTo>
                      <a:pt x="4" y="40"/>
                      <a:pt x="5" y="40"/>
                      <a:pt x="6" y="41"/>
                    </a:cubicBezTo>
                    <a:cubicBezTo>
                      <a:pt x="6" y="41"/>
                      <a:pt x="6" y="41"/>
                      <a:pt x="6" y="41"/>
                    </a:cubicBezTo>
                    <a:cubicBezTo>
                      <a:pt x="22" y="56"/>
                      <a:pt x="22" y="56"/>
                      <a:pt x="22" y="56"/>
                    </a:cubicBezTo>
                    <a:cubicBezTo>
                      <a:pt x="42" y="19"/>
                      <a:pt x="42" y="19"/>
                      <a:pt x="42" y="19"/>
                    </a:cubicBezTo>
                    <a:cubicBezTo>
                      <a:pt x="37" y="2"/>
                      <a:pt x="37" y="2"/>
                      <a:pt x="37" y="2"/>
                    </a:cubicBezTo>
                    <a:cubicBezTo>
                      <a:pt x="38" y="2"/>
                      <a:pt x="38" y="2"/>
                      <a:pt x="38" y="2"/>
                    </a:cubicBezTo>
                    <a:cubicBezTo>
                      <a:pt x="38" y="2"/>
                      <a:pt x="39" y="1"/>
                      <a:pt x="40" y="1"/>
                    </a:cubicBezTo>
                    <a:cubicBezTo>
                      <a:pt x="40" y="1"/>
                      <a:pt x="40" y="1"/>
                      <a:pt x="40" y="1"/>
                    </a:cubicBezTo>
                    <a:cubicBezTo>
                      <a:pt x="40" y="0"/>
                      <a:pt x="41" y="0"/>
                      <a:pt x="41" y="0"/>
                    </a:cubicBezTo>
                    <a:cubicBezTo>
                      <a:pt x="41" y="0"/>
                      <a:pt x="41" y="0"/>
                      <a:pt x="41" y="0"/>
                    </a:cubicBezTo>
                    <a:cubicBezTo>
                      <a:pt x="42" y="0"/>
                      <a:pt x="44" y="1"/>
                      <a:pt x="44" y="3"/>
                    </a:cubicBezTo>
                    <a:cubicBezTo>
                      <a:pt x="44" y="3"/>
                      <a:pt x="44" y="3"/>
                      <a:pt x="44" y="3"/>
                    </a:cubicBezTo>
                    <a:cubicBezTo>
                      <a:pt x="50" y="20"/>
                      <a:pt x="50" y="20"/>
                      <a:pt x="50" y="20"/>
                    </a:cubicBezTo>
                    <a:cubicBezTo>
                      <a:pt x="24" y="68"/>
                      <a:pt x="24" y="68"/>
                      <a:pt x="24" y="68"/>
                    </a:cubicBezTo>
                    <a:cubicBezTo>
                      <a:pt x="1" y="46"/>
                      <a:pt x="1" y="46"/>
                      <a:pt x="1" y="46"/>
                    </a:cubicBezTo>
                    <a:close/>
                    <a:moveTo>
                      <a:pt x="2" y="44"/>
                    </a:moveTo>
                    <a:cubicBezTo>
                      <a:pt x="3" y="43"/>
                      <a:pt x="3" y="43"/>
                      <a:pt x="3" y="43"/>
                    </a:cubicBezTo>
                    <a:cubicBezTo>
                      <a:pt x="3" y="43"/>
                      <a:pt x="3" y="43"/>
                      <a:pt x="3" y="43"/>
                    </a:cubicBezTo>
                    <a:cubicBezTo>
                      <a:pt x="2" y="44"/>
                      <a:pt x="2"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6284913" y="3427413"/>
                <a:ext cx="15875" cy="115888"/>
              </a:xfrm>
              <a:custGeom>
                <a:avLst/>
                <a:gdLst>
                  <a:gd name="T0" fmla="*/ 0 w 3"/>
                  <a:gd name="T1" fmla="*/ 21 h 22"/>
                  <a:gd name="T2" fmla="*/ 0 w 3"/>
                  <a:gd name="T3" fmla="*/ 1 h 22"/>
                  <a:gd name="T4" fmla="*/ 2 w 3"/>
                  <a:gd name="T5" fmla="*/ 0 h 22"/>
                  <a:gd name="T6" fmla="*/ 2 w 3"/>
                  <a:gd name="T7" fmla="*/ 0 h 22"/>
                  <a:gd name="T8" fmla="*/ 3 w 3"/>
                  <a:gd name="T9" fmla="*/ 1 h 22"/>
                  <a:gd name="T10" fmla="*/ 3 w 3"/>
                  <a:gd name="T11" fmla="*/ 1 h 22"/>
                  <a:gd name="T12" fmla="*/ 3 w 3"/>
                  <a:gd name="T13" fmla="*/ 21 h 22"/>
                  <a:gd name="T14" fmla="*/ 2 w 3"/>
                  <a:gd name="T15" fmla="*/ 22 h 22"/>
                  <a:gd name="T16" fmla="*/ 2 w 3"/>
                  <a:gd name="T17" fmla="*/ 22 h 22"/>
                  <a:gd name="T18" fmla="*/ 0 w 3"/>
                  <a:gd name="T1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2">
                    <a:moveTo>
                      <a:pt x="0" y="21"/>
                    </a:moveTo>
                    <a:cubicBezTo>
                      <a:pt x="0" y="1"/>
                      <a:pt x="0" y="1"/>
                      <a:pt x="0" y="1"/>
                    </a:cubicBezTo>
                    <a:cubicBezTo>
                      <a:pt x="0" y="1"/>
                      <a:pt x="1" y="0"/>
                      <a:pt x="2" y="0"/>
                    </a:cubicBezTo>
                    <a:cubicBezTo>
                      <a:pt x="2" y="0"/>
                      <a:pt x="2" y="0"/>
                      <a:pt x="2" y="0"/>
                    </a:cubicBezTo>
                    <a:cubicBezTo>
                      <a:pt x="3" y="0"/>
                      <a:pt x="3" y="1"/>
                      <a:pt x="3" y="1"/>
                    </a:cubicBezTo>
                    <a:cubicBezTo>
                      <a:pt x="3" y="1"/>
                      <a:pt x="3" y="1"/>
                      <a:pt x="3" y="1"/>
                    </a:cubicBezTo>
                    <a:cubicBezTo>
                      <a:pt x="3" y="21"/>
                      <a:pt x="3" y="21"/>
                      <a:pt x="3" y="21"/>
                    </a:cubicBezTo>
                    <a:cubicBezTo>
                      <a:pt x="3" y="21"/>
                      <a:pt x="3" y="22"/>
                      <a:pt x="2" y="22"/>
                    </a:cubicBezTo>
                    <a:cubicBezTo>
                      <a:pt x="2" y="22"/>
                      <a:pt x="2" y="22"/>
                      <a:pt x="2" y="22"/>
                    </a:cubicBezTo>
                    <a:cubicBezTo>
                      <a:pt x="1" y="22"/>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6275388" y="3416301"/>
                <a:ext cx="36513" cy="138113"/>
              </a:xfrm>
              <a:custGeom>
                <a:avLst/>
                <a:gdLst>
                  <a:gd name="T0" fmla="*/ 0 w 7"/>
                  <a:gd name="T1" fmla="*/ 23 h 26"/>
                  <a:gd name="T2" fmla="*/ 0 w 7"/>
                  <a:gd name="T3" fmla="*/ 3 h 26"/>
                  <a:gd name="T4" fmla="*/ 4 w 7"/>
                  <a:gd name="T5" fmla="*/ 0 h 26"/>
                  <a:gd name="T6" fmla="*/ 4 w 7"/>
                  <a:gd name="T7" fmla="*/ 0 h 26"/>
                  <a:gd name="T8" fmla="*/ 7 w 7"/>
                  <a:gd name="T9" fmla="*/ 3 h 26"/>
                  <a:gd name="T10" fmla="*/ 7 w 7"/>
                  <a:gd name="T11" fmla="*/ 3 h 26"/>
                  <a:gd name="T12" fmla="*/ 7 w 7"/>
                  <a:gd name="T13" fmla="*/ 23 h 26"/>
                  <a:gd name="T14" fmla="*/ 4 w 7"/>
                  <a:gd name="T15" fmla="*/ 26 h 26"/>
                  <a:gd name="T16" fmla="*/ 4 w 7"/>
                  <a:gd name="T17" fmla="*/ 26 h 26"/>
                  <a:gd name="T18" fmla="*/ 0 w 7"/>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0" y="23"/>
                    </a:moveTo>
                    <a:cubicBezTo>
                      <a:pt x="0" y="3"/>
                      <a:pt x="0" y="3"/>
                      <a:pt x="0" y="3"/>
                    </a:cubicBezTo>
                    <a:cubicBezTo>
                      <a:pt x="0" y="1"/>
                      <a:pt x="2" y="0"/>
                      <a:pt x="4" y="0"/>
                    </a:cubicBezTo>
                    <a:cubicBezTo>
                      <a:pt x="4" y="0"/>
                      <a:pt x="4" y="0"/>
                      <a:pt x="4" y="0"/>
                    </a:cubicBezTo>
                    <a:cubicBezTo>
                      <a:pt x="6" y="0"/>
                      <a:pt x="7" y="1"/>
                      <a:pt x="7" y="3"/>
                    </a:cubicBezTo>
                    <a:cubicBezTo>
                      <a:pt x="7" y="3"/>
                      <a:pt x="7" y="3"/>
                      <a:pt x="7" y="3"/>
                    </a:cubicBezTo>
                    <a:cubicBezTo>
                      <a:pt x="7" y="23"/>
                      <a:pt x="7" y="23"/>
                      <a:pt x="7" y="23"/>
                    </a:cubicBezTo>
                    <a:cubicBezTo>
                      <a:pt x="7" y="25"/>
                      <a:pt x="6" y="26"/>
                      <a:pt x="4" y="26"/>
                    </a:cubicBezTo>
                    <a:cubicBezTo>
                      <a:pt x="4" y="26"/>
                      <a:pt x="4" y="26"/>
                      <a:pt x="4" y="26"/>
                    </a:cubicBezTo>
                    <a:cubicBezTo>
                      <a:pt x="2" y="26"/>
                      <a:pt x="0"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5380038" y="2643188"/>
                <a:ext cx="269875" cy="800100"/>
              </a:xfrm>
              <a:custGeom>
                <a:avLst/>
                <a:gdLst>
                  <a:gd name="T0" fmla="*/ 48 w 51"/>
                  <a:gd name="T1" fmla="*/ 151 h 152"/>
                  <a:gd name="T2" fmla="*/ 25 w 51"/>
                  <a:gd name="T3" fmla="*/ 125 h 152"/>
                  <a:gd name="T4" fmla="*/ 25 w 51"/>
                  <a:gd name="T5" fmla="*/ 125 h 152"/>
                  <a:gd name="T6" fmla="*/ 0 w 51"/>
                  <a:gd name="T7" fmla="*/ 91 h 152"/>
                  <a:gd name="T8" fmla="*/ 0 w 51"/>
                  <a:gd name="T9" fmla="*/ 91 h 152"/>
                  <a:gd name="T10" fmla="*/ 0 w 51"/>
                  <a:gd name="T11" fmla="*/ 89 h 152"/>
                  <a:gd name="T12" fmla="*/ 0 w 51"/>
                  <a:gd name="T13" fmla="*/ 89 h 152"/>
                  <a:gd name="T14" fmla="*/ 22 w 51"/>
                  <a:gd name="T15" fmla="*/ 1 h 152"/>
                  <a:gd name="T16" fmla="*/ 22 w 51"/>
                  <a:gd name="T17" fmla="*/ 1 h 152"/>
                  <a:gd name="T18" fmla="*/ 24 w 51"/>
                  <a:gd name="T19" fmla="*/ 0 h 152"/>
                  <a:gd name="T20" fmla="*/ 24 w 51"/>
                  <a:gd name="T21" fmla="*/ 0 h 152"/>
                  <a:gd name="T22" fmla="*/ 25 w 51"/>
                  <a:gd name="T23" fmla="*/ 2 h 152"/>
                  <a:gd name="T24" fmla="*/ 25 w 51"/>
                  <a:gd name="T25" fmla="*/ 2 h 152"/>
                  <a:gd name="T26" fmla="*/ 14 w 51"/>
                  <a:gd name="T27" fmla="*/ 40 h 152"/>
                  <a:gd name="T28" fmla="*/ 14 w 51"/>
                  <a:gd name="T29" fmla="*/ 40 h 152"/>
                  <a:gd name="T30" fmla="*/ 3 w 51"/>
                  <a:gd name="T31" fmla="*/ 89 h 152"/>
                  <a:gd name="T32" fmla="*/ 3 w 51"/>
                  <a:gd name="T33" fmla="*/ 89 h 152"/>
                  <a:gd name="T34" fmla="*/ 3 w 51"/>
                  <a:gd name="T35" fmla="*/ 90 h 152"/>
                  <a:gd name="T36" fmla="*/ 3 w 51"/>
                  <a:gd name="T37" fmla="*/ 90 h 152"/>
                  <a:gd name="T38" fmla="*/ 28 w 51"/>
                  <a:gd name="T39" fmla="*/ 123 h 152"/>
                  <a:gd name="T40" fmla="*/ 28 w 51"/>
                  <a:gd name="T41" fmla="*/ 123 h 152"/>
                  <a:gd name="T42" fmla="*/ 50 w 51"/>
                  <a:gd name="T43" fmla="*/ 149 h 152"/>
                  <a:gd name="T44" fmla="*/ 50 w 51"/>
                  <a:gd name="T45" fmla="*/ 149 h 152"/>
                  <a:gd name="T46" fmla="*/ 50 w 51"/>
                  <a:gd name="T47" fmla="*/ 152 h 152"/>
                  <a:gd name="T48" fmla="*/ 50 w 51"/>
                  <a:gd name="T49" fmla="*/ 152 h 152"/>
                  <a:gd name="T50" fmla="*/ 49 w 51"/>
                  <a:gd name="T51" fmla="*/ 152 h 152"/>
                  <a:gd name="T52" fmla="*/ 49 w 51"/>
                  <a:gd name="T53" fmla="*/ 152 h 152"/>
                  <a:gd name="T54" fmla="*/ 48 w 51"/>
                  <a:gd name="T5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152">
                    <a:moveTo>
                      <a:pt x="48" y="151"/>
                    </a:moveTo>
                    <a:cubicBezTo>
                      <a:pt x="48" y="151"/>
                      <a:pt x="37" y="139"/>
                      <a:pt x="25" y="125"/>
                    </a:cubicBezTo>
                    <a:cubicBezTo>
                      <a:pt x="25" y="125"/>
                      <a:pt x="25" y="125"/>
                      <a:pt x="25" y="125"/>
                    </a:cubicBezTo>
                    <a:cubicBezTo>
                      <a:pt x="14" y="111"/>
                      <a:pt x="2" y="97"/>
                      <a:pt x="0" y="91"/>
                    </a:cubicBezTo>
                    <a:cubicBezTo>
                      <a:pt x="0" y="91"/>
                      <a:pt x="0" y="91"/>
                      <a:pt x="0" y="91"/>
                    </a:cubicBezTo>
                    <a:cubicBezTo>
                      <a:pt x="0" y="90"/>
                      <a:pt x="0" y="89"/>
                      <a:pt x="0" y="89"/>
                    </a:cubicBezTo>
                    <a:cubicBezTo>
                      <a:pt x="0" y="89"/>
                      <a:pt x="0" y="89"/>
                      <a:pt x="0" y="89"/>
                    </a:cubicBezTo>
                    <a:cubicBezTo>
                      <a:pt x="0" y="72"/>
                      <a:pt x="22" y="1"/>
                      <a:pt x="22" y="1"/>
                    </a:cubicBezTo>
                    <a:cubicBezTo>
                      <a:pt x="22" y="1"/>
                      <a:pt x="22" y="1"/>
                      <a:pt x="22" y="1"/>
                    </a:cubicBezTo>
                    <a:cubicBezTo>
                      <a:pt x="23" y="0"/>
                      <a:pt x="23" y="0"/>
                      <a:pt x="24" y="0"/>
                    </a:cubicBezTo>
                    <a:cubicBezTo>
                      <a:pt x="24" y="0"/>
                      <a:pt x="24" y="0"/>
                      <a:pt x="24" y="0"/>
                    </a:cubicBezTo>
                    <a:cubicBezTo>
                      <a:pt x="25" y="0"/>
                      <a:pt x="26" y="1"/>
                      <a:pt x="25" y="2"/>
                    </a:cubicBezTo>
                    <a:cubicBezTo>
                      <a:pt x="25" y="2"/>
                      <a:pt x="25" y="2"/>
                      <a:pt x="25" y="2"/>
                    </a:cubicBezTo>
                    <a:cubicBezTo>
                      <a:pt x="25" y="2"/>
                      <a:pt x="20" y="20"/>
                      <a:pt x="14" y="40"/>
                    </a:cubicBezTo>
                    <a:cubicBezTo>
                      <a:pt x="14" y="40"/>
                      <a:pt x="14" y="40"/>
                      <a:pt x="14" y="40"/>
                    </a:cubicBezTo>
                    <a:cubicBezTo>
                      <a:pt x="9" y="59"/>
                      <a:pt x="3" y="81"/>
                      <a:pt x="3" y="89"/>
                    </a:cubicBezTo>
                    <a:cubicBezTo>
                      <a:pt x="3" y="89"/>
                      <a:pt x="3" y="89"/>
                      <a:pt x="3" y="89"/>
                    </a:cubicBezTo>
                    <a:cubicBezTo>
                      <a:pt x="3" y="89"/>
                      <a:pt x="3" y="90"/>
                      <a:pt x="3" y="90"/>
                    </a:cubicBezTo>
                    <a:cubicBezTo>
                      <a:pt x="3" y="90"/>
                      <a:pt x="3" y="90"/>
                      <a:pt x="3" y="90"/>
                    </a:cubicBezTo>
                    <a:cubicBezTo>
                      <a:pt x="4" y="94"/>
                      <a:pt x="16" y="110"/>
                      <a:pt x="28" y="123"/>
                    </a:cubicBezTo>
                    <a:cubicBezTo>
                      <a:pt x="28" y="123"/>
                      <a:pt x="28" y="123"/>
                      <a:pt x="28" y="123"/>
                    </a:cubicBezTo>
                    <a:cubicBezTo>
                      <a:pt x="39" y="137"/>
                      <a:pt x="50" y="149"/>
                      <a:pt x="50" y="149"/>
                    </a:cubicBezTo>
                    <a:cubicBezTo>
                      <a:pt x="50" y="149"/>
                      <a:pt x="50" y="149"/>
                      <a:pt x="50" y="149"/>
                    </a:cubicBezTo>
                    <a:cubicBezTo>
                      <a:pt x="51" y="150"/>
                      <a:pt x="51" y="151"/>
                      <a:pt x="50" y="152"/>
                    </a:cubicBezTo>
                    <a:cubicBezTo>
                      <a:pt x="50" y="152"/>
                      <a:pt x="50" y="152"/>
                      <a:pt x="50" y="152"/>
                    </a:cubicBezTo>
                    <a:cubicBezTo>
                      <a:pt x="50" y="152"/>
                      <a:pt x="50" y="152"/>
                      <a:pt x="49" y="152"/>
                    </a:cubicBezTo>
                    <a:cubicBezTo>
                      <a:pt x="49" y="152"/>
                      <a:pt x="49" y="152"/>
                      <a:pt x="49" y="152"/>
                    </a:cubicBezTo>
                    <a:cubicBezTo>
                      <a:pt x="49" y="152"/>
                      <a:pt x="49" y="152"/>
                      <a:pt x="48"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a:spLocks noEditPoints="1"/>
              </p:cNvSpPr>
              <p:nvPr/>
            </p:nvSpPr>
            <p:spPr bwMode="auto">
              <a:xfrm>
                <a:off x="5368925" y="2632076"/>
                <a:ext cx="290513" cy="822325"/>
              </a:xfrm>
              <a:custGeom>
                <a:avLst/>
                <a:gdLst>
                  <a:gd name="T0" fmla="*/ 49 w 55"/>
                  <a:gd name="T1" fmla="*/ 155 h 156"/>
                  <a:gd name="T2" fmla="*/ 26 w 55"/>
                  <a:gd name="T3" fmla="*/ 128 h 156"/>
                  <a:gd name="T4" fmla="*/ 0 w 55"/>
                  <a:gd name="T5" fmla="*/ 93 h 156"/>
                  <a:gd name="T6" fmla="*/ 0 w 55"/>
                  <a:gd name="T7" fmla="*/ 91 h 156"/>
                  <a:gd name="T8" fmla="*/ 22 w 55"/>
                  <a:gd name="T9" fmla="*/ 3 h 156"/>
                  <a:gd name="T10" fmla="*/ 22 w 55"/>
                  <a:gd name="T11" fmla="*/ 3 h 156"/>
                  <a:gd name="T12" fmla="*/ 26 w 55"/>
                  <a:gd name="T13" fmla="*/ 0 h 156"/>
                  <a:gd name="T14" fmla="*/ 27 w 55"/>
                  <a:gd name="T15" fmla="*/ 0 h 156"/>
                  <a:gd name="T16" fmla="*/ 29 w 55"/>
                  <a:gd name="T17" fmla="*/ 4 h 156"/>
                  <a:gd name="T18" fmla="*/ 29 w 55"/>
                  <a:gd name="T19" fmla="*/ 4 h 156"/>
                  <a:gd name="T20" fmla="*/ 29 w 55"/>
                  <a:gd name="T21" fmla="*/ 5 h 156"/>
                  <a:gd name="T22" fmla="*/ 29 w 55"/>
                  <a:gd name="T23" fmla="*/ 5 h 156"/>
                  <a:gd name="T24" fmla="*/ 28 w 55"/>
                  <a:gd name="T25" fmla="*/ 8 h 156"/>
                  <a:gd name="T26" fmla="*/ 26 w 55"/>
                  <a:gd name="T27" fmla="*/ 16 h 156"/>
                  <a:gd name="T28" fmla="*/ 18 w 55"/>
                  <a:gd name="T29" fmla="*/ 42 h 156"/>
                  <a:gd name="T30" fmla="*/ 7 w 55"/>
                  <a:gd name="T31" fmla="*/ 90 h 156"/>
                  <a:gd name="T32" fmla="*/ 7 w 55"/>
                  <a:gd name="T33" fmla="*/ 90 h 156"/>
                  <a:gd name="T34" fmla="*/ 7 w 55"/>
                  <a:gd name="T35" fmla="*/ 92 h 156"/>
                  <a:gd name="T36" fmla="*/ 15 w 55"/>
                  <a:gd name="T37" fmla="*/ 104 h 156"/>
                  <a:gd name="T38" fmla="*/ 31 w 55"/>
                  <a:gd name="T39" fmla="*/ 124 h 156"/>
                  <a:gd name="T40" fmla="*/ 54 w 55"/>
                  <a:gd name="T41" fmla="*/ 150 h 156"/>
                  <a:gd name="T42" fmla="*/ 55 w 55"/>
                  <a:gd name="T43" fmla="*/ 152 h 156"/>
                  <a:gd name="T44" fmla="*/ 54 w 55"/>
                  <a:gd name="T45" fmla="*/ 155 h 156"/>
                  <a:gd name="T46" fmla="*/ 51 w 55"/>
                  <a:gd name="T47" fmla="*/ 156 h 156"/>
                  <a:gd name="T48" fmla="*/ 49 w 55"/>
                  <a:gd name="T49" fmla="*/ 155 h 156"/>
                  <a:gd name="T50" fmla="*/ 51 w 55"/>
                  <a:gd name="T51" fmla="*/ 153 h 156"/>
                  <a:gd name="T52" fmla="*/ 51 w 55"/>
                  <a:gd name="T53" fmla="*/ 153 h 156"/>
                  <a:gd name="T54" fmla="*/ 51 w 55"/>
                  <a:gd name="T55" fmla="*/ 153 h 156"/>
                  <a:gd name="T56" fmla="*/ 50 w 55"/>
                  <a:gd name="T57" fmla="*/ 153 h 156"/>
                  <a:gd name="T58" fmla="*/ 52 w 55"/>
                  <a:gd name="T59" fmla="*/ 152 h 156"/>
                  <a:gd name="T60" fmla="*/ 51 w 55"/>
                  <a:gd name="T61" fmla="*/ 152 h 156"/>
                  <a:gd name="T62" fmla="*/ 51 w 55"/>
                  <a:gd name="T63" fmla="*/ 152 h 156"/>
                  <a:gd name="T64" fmla="*/ 51 w 55"/>
                  <a:gd name="T65" fmla="*/ 152 h 156"/>
                  <a:gd name="T66" fmla="*/ 51 w 55"/>
                  <a:gd name="T67" fmla="*/ 152 h 156"/>
                  <a:gd name="T68" fmla="*/ 51 w 55"/>
                  <a:gd name="T69"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56">
                    <a:moveTo>
                      <a:pt x="49" y="155"/>
                    </a:moveTo>
                    <a:cubicBezTo>
                      <a:pt x="49" y="155"/>
                      <a:pt x="49" y="155"/>
                      <a:pt x="49" y="155"/>
                    </a:cubicBezTo>
                    <a:cubicBezTo>
                      <a:pt x="49" y="155"/>
                      <a:pt x="37" y="142"/>
                      <a:pt x="26" y="128"/>
                    </a:cubicBezTo>
                    <a:cubicBezTo>
                      <a:pt x="26" y="128"/>
                      <a:pt x="26" y="128"/>
                      <a:pt x="26" y="128"/>
                    </a:cubicBezTo>
                    <a:cubicBezTo>
                      <a:pt x="14" y="114"/>
                      <a:pt x="2" y="100"/>
                      <a:pt x="0" y="93"/>
                    </a:cubicBezTo>
                    <a:cubicBezTo>
                      <a:pt x="0" y="93"/>
                      <a:pt x="0" y="93"/>
                      <a:pt x="0" y="93"/>
                    </a:cubicBezTo>
                    <a:cubicBezTo>
                      <a:pt x="0" y="92"/>
                      <a:pt x="0" y="91"/>
                      <a:pt x="0" y="91"/>
                    </a:cubicBezTo>
                    <a:cubicBezTo>
                      <a:pt x="0" y="91"/>
                      <a:pt x="0" y="91"/>
                      <a:pt x="0" y="91"/>
                    </a:cubicBezTo>
                    <a:cubicBezTo>
                      <a:pt x="0" y="74"/>
                      <a:pt x="21" y="7"/>
                      <a:pt x="22" y="3"/>
                    </a:cubicBezTo>
                    <a:cubicBezTo>
                      <a:pt x="22" y="3"/>
                      <a:pt x="22" y="3"/>
                      <a:pt x="22" y="3"/>
                    </a:cubicBezTo>
                    <a:cubicBezTo>
                      <a:pt x="22" y="3"/>
                      <a:pt x="22" y="3"/>
                      <a:pt x="22" y="3"/>
                    </a:cubicBezTo>
                    <a:cubicBezTo>
                      <a:pt x="22" y="3"/>
                      <a:pt x="22" y="3"/>
                      <a:pt x="22" y="3"/>
                    </a:cubicBezTo>
                    <a:cubicBezTo>
                      <a:pt x="23" y="1"/>
                      <a:pt x="24" y="0"/>
                      <a:pt x="26" y="0"/>
                    </a:cubicBezTo>
                    <a:cubicBezTo>
                      <a:pt x="26" y="0"/>
                      <a:pt x="26" y="0"/>
                      <a:pt x="26" y="0"/>
                    </a:cubicBezTo>
                    <a:cubicBezTo>
                      <a:pt x="26" y="0"/>
                      <a:pt x="26" y="0"/>
                      <a:pt x="27" y="0"/>
                    </a:cubicBezTo>
                    <a:cubicBezTo>
                      <a:pt x="27" y="0"/>
                      <a:pt x="27" y="0"/>
                      <a:pt x="27" y="0"/>
                    </a:cubicBezTo>
                    <a:cubicBezTo>
                      <a:pt x="28" y="1"/>
                      <a:pt x="29" y="2"/>
                      <a:pt x="29" y="4"/>
                    </a:cubicBezTo>
                    <a:cubicBezTo>
                      <a:pt x="29" y="4"/>
                      <a:pt x="29" y="4"/>
                      <a:pt x="29" y="4"/>
                    </a:cubicBezTo>
                    <a:cubicBezTo>
                      <a:pt x="29" y="4"/>
                      <a:pt x="29" y="4"/>
                      <a:pt x="29" y="4"/>
                    </a:cubicBezTo>
                    <a:cubicBezTo>
                      <a:pt x="29" y="4"/>
                      <a:pt x="29" y="4"/>
                      <a:pt x="29" y="4"/>
                    </a:cubicBezTo>
                    <a:cubicBezTo>
                      <a:pt x="29" y="5"/>
                      <a:pt x="29" y="5"/>
                      <a:pt x="29" y="5"/>
                    </a:cubicBezTo>
                    <a:cubicBezTo>
                      <a:pt x="29" y="5"/>
                      <a:pt x="29" y="5"/>
                      <a:pt x="29" y="5"/>
                    </a:cubicBezTo>
                    <a:cubicBezTo>
                      <a:pt x="29" y="5"/>
                      <a:pt x="29" y="5"/>
                      <a:pt x="29" y="5"/>
                    </a:cubicBezTo>
                    <a:cubicBezTo>
                      <a:pt x="29" y="5"/>
                      <a:pt x="29" y="5"/>
                      <a:pt x="29" y="5"/>
                    </a:cubicBezTo>
                    <a:cubicBezTo>
                      <a:pt x="29" y="5"/>
                      <a:pt x="29" y="5"/>
                      <a:pt x="29" y="5"/>
                    </a:cubicBezTo>
                    <a:cubicBezTo>
                      <a:pt x="29" y="6"/>
                      <a:pt x="29" y="7"/>
                      <a:pt x="28" y="8"/>
                    </a:cubicBezTo>
                    <a:cubicBezTo>
                      <a:pt x="28" y="8"/>
                      <a:pt x="28" y="8"/>
                      <a:pt x="28" y="8"/>
                    </a:cubicBezTo>
                    <a:cubicBezTo>
                      <a:pt x="28" y="10"/>
                      <a:pt x="27" y="13"/>
                      <a:pt x="26" y="16"/>
                    </a:cubicBezTo>
                    <a:cubicBezTo>
                      <a:pt x="26" y="16"/>
                      <a:pt x="26" y="16"/>
                      <a:pt x="26" y="16"/>
                    </a:cubicBezTo>
                    <a:cubicBezTo>
                      <a:pt x="24" y="23"/>
                      <a:pt x="21" y="32"/>
                      <a:pt x="18" y="42"/>
                    </a:cubicBezTo>
                    <a:cubicBezTo>
                      <a:pt x="18" y="42"/>
                      <a:pt x="18" y="42"/>
                      <a:pt x="18" y="42"/>
                    </a:cubicBezTo>
                    <a:cubicBezTo>
                      <a:pt x="13" y="61"/>
                      <a:pt x="7" y="83"/>
                      <a:pt x="7" y="90"/>
                    </a:cubicBezTo>
                    <a:cubicBezTo>
                      <a:pt x="7" y="90"/>
                      <a:pt x="7" y="90"/>
                      <a:pt x="7" y="90"/>
                    </a:cubicBezTo>
                    <a:cubicBezTo>
                      <a:pt x="7" y="90"/>
                      <a:pt x="7" y="90"/>
                      <a:pt x="7" y="90"/>
                    </a:cubicBezTo>
                    <a:cubicBezTo>
                      <a:pt x="7" y="91"/>
                      <a:pt x="7" y="91"/>
                      <a:pt x="7" y="91"/>
                    </a:cubicBezTo>
                    <a:cubicBezTo>
                      <a:pt x="7" y="91"/>
                      <a:pt x="7" y="92"/>
                      <a:pt x="7" y="92"/>
                    </a:cubicBezTo>
                    <a:cubicBezTo>
                      <a:pt x="7" y="92"/>
                      <a:pt x="7" y="92"/>
                      <a:pt x="7" y="92"/>
                    </a:cubicBezTo>
                    <a:cubicBezTo>
                      <a:pt x="7" y="93"/>
                      <a:pt x="11" y="98"/>
                      <a:pt x="15" y="104"/>
                    </a:cubicBezTo>
                    <a:cubicBezTo>
                      <a:pt x="15" y="104"/>
                      <a:pt x="15" y="104"/>
                      <a:pt x="15" y="104"/>
                    </a:cubicBezTo>
                    <a:cubicBezTo>
                      <a:pt x="20" y="110"/>
                      <a:pt x="25" y="117"/>
                      <a:pt x="31" y="124"/>
                    </a:cubicBezTo>
                    <a:cubicBezTo>
                      <a:pt x="31" y="124"/>
                      <a:pt x="31" y="124"/>
                      <a:pt x="31" y="124"/>
                    </a:cubicBezTo>
                    <a:cubicBezTo>
                      <a:pt x="43" y="138"/>
                      <a:pt x="54" y="150"/>
                      <a:pt x="54" y="150"/>
                    </a:cubicBezTo>
                    <a:cubicBezTo>
                      <a:pt x="54" y="150"/>
                      <a:pt x="54" y="150"/>
                      <a:pt x="54" y="150"/>
                    </a:cubicBezTo>
                    <a:cubicBezTo>
                      <a:pt x="55" y="151"/>
                      <a:pt x="55" y="152"/>
                      <a:pt x="55" y="152"/>
                    </a:cubicBezTo>
                    <a:cubicBezTo>
                      <a:pt x="55" y="152"/>
                      <a:pt x="55" y="152"/>
                      <a:pt x="55" y="152"/>
                    </a:cubicBezTo>
                    <a:cubicBezTo>
                      <a:pt x="55" y="153"/>
                      <a:pt x="54" y="154"/>
                      <a:pt x="54" y="155"/>
                    </a:cubicBezTo>
                    <a:cubicBezTo>
                      <a:pt x="54" y="155"/>
                      <a:pt x="54" y="155"/>
                      <a:pt x="54" y="155"/>
                    </a:cubicBezTo>
                    <a:cubicBezTo>
                      <a:pt x="53" y="156"/>
                      <a:pt x="52" y="156"/>
                      <a:pt x="51" y="156"/>
                    </a:cubicBezTo>
                    <a:cubicBezTo>
                      <a:pt x="51" y="156"/>
                      <a:pt x="51" y="156"/>
                      <a:pt x="51" y="156"/>
                    </a:cubicBezTo>
                    <a:cubicBezTo>
                      <a:pt x="50" y="156"/>
                      <a:pt x="49" y="156"/>
                      <a:pt x="49" y="155"/>
                    </a:cubicBezTo>
                    <a:close/>
                    <a:moveTo>
                      <a:pt x="50" y="153"/>
                    </a:move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0" y="153"/>
                      <a:pt x="50" y="153"/>
                      <a:pt x="50" y="153"/>
                    </a:cubicBezTo>
                    <a:close/>
                    <a:moveTo>
                      <a:pt x="51" y="152"/>
                    </a:moveTo>
                    <a:cubicBezTo>
                      <a:pt x="52" y="152"/>
                      <a:pt x="52" y="152"/>
                      <a:pt x="52" y="152"/>
                    </a:cubicBez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ubicBezTo>
                      <a:pt x="51" y="152"/>
                      <a:pt x="51" y="152"/>
                      <a:pt x="51" y="152"/>
                    </a:cubicBezTo>
                    <a:cubicBezTo>
                      <a:pt x="51" y="152"/>
                      <a:pt x="51" y="152"/>
                      <a:pt x="5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5484813" y="2543176"/>
                <a:ext cx="101600" cy="136525"/>
              </a:xfrm>
              <a:custGeom>
                <a:avLst/>
                <a:gdLst>
                  <a:gd name="T0" fmla="*/ 2 w 19"/>
                  <a:gd name="T1" fmla="*/ 22 h 26"/>
                  <a:gd name="T2" fmla="*/ 10 w 19"/>
                  <a:gd name="T3" fmla="*/ 2 h 26"/>
                  <a:gd name="T4" fmla="*/ 10 w 19"/>
                  <a:gd name="T5" fmla="*/ 2 h 26"/>
                  <a:gd name="T6" fmla="*/ 11 w 19"/>
                  <a:gd name="T7" fmla="*/ 0 h 26"/>
                  <a:gd name="T8" fmla="*/ 11 w 19"/>
                  <a:gd name="T9" fmla="*/ 0 h 26"/>
                  <a:gd name="T10" fmla="*/ 13 w 19"/>
                  <a:gd name="T11" fmla="*/ 1 h 26"/>
                  <a:gd name="T12" fmla="*/ 13 w 19"/>
                  <a:gd name="T13" fmla="*/ 1 h 26"/>
                  <a:gd name="T14" fmla="*/ 13 w 19"/>
                  <a:gd name="T15" fmla="*/ 3 h 26"/>
                  <a:gd name="T16" fmla="*/ 13 w 19"/>
                  <a:gd name="T17" fmla="*/ 3 h 26"/>
                  <a:gd name="T18" fmla="*/ 13 w 19"/>
                  <a:gd name="T19" fmla="*/ 3 h 26"/>
                  <a:gd name="T20" fmla="*/ 13 w 19"/>
                  <a:gd name="T21" fmla="*/ 3 h 26"/>
                  <a:gd name="T22" fmla="*/ 13 w 19"/>
                  <a:gd name="T23" fmla="*/ 3 h 26"/>
                  <a:gd name="T24" fmla="*/ 13 w 19"/>
                  <a:gd name="T25" fmla="*/ 3 h 26"/>
                  <a:gd name="T26" fmla="*/ 12 w 19"/>
                  <a:gd name="T27" fmla="*/ 6 h 26"/>
                  <a:gd name="T28" fmla="*/ 12 w 19"/>
                  <a:gd name="T29" fmla="*/ 6 h 26"/>
                  <a:gd name="T30" fmla="*/ 9 w 19"/>
                  <a:gd name="T31" fmla="*/ 13 h 26"/>
                  <a:gd name="T32" fmla="*/ 9 w 19"/>
                  <a:gd name="T33" fmla="*/ 13 h 26"/>
                  <a:gd name="T34" fmla="*/ 6 w 19"/>
                  <a:gd name="T35" fmla="*/ 19 h 26"/>
                  <a:gd name="T36" fmla="*/ 6 w 19"/>
                  <a:gd name="T37" fmla="*/ 19 h 26"/>
                  <a:gd name="T38" fmla="*/ 16 w 19"/>
                  <a:gd name="T39" fmla="*/ 13 h 26"/>
                  <a:gd name="T40" fmla="*/ 16 w 19"/>
                  <a:gd name="T41" fmla="*/ 13 h 26"/>
                  <a:gd name="T42" fmla="*/ 18 w 19"/>
                  <a:gd name="T43" fmla="*/ 14 h 26"/>
                  <a:gd name="T44" fmla="*/ 18 w 19"/>
                  <a:gd name="T45" fmla="*/ 14 h 26"/>
                  <a:gd name="T46" fmla="*/ 18 w 19"/>
                  <a:gd name="T47" fmla="*/ 16 h 26"/>
                  <a:gd name="T48" fmla="*/ 18 w 19"/>
                  <a:gd name="T49" fmla="*/ 16 h 26"/>
                  <a:gd name="T50" fmla="*/ 0 w 19"/>
                  <a:gd name="T51" fmla="*/ 26 h 26"/>
                  <a:gd name="T52" fmla="*/ 2 w 19"/>
                  <a:gd name="T5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26">
                    <a:moveTo>
                      <a:pt x="2" y="22"/>
                    </a:moveTo>
                    <a:cubicBezTo>
                      <a:pt x="2" y="22"/>
                      <a:pt x="8" y="7"/>
                      <a:pt x="10" y="2"/>
                    </a:cubicBezTo>
                    <a:cubicBezTo>
                      <a:pt x="10" y="2"/>
                      <a:pt x="10" y="2"/>
                      <a:pt x="10" y="2"/>
                    </a:cubicBezTo>
                    <a:cubicBezTo>
                      <a:pt x="10" y="1"/>
                      <a:pt x="10" y="1"/>
                      <a:pt x="11" y="0"/>
                    </a:cubicBezTo>
                    <a:cubicBezTo>
                      <a:pt x="11" y="0"/>
                      <a:pt x="11" y="0"/>
                      <a:pt x="11" y="0"/>
                    </a:cubicBezTo>
                    <a:cubicBezTo>
                      <a:pt x="12" y="0"/>
                      <a:pt x="13" y="0"/>
                      <a:pt x="13" y="1"/>
                    </a:cubicBezTo>
                    <a:cubicBezTo>
                      <a:pt x="13" y="1"/>
                      <a:pt x="13" y="1"/>
                      <a:pt x="13" y="1"/>
                    </a:cubicBezTo>
                    <a:cubicBezTo>
                      <a:pt x="14" y="1"/>
                      <a:pt x="14" y="2"/>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2" y="4"/>
                      <a:pt x="12" y="5"/>
                      <a:pt x="12" y="6"/>
                    </a:cubicBezTo>
                    <a:cubicBezTo>
                      <a:pt x="12" y="6"/>
                      <a:pt x="12" y="6"/>
                      <a:pt x="12" y="6"/>
                    </a:cubicBezTo>
                    <a:cubicBezTo>
                      <a:pt x="11" y="8"/>
                      <a:pt x="10" y="10"/>
                      <a:pt x="9" y="13"/>
                    </a:cubicBezTo>
                    <a:cubicBezTo>
                      <a:pt x="9" y="13"/>
                      <a:pt x="9" y="13"/>
                      <a:pt x="9" y="13"/>
                    </a:cubicBezTo>
                    <a:cubicBezTo>
                      <a:pt x="8" y="15"/>
                      <a:pt x="7" y="18"/>
                      <a:pt x="6" y="19"/>
                    </a:cubicBezTo>
                    <a:cubicBezTo>
                      <a:pt x="6" y="19"/>
                      <a:pt x="6" y="19"/>
                      <a:pt x="6" y="19"/>
                    </a:cubicBezTo>
                    <a:cubicBezTo>
                      <a:pt x="16" y="13"/>
                      <a:pt x="16" y="13"/>
                      <a:pt x="16" y="13"/>
                    </a:cubicBezTo>
                    <a:cubicBezTo>
                      <a:pt x="16" y="13"/>
                      <a:pt x="16" y="13"/>
                      <a:pt x="16" y="13"/>
                    </a:cubicBezTo>
                    <a:cubicBezTo>
                      <a:pt x="17" y="13"/>
                      <a:pt x="18" y="13"/>
                      <a:pt x="18" y="14"/>
                    </a:cubicBezTo>
                    <a:cubicBezTo>
                      <a:pt x="18" y="14"/>
                      <a:pt x="18" y="14"/>
                      <a:pt x="18" y="14"/>
                    </a:cubicBezTo>
                    <a:cubicBezTo>
                      <a:pt x="19" y="14"/>
                      <a:pt x="19" y="15"/>
                      <a:pt x="18" y="16"/>
                    </a:cubicBezTo>
                    <a:cubicBezTo>
                      <a:pt x="18" y="16"/>
                      <a:pt x="18" y="16"/>
                      <a:pt x="18" y="16"/>
                    </a:cubicBezTo>
                    <a:cubicBezTo>
                      <a:pt x="0" y="26"/>
                      <a:pt x="0" y="26"/>
                      <a:pt x="0" y="26"/>
                    </a:cubicBezTo>
                    <a:cubicBezTo>
                      <a:pt x="2" y="22"/>
                      <a:pt x="2"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5464175" y="2532063"/>
                <a:ext cx="131763" cy="173038"/>
              </a:xfrm>
              <a:custGeom>
                <a:avLst/>
                <a:gdLst>
                  <a:gd name="T0" fmla="*/ 4 w 25"/>
                  <a:gd name="T1" fmla="*/ 24 h 33"/>
                  <a:gd name="T2" fmla="*/ 4 w 25"/>
                  <a:gd name="T3" fmla="*/ 24 h 33"/>
                  <a:gd name="T4" fmla="*/ 4 w 25"/>
                  <a:gd name="T5" fmla="*/ 24 h 33"/>
                  <a:gd name="T6" fmla="*/ 4 w 25"/>
                  <a:gd name="T7" fmla="*/ 24 h 33"/>
                  <a:gd name="T8" fmla="*/ 4 w 25"/>
                  <a:gd name="T9" fmla="*/ 24 h 33"/>
                  <a:gd name="T10" fmla="*/ 4 w 25"/>
                  <a:gd name="T11" fmla="*/ 24 h 33"/>
                  <a:gd name="T12" fmla="*/ 4 w 25"/>
                  <a:gd name="T13" fmla="*/ 23 h 33"/>
                  <a:gd name="T14" fmla="*/ 4 w 25"/>
                  <a:gd name="T15" fmla="*/ 23 h 33"/>
                  <a:gd name="T16" fmla="*/ 4 w 25"/>
                  <a:gd name="T17" fmla="*/ 23 h 33"/>
                  <a:gd name="T18" fmla="*/ 5 w 25"/>
                  <a:gd name="T19" fmla="*/ 21 h 33"/>
                  <a:gd name="T20" fmla="*/ 5 w 25"/>
                  <a:gd name="T21" fmla="*/ 21 h 33"/>
                  <a:gd name="T22" fmla="*/ 7 w 25"/>
                  <a:gd name="T23" fmla="*/ 15 h 33"/>
                  <a:gd name="T24" fmla="*/ 7 w 25"/>
                  <a:gd name="T25" fmla="*/ 15 h 33"/>
                  <a:gd name="T26" fmla="*/ 12 w 25"/>
                  <a:gd name="T27" fmla="*/ 3 h 33"/>
                  <a:gd name="T28" fmla="*/ 12 w 25"/>
                  <a:gd name="T29" fmla="*/ 3 h 33"/>
                  <a:gd name="T30" fmla="*/ 14 w 25"/>
                  <a:gd name="T31" fmla="*/ 1 h 33"/>
                  <a:gd name="T32" fmla="*/ 14 w 25"/>
                  <a:gd name="T33" fmla="*/ 1 h 33"/>
                  <a:gd name="T34" fmla="*/ 16 w 25"/>
                  <a:gd name="T35" fmla="*/ 0 h 33"/>
                  <a:gd name="T36" fmla="*/ 16 w 25"/>
                  <a:gd name="T37" fmla="*/ 0 h 33"/>
                  <a:gd name="T38" fmla="*/ 19 w 25"/>
                  <a:gd name="T39" fmla="*/ 2 h 33"/>
                  <a:gd name="T40" fmla="*/ 19 w 25"/>
                  <a:gd name="T41" fmla="*/ 2 h 33"/>
                  <a:gd name="T42" fmla="*/ 20 w 25"/>
                  <a:gd name="T43" fmla="*/ 4 h 33"/>
                  <a:gd name="T44" fmla="*/ 20 w 25"/>
                  <a:gd name="T45" fmla="*/ 4 h 33"/>
                  <a:gd name="T46" fmla="*/ 19 w 25"/>
                  <a:gd name="T47" fmla="*/ 6 h 33"/>
                  <a:gd name="T48" fmla="*/ 19 w 25"/>
                  <a:gd name="T49" fmla="*/ 6 h 33"/>
                  <a:gd name="T50" fmla="*/ 18 w 25"/>
                  <a:gd name="T51" fmla="*/ 6 h 33"/>
                  <a:gd name="T52" fmla="*/ 18 w 25"/>
                  <a:gd name="T53" fmla="*/ 6 h 33"/>
                  <a:gd name="T54" fmla="*/ 17 w 25"/>
                  <a:gd name="T55" fmla="*/ 9 h 33"/>
                  <a:gd name="T56" fmla="*/ 17 w 25"/>
                  <a:gd name="T57" fmla="*/ 9 h 33"/>
                  <a:gd name="T58" fmla="*/ 14 w 25"/>
                  <a:gd name="T59" fmla="*/ 16 h 33"/>
                  <a:gd name="T60" fmla="*/ 14 w 25"/>
                  <a:gd name="T61" fmla="*/ 16 h 33"/>
                  <a:gd name="T62" fmla="*/ 14 w 25"/>
                  <a:gd name="T63" fmla="*/ 17 h 33"/>
                  <a:gd name="T64" fmla="*/ 14 w 25"/>
                  <a:gd name="T65" fmla="*/ 17 h 33"/>
                  <a:gd name="T66" fmla="*/ 20 w 25"/>
                  <a:gd name="T67" fmla="*/ 13 h 33"/>
                  <a:gd name="T68" fmla="*/ 20 w 25"/>
                  <a:gd name="T69" fmla="*/ 13 h 33"/>
                  <a:gd name="T70" fmla="*/ 21 w 25"/>
                  <a:gd name="T71" fmla="*/ 13 h 33"/>
                  <a:gd name="T72" fmla="*/ 21 w 25"/>
                  <a:gd name="T73" fmla="*/ 13 h 33"/>
                  <a:gd name="T74" fmla="*/ 24 w 25"/>
                  <a:gd name="T75" fmla="*/ 15 h 33"/>
                  <a:gd name="T76" fmla="*/ 24 w 25"/>
                  <a:gd name="T77" fmla="*/ 15 h 33"/>
                  <a:gd name="T78" fmla="*/ 25 w 25"/>
                  <a:gd name="T79" fmla="*/ 17 h 33"/>
                  <a:gd name="T80" fmla="*/ 25 w 25"/>
                  <a:gd name="T81" fmla="*/ 17 h 33"/>
                  <a:gd name="T82" fmla="*/ 23 w 25"/>
                  <a:gd name="T83" fmla="*/ 20 h 33"/>
                  <a:gd name="T84" fmla="*/ 23 w 25"/>
                  <a:gd name="T85" fmla="*/ 20 h 33"/>
                  <a:gd name="T86" fmla="*/ 0 w 25"/>
                  <a:gd name="T87" fmla="*/ 33 h 33"/>
                  <a:gd name="T88" fmla="*/ 4 w 25"/>
                  <a:gd name="T8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3">
                    <a:moveTo>
                      <a:pt x="4" y="24"/>
                    </a:moveTo>
                    <a:cubicBezTo>
                      <a:pt x="4" y="24"/>
                      <a:pt x="4" y="24"/>
                      <a:pt x="4" y="24"/>
                    </a:cubicBezTo>
                    <a:cubicBezTo>
                      <a:pt x="4" y="24"/>
                      <a:pt x="4" y="24"/>
                      <a:pt x="4" y="24"/>
                    </a:cubicBezTo>
                    <a:cubicBezTo>
                      <a:pt x="4" y="24"/>
                      <a:pt x="4" y="24"/>
                      <a:pt x="4" y="24"/>
                    </a:cubicBezTo>
                    <a:cubicBezTo>
                      <a:pt x="4" y="24"/>
                      <a:pt x="4" y="24"/>
                      <a:pt x="4" y="24"/>
                    </a:cubicBezTo>
                    <a:cubicBezTo>
                      <a:pt x="4" y="24"/>
                      <a:pt x="4" y="24"/>
                      <a:pt x="4" y="24"/>
                    </a:cubicBezTo>
                    <a:cubicBezTo>
                      <a:pt x="4" y="23"/>
                      <a:pt x="4" y="23"/>
                      <a:pt x="4" y="23"/>
                    </a:cubicBezTo>
                    <a:cubicBezTo>
                      <a:pt x="4" y="23"/>
                      <a:pt x="4" y="23"/>
                      <a:pt x="4" y="23"/>
                    </a:cubicBezTo>
                    <a:cubicBezTo>
                      <a:pt x="4" y="23"/>
                      <a:pt x="4" y="23"/>
                      <a:pt x="4" y="23"/>
                    </a:cubicBezTo>
                    <a:cubicBezTo>
                      <a:pt x="4" y="22"/>
                      <a:pt x="5" y="22"/>
                      <a:pt x="5" y="21"/>
                    </a:cubicBezTo>
                    <a:cubicBezTo>
                      <a:pt x="5" y="21"/>
                      <a:pt x="5" y="21"/>
                      <a:pt x="5" y="21"/>
                    </a:cubicBezTo>
                    <a:cubicBezTo>
                      <a:pt x="5" y="20"/>
                      <a:pt x="6" y="17"/>
                      <a:pt x="7" y="15"/>
                    </a:cubicBezTo>
                    <a:cubicBezTo>
                      <a:pt x="7" y="15"/>
                      <a:pt x="7" y="15"/>
                      <a:pt x="7" y="15"/>
                    </a:cubicBezTo>
                    <a:cubicBezTo>
                      <a:pt x="9" y="11"/>
                      <a:pt x="11" y="6"/>
                      <a:pt x="12" y="3"/>
                    </a:cubicBezTo>
                    <a:cubicBezTo>
                      <a:pt x="12" y="3"/>
                      <a:pt x="12" y="3"/>
                      <a:pt x="12" y="3"/>
                    </a:cubicBezTo>
                    <a:cubicBezTo>
                      <a:pt x="12" y="3"/>
                      <a:pt x="13" y="2"/>
                      <a:pt x="14" y="1"/>
                    </a:cubicBezTo>
                    <a:cubicBezTo>
                      <a:pt x="14" y="1"/>
                      <a:pt x="14" y="1"/>
                      <a:pt x="14" y="1"/>
                    </a:cubicBezTo>
                    <a:cubicBezTo>
                      <a:pt x="15" y="0"/>
                      <a:pt x="15" y="0"/>
                      <a:pt x="16" y="0"/>
                    </a:cubicBezTo>
                    <a:cubicBezTo>
                      <a:pt x="16" y="0"/>
                      <a:pt x="16" y="0"/>
                      <a:pt x="16" y="0"/>
                    </a:cubicBezTo>
                    <a:cubicBezTo>
                      <a:pt x="17" y="0"/>
                      <a:pt x="18" y="1"/>
                      <a:pt x="19" y="2"/>
                    </a:cubicBezTo>
                    <a:cubicBezTo>
                      <a:pt x="19" y="2"/>
                      <a:pt x="19" y="2"/>
                      <a:pt x="19" y="2"/>
                    </a:cubicBezTo>
                    <a:cubicBezTo>
                      <a:pt x="19" y="2"/>
                      <a:pt x="20" y="3"/>
                      <a:pt x="20" y="4"/>
                    </a:cubicBezTo>
                    <a:cubicBezTo>
                      <a:pt x="20" y="4"/>
                      <a:pt x="20" y="4"/>
                      <a:pt x="20" y="4"/>
                    </a:cubicBezTo>
                    <a:cubicBezTo>
                      <a:pt x="20" y="4"/>
                      <a:pt x="19" y="5"/>
                      <a:pt x="19" y="6"/>
                    </a:cubicBezTo>
                    <a:cubicBezTo>
                      <a:pt x="19" y="6"/>
                      <a:pt x="19" y="6"/>
                      <a:pt x="19" y="6"/>
                    </a:cubicBezTo>
                    <a:cubicBezTo>
                      <a:pt x="19" y="6"/>
                      <a:pt x="19" y="6"/>
                      <a:pt x="18" y="6"/>
                    </a:cubicBezTo>
                    <a:cubicBezTo>
                      <a:pt x="18" y="6"/>
                      <a:pt x="18" y="6"/>
                      <a:pt x="18" y="6"/>
                    </a:cubicBezTo>
                    <a:cubicBezTo>
                      <a:pt x="18" y="7"/>
                      <a:pt x="18" y="8"/>
                      <a:pt x="17" y="9"/>
                    </a:cubicBezTo>
                    <a:cubicBezTo>
                      <a:pt x="17" y="9"/>
                      <a:pt x="17" y="9"/>
                      <a:pt x="17" y="9"/>
                    </a:cubicBezTo>
                    <a:cubicBezTo>
                      <a:pt x="17" y="11"/>
                      <a:pt x="15" y="13"/>
                      <a:pt x="14" y="16"/>
                    </a:cubicBezTo>
                    <a:cubicBezTo>
                      <a:pt x="14" y="16"/>
                      <a:pt x="14" y="16"/>
                      <a:pt x="14" y="16"/>
                    </a:cubicBezTo>
                    <a:cubicBezTo>
                      <a:pt x="14" y="16"/>
                      <a:pt x="14" y="16"/>
                      <a:pt x="14" y="17"/>
                    </a:cubicBezTo>
                    <a:cubicBezTo>
                      <a:pt x="14" y="17"/>
                      <a:pt x="14" y="17"/>
                      <a:pt x="14" y="17"/>
                    </a:cubicBezTo>
                    <a:cubicBezTo>
                      <a:pt x="20" y="13"/>
                      <a:pt x="20" y="13"/>
                      <a:pt x="20" y="13"/>
                    </a:cubicBezTo>
                    <a:cubicBezTo>
                      <a:pt x="20" y="13"/>
                      <a:pt x="20" y="13"/>
                      <a:pt x="20" y="13"/>
                    </a:cubicBezTo>
                    <a:cubicBezTo>
                      <a:pt x="20" y="13"/>
                      <a:pt x="21" y="13"/>
                      <a:pt x="21" y="13"/>
                    </a:cubicBezTo>
                    <a:cubicBezTo>
                      <a:pt x="21" y="13"/>
                      <a:pt x="21" y="13"/>
                      <a:pt x="21" y="13"/>
                    </a:cubicBezTo>
                    <a:cubicBezTo>
                      <a:pt x="22" y="13"/>
                      <a:pt x="24" y="14"/>
                      <a:pt x="24" y="15"/>
                    </a:cubicBezTo>
                    <a:cubicBezTo>
                      <a:pt x="24" y="15"/>
                      <a:pt x="24" y="15"/>
                      <a:pt x="24" y="15"/>
                    </a:cubicBezTo>
                    <a:cubicBezTo>
                      <a:pt x="25" y="15"/>
                      <a:pt x="25" y="16"/>
                      <a:pt x="25" y="17"/>
                    </a:cubicBezTo>
                    <a:cubicBezTo>
                      <a:pt x="25" y="17"/>
                      <a:pt x="25" y="17"/>
                      <a:pt x="25" y="17"/>
                    </a:cubicBezTo>
                    <a:cubicBezTo>
                      <a:pt x="25" y="18"/>
                      <a:pt x="24" y="19"/>
                      <a:pt x="23" y="20"/>
                    </a:cubicBezTo>
                    <a:cubicBezTo>
                      <a:pt x="23" y="20"/>
                      <a:pt x="23" y="20"/>
                      <a:pt x="23" y="20"/>
                    </a:cubicBezTo>
                    <a:cubicBezTo>
                      <a:pt x="0" y="33"/>
                      <a:pt x="0" y="33"/>
                      <a:pt x="0" y="33"/>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5507038" y="2579688"/>
                <a:ext cx="79375" cy="84138"/>
              </a:xfrm>
              <a:custGeom>
                <a:avLst/>
                <a:gdLst>
                  <a:gd name="T0" fmla="*/ 0 w 15"/>
                  <a:gd name="T1" fmla="*/ 15 h 16"/>
                  <a:gd name="T2" fmla="*/ 1 w 15"/>
                  <a:gd name="T3" fmla="*/ 13 h 16"/>
                  <a:gd name="T4" fmla="*/ 1 w 15"/>
                  <a:gd name="T5" fmla="*/ 13 h 16"/>
                  <a:gd name="T6" fmla="*/ 5 w 15"/>
                  <a:gd name="T7" fmla="*/ 7 h 16"/>
                  <a:gd name="T8" fmla="*/ 5 w 15"/>
                  <a:gd name="T9" fmla="*/ 7 h 16"/>
                  <a:gd name="T10" fmla="*/ 12 w 15"/>
                  <a:gd name="T11" fmla="*/ 0 h 16"/>
                  <a:gd name="T12" fmla="*/ 12 w 15"/>
                  <a:gd name="T13" fmla="*/ 0 h 16"/>
                  <a:gd name="T14" fmla="*/ 12 w 15"/>
                  <a:gd name="T15" fmla="*/ 0 h 16"/>
                  <a:gd name="T16" fmla="*/ 14 w 15"/>
                  <a:gd name="T17" fmla="*/ 1 h 16"/>
                  <a:gd name="T18" fmla="*/ 14 w 15"/>
                  <a:gd name="T19" fmla="*/ 1 h 16"/>
                  <a:gd name="T20" fmla="*/ 14 w 15"/>
                  <a:gd name="T21" fmla="*/ 3 h 16"/>
                  <a:gd name="T22" fmla="*/ 14 w 15"/>
                  <a:gd name="T23" fmla="*/ 3 h 16"/>
                  <a:gd name="T24" fmla="*/ 8 w 15"/>
                  <a:gd name="T25" fmla="*/ 9 h 16"/>
                  <a:gd name="T26" fmla="*/ 8 w 15"/>
                  <a:gd name="T27" fmla="*/ 9 h 16"/>
                  <a:gd name="T28" fmla="*/ 2 w 15"/>
                  <a:gd name="T29" fmla="*/ 16 h 16"/>
                  <a:gd name="T30" fmla="*/ 2 w 15"/>
                  <a:gd name="T31" fmla="*/ 16 h 16"/>
                  <a:gd name="T32" fmla="*/ 2 w 15"/>
                  <a:gd name="T33" fmla="*/ 16 h 16"/>
                  <a:gd name="T34" fmla="*/ 2 w 15"/>
                  <a:gd name="T35" fmla="*/ 16 h 16"/>
                  <a:gd name="T36" fmla="*/ 0 w 15"/>
                  <a:gd name="T3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
                    <a:moveTo>
                      <a:pt x="0" y="15"/>
                    </a:moveTo>
                    <a:cubicBezTo>
                      <a:pt x="0" y="14"/>
                      <a:pt x="0" y="14"/>
                      <a:pt x="1" y="13"/>
                    </a:cubicBezTo>
                    <a:cubicBezTo>
                      <a:pt x="1" y="13"/>
                      <a:pt x="1" y="13"/>
                      <a:pt x="1" y="13"/>
                    </a:cubicBezTo>
                    <a:cubicBezTo>
                      <a:pt x="1" y="13"/>
                      <a:pt x="3" y="10"/>
                      <a:pt x="5" y="7"/>
                    </a:cubicBezTo>
                    <a:cubicBezTo>
                      <a:pt x="5" y="7"/>
                      <a:pt x="5" y="7"/>
                      <a:pt x="5" y="7"/>
                    </a:cubicBezTo>
                    <a:cubicBezTo>
                      <a:pt x="7" y="5"/>
                      <a:pt x="9" y="2"/>
                      <a:pt x="12" y="0"/>
                    </a:cubicBezTo>
                    <a:cubicBezTo>
                      <a:pt x="12" y="0"/>
                      <a:pt x="12" y="0"/>
                      <a:pt x="12" y="0"/>
                    </a:cubicBezTo>
                    <a:cubicBezTo>
                      <a:pt x="12" y="0"/>
                      <a:pt x="12" y="0"/>
                      <a:pt x="12" y="0"/>
                    </a:cubicBezTo>
                    <a:cubicBezTo>
                      <a:pt x="13" y="0"/>
                      <a:pt x="14" y="0"/>
                      <a:pt x="14" y="1"/>
                    </a:cubicBezTo>
                    <a:cubicBezTo>
                      <a:pt x="14" y="1"/>
                      <a:pt x="14" y="1"/>
                      <a:pt x="14" y="1"/>
                    </a:cubicBezTo>
                    <a:cubicBezTo>
                      <a:pt x="15" y="1"/>
                      <a:pt x="15" y="2"/>
                      <a:pt x="14" y="3"/>
                    </a:cubicBezTo>
                    <a:cubicBezTo>
                      <a:pt x="14" y="3"/>
                      <a:pt x="14" y="3"/>
                      <a:pt x="14" y="3"/>
                    </a:cubicBezTo>
                    <a:cubicBezTo>
                      <a:pt x="12" y="4"/>
                      <a:pt x="9" y="6"/>
                      <a:pt x="8" y="9"/>
                    </a:cubicBezTo>
                    <a:cubicBezTo>
                      <a:pt x="8" y="9"/>
                      <a:pt x="8" y="9"/>
                      <a:pt x="8" y="9"/>
                    </a:cubicBezTo>
                    <a:cubicBezTo>
                      <a:pt x="6" y="12"/>
                      <a:pt x="4" y="15"/>
                      <a:pt x="2" y="16"/>
                    </a:cubicBezTo>
                    <a:cubicBezTo>
                      <a:pt x="2" y="16"/>
                      <a:pt x="2" y="16"/>
                      <a:pt x="2" y="16"/>
                    </a:cubicBezTo>
                    <a:cubicBezTo>
                      <a:pt x="2" y="16"/>
                      <a:pt x="2" y="16"/>
                      <a:pt x="2" y="16"/>
                    </a:cubicBezTo>
                    <a:cubicBezTo>
                      <a:pt x="2" y="16"/>
                      <a:pt x="2" y="16"/>
                      <a:pt x="2" y="16"/>
                    </a:cubicBezTo>
                    <a:cubicBezTo>
                      <a:pt x="1" y="16"/>
                      <a:pt x="1" y="1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a:spLocks noEditPoints="1"/>
              </p:cNvSpPr>
              <p:nvPr/>
            </p:nvSpPr>
            <p:spPr bwMode="auto">
              <a:xfrm>
                <a:off x="5495925" y="2563813"/>
                <a:ext cx="100013" cy="109538"/>
              </a:xfrm>
              <a:custGeom>
                <a:avLst/>
                <a:gdLst>
                  <a:gd name="T0" fmla="*/ 1 w 19"/>
                  <a:gd name="T1" fmla="*/ 19 h 21"/>
                  <a:gd name="T2" fmla="*/ 1 w 19"/>
                  <a:gd name="T3" fmla="*/ 19 h 21"/>
                  <a:gd name="T4" fmla="*/ 0 w 19"/>
                  <a:gd name="T5" fmla="*/ 17 h 21"/>
                  <a:gd name="T6" fmla="*/ 0 w 19"/>
                  <a:gd name="T7" fmla="*/ 17 h 21"/>
                  <a:gd name="T8" fmla="*/ 2 w 19"/>
                  <a:gd name="T9" fmla="*/ 14 h 21"/>
                  <a:gd name="T10" fmla="*/ 2 w 19"/>
                  <a:gd name="T11" fmla="*/ 14 h 21"/>
                  <a:gd name="T12" fmla="*/ 2 w 19"/>
                  <a:gd name="T13" fmla="*/ 14 h 21"/>
                  <a:gd name="T14" fmla="*/ 2 w 19"/>
                  <a:gd name="T15" fmla="*/ 14 h 21"/>
                  <a:gd name="T16" fmla="*/ 3 w 19"/>
                  <a:gd name="T17" fmla="*/ 13 h 21"/>
                  <a:gd name="T18" fmla="*/ 3 w 19"/>
                  <a:gd name="T19" fmla="*/ 13 h 21"/>
                  <a:gd name="T20" fmla="*/ 5 w 19"/>
                  <a:gd name="T21" fmla="*/ 9 h 21"/>
                  <a:gd name="T22" fmla="*/ 5 w 19"/>
                  <a:gd name="T23" fmla="*/ 9 h 21"/>
                  <a:gd name="T24" fmla="*/ 13 w 19"/>
                  <a:gd name="T25" fmla="*/ 1 h 21"/>
                  <a:gd name="T26" fmla="*/ 13 w 19"/>
                  <a:gd name="T27" fmla="*/ 1 h 21"/>
                  <a:gd name="T28" fmla="*/ 16 w 19"/>
                  <a:gd name="T29" fmla="*/ 0 h 21"/>
                  <a:gd name="T30" fmla="*/ 16 w 19"/>
                  <a:gd name="T31" fmla="*/ 1 h 21"/>
                  <a:gd name="T32" fmla="*/ 18 w 19"/>
                  <a:gd name="T33" fmla="*/ 3 h 21"/>
                  <a:gd name="T34" fmla="*/ 18 w 19"/>
                  <a:gd name="T35" fmla="*/ 3 h 21"/>
                  <a:gd name="T36" fmla="*/ 19 w 19"/>
                  <a:gd name="T37" fmla="*/ 4 h 21"/>
                  <a:gd name="T38" fmla="*/ 19 w 19"/>
                  <a:gd name="T39" fmla="*/ 4 h 21"/>
                  <a:gd name="T40" fmla="*/ 17 w 19"/>
                  <a:gd name="T41" fmla="*/ 7 h 21"/>
                  <a:gd name="T42" fmla="*/ 17 w 19"/>
                  <a:gd name="T43" fmla="*/ 7 h 21"/>
                  <a:gd name="T44" fmla="*/ 11 w 19"/>
                  <a:gd name="T45" fmla="*/ 13 h 21"/>
                  <a:gd name="T46" fmla="*/ 11 w 19"/>
                  <a:gd name="T47" fmla="*/ 13 h 21"/>
                  <a:gd name="T48" fmla="*/ 5 w 19"/>
                  <a:gd name="T49" fmla="*/ 20 h 21"/>
                  <a:gd name="T50" fmla="*/ 5 w 19"/>
                  <a:gd name="T51" fmla="*/ 20 h 21"/>
                  <a:gd name="T52" fmla="*/ 4 w 19"/>
                  <a:gd name="T53" fmla="*/ 21 h 21"/>
                  <a:gd name="T54" fmla="*/ 4 w 19"/>
                  <a:gd name="T55" fmla="*/ 21 h 21"/>
                  <a:gd name="T56" fmla="*/ 4 w 19"/>
                  <a:gd name="T57" fmla="*/ 21 h 21"/>
                  <a:gd name="T58" fmla="*/ 4 w 19"/>
                  <a:gd name="T59" fmla="*/ 21 h 21"/>
                  <a:gd name="T60" fmla="*/ 1 w 19"/>
                  <a:gd name="T61" fmla="*/ 19 h 21"/>
                  <a:gd name="T62" fmla="*/ 2 w 19"/>
                  <a:gd name="T63" fmla="*/ 18 h 21"/>
                  <a:gd name="T64" fmla="*/ 3 w 19"/>
                  <a:gd name="T65" fmla="*/ 18 h 21"/>
                  <a:gd name="T66" fmla="*/ 3 w 19"/>
                  <a:gd name="T67" fmla="*/ 18 h 21"/>
                  <a:gd name="T68" fmla="*/ 2 w 19"/>
                  <a:gd name="T69" fmla="*/ 18 h 21"/>
                  <a:gd name="T70" fmla="*/ 4 w 19"/>
                  <a:gd name="T71" fmla="*/ 17 h 21"/>
                  <a:gd name="T72" fmla="*/ 4 w 19"/>
                  <a:gd name="T73" fmla="*/ 17 h 21"/>
                  <a:gd name="T74" fmla="*/ 4 w 19"/>
                  <a:gd name="T75" fmla="*/ 17 h 21"/>
                  <a:gd name="T76" fmla="*/ 4 w 19"/>
                  <a:gd name="T77" fmla="*/ 17 h 21"/>
                  <a:gd name="T78" fmla="*/ 4 w 19"/>
                  <a:gd name="T79" fmla="*/ 17 h 21"/>
                  <a:gd name="T80" fmla="*/ 4 w 19"/>
                  <a:gd name="T81" fmla="*/ 17 h 21"/>
                  <a:gd name="T82" fmla="*/ 4 w 19"/>
                  <a:gd name="T83" fmla="*/ 17 h 21"/>
                  <a:gd name="T84" fmla="*/ 4 w 19"/>
                  <a:gd name="T85" fmla="*/ 17 h 21"/>
                  <a:gd name="T86" fmla="*/ 4 w 19"/>
                  <a:gd name="T8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1">
                    <a:moveTo>
                      <a:pt x="1" y="19"/>
                    </a:moveTo>
                    <a:cubicBezTo>
                      <a:pt x="1" y="19"/>
                      <a:pt x="1" y="19"/>
                      <a:pt x="1" y="19"/>
                    </a:cubicBezTo>
                    <a:cubicBezTo>
                      <a:pt x="0" y="19"/>
                      <a:pt x="0" y="18"/>
                      <a:pt x="0" y="17"/>
                    </a:cubicBezTo>
                    <a:cubicBezTo>
                      <a:pt x="0" y="17"/>
                      <a:pt x="0" y="17"/>
                      <a:pt x="0" y="17"/>
                    </a:cubicBezTo>
                    <a:cubicBezTo>
                      <a:pt x="0" y="16"/>
                      <a:pt x="1" y="15"/>
                      <a:pt x="2" y="14"/>
                    </a:cubicBezTo>
                    <a:cubicBezTo>
                      <a:pt x="2" y="14"/>
                      <a:pt x="2" y="14"/>
                      <a:pt x="2" y="14"/>
                    </a:cubicBezTo>
                    <a:cubicBezTo>
                      <a:pt x="2" y="14"/>
                      <a:pt x="2" y="14"/>
                      <a:pt x="2" y="14"/>
                    </a:cubicBezTo>
                    <a:cubicBezTo>
                      <a:pt x="2" y="14"/>
                      <a:pt x="2" y="14"/>
                      <a:pt x="2" y="14"/>
                    </a:cubicBezTo>
                    <a:cubicBezTo>
                      <a:pt x="2" y="14"/>
                      <a:pt x="2" y="14"/>
                      <a:pt x="3" y="13"/>
                    </a:cubicBezTo>
                    <a:cubicBezTo>
                      <a:pt x="3" y="13"/>
                      <a:pt x="3" y="13"/>
                      <a:pt x="3" y="13"/>
                    </a:cubicBezTo>
                    <a:cubicBezTo>
                      <a:pt x="4" y="12"/>
                      <a:pt x="4" y="11"/>
                      <a:pt x="5" y="9"/>
                    </a:cubicBezTo>
                    <a:cubicBezTo>
                      <a:pt x="5" y="9"/>
                      <a:pt x="5" y="9"/>
                      <a:pt x="5" y="9"/>
                    </a:cubicBezTo>
                    <a:cubicBezTo>
                      <a:pt x="8" y="6"/>
                      <a:pt x="10" y="3"/>
                      <a:pt x="13" y="1"/>
                    </a:cubicBezTo>
                    <a:cubicBezTo>
                      <a:pt x="13" y="1"/>
                      <a:pt x="13" y="1"/>
                      <a:pt x="13" y="1"/>
                    </a:cubicBezTo>
                    <a:cubicBezTo>
                      <a:pt x="16" y="0"/>
                      <a:pt x="16" y="0"/>
                      <a:pt x="16" y="0"/>
                    </a:cubicBezTo>
                    <a:cubicBezTo>
                      <a:pt x="16" y="1"/>
                      <a:pt x="16" y="1"/>
                      <a:pt x="16" y="1"/>
                    </a:cubicBezTo>
                    <a:cubicBezTo>
                      <a:pt x="17" y="1"/>
                      <a:pt x="18" y="2"/>
                      <a:pt x="18" y="3"/>
                    </a:cubicBezTo>
                    <a:cubicBezTo>
                      <a:pt x="18" y="3"/>
                      <a:pt x="18" y="3"/>
                      <a:pt x="18" y="3"/>
                    </a:cubicBezTo>
                    <a:cubicBezTo>
                      <a:pt x="19" y="3"/>
                      <a:pt x="19" y="4"/>
                      <a:pt x="19" y="4"/>
                    </a:cubicBezTo>
                    <a:cubicBezTo>
                      <a:pt x="19" y="4"/>
                      <a:pt x="19" y="4"/>
                      <a:pt x="19" y="4"/>
                    </a:cubicBezTo>
                    <a:cubicBezTo>
                      <a:pt x="19" y="6"/>
                      <a:pt x="18" y="7"/>
                      <a:pt x="17" y="7"/>
                    </a:cubicBezTo>
                    <a:cubicBezTo>
                      <a:pt x="17" y="7"/>
                      <a:pt x="17" y="7"/>
                      <a:pt x="17" y="7"/>
                    </a:cubicBezTo>
                    <a:cubicBezTo>
                      <a:pt x="15" y="8"/>
                      <a:pt x="13" y="11"/>
                      <a:pt x="11" y="13"/>
                    </a:cubicBezTo>
                    <a:cubicBezTo>
                      <a:pt x="11" y="13"/>
                      <a:pt x="11" y="13"/>
                      <a:pt x="11" y="13"/>
                    </a:cubicBezTo>
                    <a:cubicBezTo>
                      <a:pt x="9" y="16"/>
                      <a:pt x="8" y="19"/>
                      <a:pt x="5" y="20"/>
                    </a:cubicBezTo>
                    <a:cubicBezTo>
                      <a:pt x="5" y="20"/>
                      <a:pt x="5" y="20"/>
                      <a:pt x="5" y="20"/>
                    </a:cubicBezTo>
                    <a:cubicBezTo>
                      <a:pt x="5" y="21"/>
                      <a:pt x="4" y="21"/>
                      <a:pt x="4" y="21"/>
                    </a:cubicBezTo>
                    <a:cubicBezTo>
                      <a:pt x="4" y="21"/>
                      <a:pt x="4" y="21"/>
                      <a:pt x="4" y="21"/>
                    </a:cubicBezTo>
                    <a:cubicBezTo>
                      <a:pt x="4" y="21"/>
                      <a:pt x="4" y="21"/>
                      <a:pt x="4" y="21"/>
                    </a:cubicBezTo>
                    <a:cubicBezTo>
                      <a:pt x="4" y="21"/>
                      <a:pt x="4" y="21"/>
                      <a:pt x="4" y="21"/>
                    </a:cubicBezTo>
                    <a:cubicBezTo>
                      <a:pt x="2" y="21"/>
                      <a:pt x="1" y="20"/>
                      <a:pt x="1" y="19"/>
                    </a:cubicBezTo>
                    <a:close/>
                    <a:moveTo>
                      <a:pt x="2" y="18"/>
                    </a:moveTo>
                    <a:cubicBezTo>
                      <a:pt x="3" y="18"/>
                      <a:pt x="3" y="18"/>
                      <a:pt x="3" y="18"/>
                    </a:cubicBezTo>
                    <a:cubicBezTo>
                      <a:pt x="3" y="18"/>
                      <a:pt x="3" y="18"/>
                      <a:pt x="3" y="18"/>
                    </a:cubicBezTo>
                    <a:cubicBezTo>
                      <a:pt x="2" y="18"/>
                      <a:pt x="2" y="18"/>
                      <a:pt x="2" y="18"/>
                    </a:cubicBezTo>
                    <a:close/>
                    <a:moveTo>
                      <a:pt x="4" y="17"/>
                    </a:moveTo>
                    <a:cubicBezTo>
                      <a:pt x="4" y="17"/>
                      <a:pt x="4" y="17"/>
                      <a:pt x="4" y="17"/>
                    </a:cubicBezTo>
                    <a:cubicBezTo>
                      <a:pt x="4" y="17"/>
                      <a:pt x="4" y="17"/>
                      <a:pt x="4" y="17"/>
                    </a:cubicBezTo>
                    <a:close/>
                    <a:moveTo>
                      <a:pt x="4" y="17"/>
                    </a:move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5522913" y="4059238"/>
                <a:ext cx="274638" cy="542925"/>
              </a:xfrm>
              <a:custGeom>
                <a:avLst/>
                <a:gdLst>
                  <a:gd name="T0" fmla="*/ 19 w 52"/>
                  <a:gd name="T1" fmla="*/ 99 h 103"/>
                  <a:gd name="T2" fmla="*/ 9 w 52"/>
                  <a:gd name="T3" fmla="*/ 71 h 103"/>
                  <a:gd name="T4" fmla="*/ 9 w 52"/>
                  <a:gd name="T5" fmla="*/ 71 h 103"/>
                  <a:gd name="T6" fmla="*/ 3 w 52"/>
                  <a:gd name="T7" fmla="*/ 90 h 103"/>
                  <a:gd name="T8" fmla="*/ 2 w 52"/>
                  <a:gd name="T9" fmla="*/ 91 h 103"/>
                  <a:gd name="T10" fmla="*/ 2 w 52"/>
                  <a:gd name="T11" fmla="*/ 91 h 103"/>
                  <a:gd name="T12" fmla="*/ 0 w 52"/>
                  <a:gd name="T13" fmla="*/ 89 h 103"/>
                  <a:gd name="T14" fmla="*/ 0 w 52"/>
                  <a:gd name="T15" fmla="*/ 89 h 103"/>
                  <a:gd name="T16" fmla="*/ 8 w 52"/>
                  <a:gd name="T17" fmla="*/ 61 h 103"/>
                  <a:gd name="T18" fmla="*/ 10 w 52"/>
                  <a:gd name="T19" fmla="*/ 66 h 103"/>
                  <a:gd name="T20" fmla="*/ 22 w 52"/>
                  <a:gd name="T21" fmla="*/ 98 h 103"/>
                  <a:gd name="T22" fmla="*/ 22 w 52"/>
                  <a:gd name="T23" fmla="*/ 98 h 103"/>
                  <a:gd name="T24" fmla="*/ 23 w 52"/>
                  <a:gd name="T25" fmla="*/ 100 h 103"/>
                  <a:gd name="T26" fmla="*/ 23 w 52"/>
                  <a:gd name="T27" fmla="*/ 100 h 103"/>
                  <a:gd name="T28" fmla="*/ 26 w 52"/>
                  <a:gd name="T29" fmla="*/ 97 h 103"/>
                  <a:gd name="T30" fmla="*/ 26 w 52"/>
                  <a:gd name="T31" fmla="*/ 97 h 103"/>
                  <a:gd name="T32" fmla="*/ 28 w 52"/>
                  <a:gd name="T33" fmla="*/ 95 h 103"/>
                  <a:gd name="T34" fmla="*/ 28 w 52"/>
                  <a:gd name="T35" fmla="*/ 95 h 103"/>
                  <a:gd name="T36" fmla="*/ 49 w 52"/>
                  <a:gd name="T37" fmla="*/ 1 h 103"/>
                  <a:gd name="T38" fmla="*/ 50 w 52"/>
                  <a:gd name="T39" fmla="*/ 0 h 103"/>
                  <a:gd name="T40" fmla="*/ 50 w 52"/>
                  <a:gd name="T41" fmla="*/ 0 h 103"/>
                  <a:gd name="T42" fmla="*/ 52 w 52"/>
                  <a:gd name="T43" fmla="*/ 2 h 103"/>
                  <a:gd name="T44" fmla="*/ 52 w 52"/>
                  <a:gd name="T45" fmla="*/ 2 h 103"/>
                  <a:gd name="T46" fmla="*/ 30 w 52"/>
                  <a:gd name="T47" fmla="*/ 96 h 103"/>
                  <a:gd name="T48" fmla="*/ 30 w 52"/>
                  <a:gd name="T49" fmla="*/ 96 h 103"/>
                  <a:gd name="T50" fmla="*/ 28 w 52"/>
                  <a:gd name="T51" fmla="*/ 99 h 103"/>
                  <a:gd name="T52" fmla="*/ 28 w 52"/>
                  <a:gd name="T53" fmla="*/ 99 h 103"/>
                  <a:gd name="T54" fmla="*/ 23 w 52"/>
                  <a:gd name="T55" fmla="*/ 103 h 103"/>
                  <a:gd name="T56" fmla="*/ 23 w 52"/>
                  <a:gd name="T57" fmla="*/ 103 h 103"/>
                  <a:gd name="T58" fmla="*/ 19 w 52"/>
                  <a:gd name="T59"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03">
                    <a:moveTo>
                      <a:pt x="19" y="99"/>
                    </a:moveTo>
                    <a:cubicBezTo>
                      <a:pt x="17" y="92"/>
                      <a:pt x="12" y="78"/>
                      <a:pt x="9" y="71"/>
                    </a:cubicBezTo>
                    <a:cubicBezTo>
                      <a:pt x="9" y="71"/>
                      <a:pt x="9" y="71"/>
                      <a:pt x="9" y="71"/>
                    </a:cubicBezTo>
                    <a:cubicBezTo>
                      <a:pt x="3" y="90"/>
                      <a:pt x="3" y="90"/>
                      <a:pt x="3" y="90"/>
                    </a:cubicBezTo>
                    <a:cubicBezTo>
                      <a:pt x="3" y="91"/>
                      <a:pt x="2" y="91"/>
                      <a:pt x="2" y="91"/>
                    </a:cubicBezTo>
                    <a:cubicBezTo>
                      <a:pt x="2" y="91"/>
                      <a:pt x="2" y="91"/>
                      <a:pt x="2" y="91"/>
                    </a:cubicBezTo>
                    <a:cubicBezTo>
                      <a:pt x="1" y="91"/>
                      <a:pt x="0" y="90"/>
                      <a:pt x="0" y="89"/>
                    </a:cubicBezTo>
                    <a:cubicBezTo>
                      <a:pt x="0" y="89"/>
                      <a:pt x="0" y="89"/>
                      <a:pt x="0" y="89"/>
                    </a:cubicBezTo>
                    <a:cubicBezTo>
                      <a:pt x="8" y="61"/>
                      <a:pt x="8" y="61"/>
                      <a:pt x="8" y="61"/>
                    </a:cubicBezTo>
                    <a:cubicBezTo>
                      <a:pt x="10" y="66"/>
                      <a:pt x="10" y="66"/>
                      <a:pt x="10" y="66"/>
                    </a:cubicBezTo>
                    <a:cubicBezTo>
                      <a:pt x="10" y="66"/>
                      <a:pt x="19" y="89"/>
                      <a:pt x="22" y="98"/>
                    </a:cubicBezTo>
                    <a:cubicBezTo>
                      <a:pt x="22" y="98"/>
                      <a:pt x="22" y="98"/>
                      <a:pt x="22" y="98"/>
                    </a:cubicBezTo>
                    <a:cubicBezTo>
                      <a:pt x="23" y="100"/>
                      <a:pt x="23" y="100"/>
                      <a:pt x="23" y="100"/>
                    </a:cubicBezTo>
                    <a:cubicBezTo>
                      <a:pt x="23" y="100"/>
                      <a:pt x="23" y="100"/>
                      <a:pt x="23" y="100"/>
                    </a:cubicBezTo>
                    <a:cubicBezTo>
                      <a:pt x="23" y="100"/>
                      <a:pt x="25" y="99"/>
                      <a:pt x="26" y="97"/>
                    </a:cubicBezTo>
                    <a:cubicBezTo>
                      <a:pt x="26" y="97"/>
                      <a:pt x="26" y="97"/>
                      <a:pt x="26" y="97"/>
                    </a:cubicBezTo>
                    <a:cubicBezTo>
                      <a:pt x="27" y="96"/>
                      <a:pt x="27" y="95"/>
                      <a:pt x="28" y="95"/>
                    </a:cubicBezTo>
                    <a:cubicBezTo>
                      <a:pt x="28" y="95"/>
                      <a:pt x="28" y="95"/>
                      <a:pt x="28" y="95"/>
                    </a:cubicBezTo>
                    <a:cubicBezTo>
                      <a:pt x="49" y="1"/>
                      <a:pt x="49" y="1"/>
                      <a:pt x="49" y="1"/>
                    </a:cubicBezTo>
                    <a:cubicBezTo>
                      <a:pt x="49" y="0"/>
                      <a:pt x="50" y="0"/>
                      <a:pt x="50" y="0"/>
                    </a:cubicBezTo>
                    <a:cubicBezTo>
                      <a:pt x="50" y="0"/>
                      <a:pt x="50" y="0"/>
                      <a:pt x="50" y="0"/>
                    </a:cubicBezTo>
                    <a:cubicBezTo>
                      <a:pt x="51" y="0"/>
                      <a:pt x="52" y="1"/>
                      <a:pt x="52" y="2"/>
                    </a:cubicBezTo>
                    <a:cubicBezTo>
                      <a:pt x="52" y="2"/>
                      <a:pt x="52" y="2"/>
                      <a:pt x="52" y="2"/>
                    </a:cubicBezTo>
                    <a:cubicBezTo>
                      <a:pt x="30" y="96"/>
                      <a:pt x="30" y="96"/>
                      <a:pt x="30" y="96"/>
                    </a:cubicBezTo>
                    <a:cubicBezTo>
                      <a:pt x="30" y="96"/>
                      <a:pt x="30" y="96"/>
                      <a:pt x="30" y="96"/>
                    </a:cubicBezTo>
                    <a:cubicBezTo>
                      <a:pt x="30" y="96"/>
                      <a:pt x="30" y="97"/>
                      <a:pt x="28" y="99"/>
                    </a:cubicBezTo>
                    <a:cubicBezTo>
                      <a:pt x="28" y="99"/>
                      <a:pt x="28" y="99"/>
                      <a:pt x="28" y="99"/>
                    </a:cubicBezTo>
                    <a:cubicBezTo>
                      <a:pt x="27" y="101"/>
                      <a:pt x="26" y="103"/>
                      <a:pt x="23" y="103"/>
                    </a:cubicBezTo>
                    <a:cubicBezTo>
                      <a:pt x="23" y="103"/>
                      <a:pt x="23" y="103"/>
                      <a:pt x="23" y="103"/>
                    </a:cubicBezTo>
                    <a:cubicBezTo>
                      <a:pt x="21" y="103"/>
                      <a:pt x="20" y="101"/>
                      <a:pt x="1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a:spLocks noEditPoints="1"/>
              </p:cNvSpPr>
              <p:nvPr/>
            </p:nvSpPr>
            <p:spPr bwMode="auto">
              <a:xfrm>
                <a:off x="5511800" y="4049713"/>
                <a:ext cx="296863" cy="563563"/>
              </a:xfrm>
              <a:custGeom>
                <a:avLst/>
                <a:gdLst>
                  <a:gd name="T0" fmla="*/ 19 w 56"/>
                  <a:gd name="T1" fmla="*/ 101 h 107"/>
                  <a:gd name="T2" fmla="*/ 19 w 56"/>
                  <a:gd name="T3" fmla="*/ 101 h 107"/>
                  <a:gd name="T4" fmla="*/ 11 w 56"/>
                  <a:gd name="T5" fmla="*/ 79 h 107"/>
                  <a:gd name="T6" fmla="*/ 11 w 56"/>
                  <a:gd name="T7" fmla="*/ 79 h 107"/>
                  <a:gd name="T8" fmla="*/ 7 w 56"/>
                  <a:gd name="T9" fmla="*/ 93 h 107"/>
                  <a:gd name="T10" fmla="*/ 4 w 56"/>
                  <a:gd name="T11" fmla="*/ 95 h 107"/>
                  <a:gd name="T12" fmla="*/ 4 w 56"/>
                  <a:gd name="T13" fmla="*/ 95 h 107"/>
                  <a:gd name="T14" fmla="*/ 3 w 56"/>
                  <a:gd name="T15" fmla="*/ 95 h 107"/>
                  <a:gd name="T16" fmla="*/ 3 w 56"/>
                  <a:gd name="T17" fmla="*/ 95 h 107"/>
                  <a:gd name="T18" fmla="*/ 0 w 56"/>
                  <a:gd name="T19" fmla="*/ 92 h 107"/>
                  <a:gd name="T20" fmla="*/ 0 w 56"/>
                  <a:gd name="T21" fmla="*/ 92 h 107"/>
                  <a:gd name="T22" fmla="*/ 1 w 56"/>
                  <a:gd name="T23" fmla="*/ 91 h 107"/>
                  <a:gd name="T24" fmla="*/ 1 w 56"/>
                  <a:gd name="T25" fmla="*/ 91 h 107"/>
                  <a:gd name="T26" fmla="*/ 10 w 56"/>
                  <a:gd name="T27" fmla="*/ 57 h 107"/>
                  <a:gd name="T28" fmla="*/ 14 w 56"/>
                  <a:gd name="T29" fmla="*/ 67 h 107"/>
                  <a:gd name="T30" fmla="*/ 26 w 56"/>
                  <a:gd name="T31" fmla="*/ 99 h 107"/>
                  <a:gd name="T32" fmla="*/ 26 w 56"/>
                  <a:gd name="T33" fmla="*/ 99 h 107"/>
                  <a:gd name="T34" fmla="*/ 26 w 56"/>
                  <a:gd name="T35" fmla="*/ 98 h 107"/>
                  <a:gd name="T36" fmla="*/ 26 w 56"/>
                  <a:gd name="T37" fmla="*/ 98 h 107"/>
                  <a:gd name="T38" fmla="*/ 28 w 56"/>
                  <a:gd name="T39" fmla="*/ 96 h 107"/>
                  <a:gd name="T40" fmla="*/ 28 w 56"/>
                  <a:gd name="T41" fmla="*/ 96 h 107"/>
                  <a:gd name="T42" fmla="*/ 49 w 56"/>
                  <a:gd name="T43" fmla="*/ 3 h 107"/>
                  <a:gd name="T44" fmla="*/ 52 w 56"/>
                  <a:gd name="T45" fmla="*/ 0 h 107"/>
                  <a:gd name="T46" fmla="*/ 52 w 56"/>
                  <a:gd name="T47" fmla="*/ 0 h 107"/>
                  <a:gd name="T48" fmla="*/ 53 w 56"/>
                  <a:gd name="T49" fmla="*/ 0 h 107"/>
                  <a:gd name="T50" fmla="*/ 53 w 56"/>
                  <a:gd name="T51" fmla="*/ 0 h 107"/>
                  <a:gd name="T52" fmla="*/ 56 w 56"/>
                  <a:gd name="T53" fmla="*/ 3 h 107"/>
                  <a:gd name="T54" fmla="*/ 56 w 56"/>
                  <a:gd name="T55" fmla="*/ 3 h 107"/>
                  <a:gd name="T56" fmla="*/ 56 w 56"/>
                  <a:gd name="T57" fmla="*/ 4 h 107"/>
                  <a:gd name="T58" fmla="*/ 56 w 56"/>
                  <a:gd name="T59" fmla="*/ 4 h 107"/>
                  <a:gd name="T60" fmla="*/ 34 w 56"/>
                  <a:gd name="T61" fmla="*/ 98 h 107"/>
                  <a:gd name="T62" fmla="*/ 34 w 56"/>
                  <a:gd name="T63" fmla="*/ 98 h 107"/>
                  <a:gd name="T64" fmla="*/ 34 w 56"/>
                  <a:gd name="T65" fmla="*/ 99 h 107"/>
                  <a:gd name="T66" fmla="*/ 32 w 56"/>
                  <a:gd name="T67" fmla="*/ 102 h 107"/>
                  <a:gd name="T68" fmla="*/ 32 w 56"/>
                  <a:gd name="T69" fmla="*/ 102 h 107"/>
                  <a:gd name="T70" fmla="*/ 25 w 56"/>
                  <a:gd name="T71" fmla="*/ 107 h 107"/>
                  <a:gd name="T72" fmla="*/ 25 w 56"/>
                  <a:gd name="T73" fmla="*/ 107 h 107"/>
                  <a:gd name="T74" fmla="*/ 19 w 56"/>
                  <a:gd name="T75" fmla="*/ 101 h 107"/>
                  <a:gd name="T76" fmla="*/ 27 w 56"/>
                  <a:gd name="T77" fmla="*/ 101 h 107"/>
                  <a:gd name="T78" fmla="*/ 27 w 56"/>
                  <a:gd name="T79" fmla="*/ 101 h 107"/>
                  <a:gd name="T80" fmla="*/ 27 w 56"/>
                  <a:gd name="T81" fmla="*/ 101 h 107"/>
                  <a:gd name="T82" fmla="*/ 27 w 56"/>
                  <a:gd name="T83" fmla="*/ 101 h 107"/>
                  <a:gd name="T84" fmla="*/ 21 w 56"/>
                  <a:gd name="T85" fmla="*/ 101 h 107"/>
                  <a:gd name="T86" fmla="*/ 22 w 56"/>
                  <a:gd name="T87" fmla="*/ 100 h 107"/>
                  <a:gd name="T88" fmla="*/ 22 w 56"/>
                  <a:gd name="T89" fmla="*/ 100 h 107"/>
                  <a:gd name="T90" fmla="*/ 22 w 56"/>
                  <a:gd name="T91" fmla="*/ 100 h 107"/>
                  <a:gd name="T92" fmla="*/ 21 w 56"/>
                  <a:gd name="T93"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107">
                    <a:moveTo>
                      <a:pt x="19" y="101"/>
                    </a:moveTo>
                    <a:cubicBezTo>
                      <a:pt x="19" y="101"/>
                      <a:pt x="19" y="101"/>
                      <a:pt x="19" y="101"/>
                    </a:cubicBezTo>
                    <a:cubicBezTo>
                      <a:pt x="17" y="96"/>
                      <a:pt x="14" y="87"/>
                      <a:pt x="11" y="79"/>
                    </a:cubicBezTo>
                    <a:cubicBezTo>
                      <a:pt x="11" y="79"/>
                      <a:pt x="11" y="79"/>
                      <a:pt x="11" y="79"/>
                    </a:cubicBezTo>
                    <a:cubicBezTo>
                      <a:pt x="7" y="93"/>
                      <a:pt x="7" y="93"/>
                      <a:pt x="7" y="93"/>
                    </a:cubicBezTo>
                    <a:cubicBezTo>
                      <a:pt x="7" y="94"/>
                      <a:pt x="5" y="95"/>
                      <a:pt x="4" y="95"/>
                    </a:cubicBezTo>
                    <a:cubicBezTo>
                      <a:pt x="4" y="95"/>
                      <a:pt x="4" y="95"/>
                      <a:pt x="4" y="95"/>
                    </a:cubicBezTo>
                    <a:cubicBezTo>
                      <a:pt x="4" y="95"/>
                      <a:pt x="3" y="95"/>
                      <a:pt x="3" y="95"/>
                    </a:cubicBezTo>
                    <a:cubicBezTo>
                      <a:pt x="3" y="95"/>
                      <a:pt x="3" y="95"/>
                      <a:pt x="3" y="95"/>
                    </a:cubicBezTo>
                    <a:cubicBezTo>
                      <a:pt x="1" y="95"/>
                      <a:pt x="0" y="93"/>
                      <a:pt x="0" y="92"/>
                    </a:cubicBezTo>
                    <a:cubicBezTo>
                      <a:pt x="0" y="92"/>
                      <a:pt x="0" y="92"/>
                      <a:pt x="0" y="92"/>
                    </a:cubicBezTo>
                    <a:cubicBezTo>
                      <a:pt x="0" y="91"/>
                      <a:pt x="0" y="91"/>
                      <a:pt x="1" y="91"/>
                    </a:cubicBezTo>
                    <a:cubicBezTo>
                      <a:pt x="1" y="91"/>
                      <a:pt x="1" y="91"/>
                      <a:pt x="1" y="91"/>
                    </a:cubicBezTo>
                    <a:cubicBezTo>
                      <a:pt x="10" y="57"/>
                      <a:pt x="10" y="57"/>
                      <a:pt x="10" y="57"/>
                    </a:cubicBezTo>
                    <a:cubicBezTo>
                      <a:pt x="14" y="67"/>
                      <a:pt x="14" y="67"/>
                      <a:pt x="14" y="67"/>
                    </a:cubicBezTo>
                    <a:cubicBezTo>
                      <a:pt x="14" y="67"/>
                      <a:pt x="23" y="90"/>
                      <a:pt x="26" y="99"/>
                    </a:cubicBezTo>
                    <a:cubicBezTo>
                      <a:pt x="26" y="99"/>
                      <a:pt x="26" y="99"/>
                      <a:pt x="26" y="99"/>
                    </a:cubicBezTo>
                    <a:cubicBezTo>
                      <a:pt x="26" y="99"/>
                      <a:pt x="26" y="98"/>
                      <a:pt x="26" y="98"/>
                    </a:cubicBezTo>
                    <a:cubicBezTo>
                      <a:pt x="26" y="98"/>
                      <a:pt x="26" y="98"/>
                      <a:pt x="26" y="98"/>
                    </a:cubicBezTo>
                    <a:cubicBezTo>
                      <a:pt x="27" y="97"/>
                      <a:pt x="27" y="96"/>
                      <a:pt x="28" y="96"/>
                    </a:cubicBezTo>
                    <a:cubicBezTo>
                      <a:pt x="28" y="96"/>
                      <a:pt x="28" y="96"/>
                      <a:pt x="28" y="96"/>
                    </a:cubicBezTo>
                    <a:cubicBezTo>
                      <a:pt x="49" y="3"/>
                      <a:pt x="49" y="3"/>
                      <a:pt x="49" y="3"/>
                    </a:cubicBezTo>
                    <a:cubicBezTo>
                      <a:pt x="49" y="1"/>
                      <a:pt x="51" y="0"/>
                      <a:pt x="52" y="0"/>
                    </a:cubicBezTo>
                    <a:cubicBezTo>
                      <a:pt x="52" y="0"/>
                      <a:pt x="52" y="0"/>
                      <a:pt x="52" y="0"/>
                    </a:cubicBezTo>
                    <a:cubicBezTo>
                      <a:pt x="52" y="0"/>
                      <a:pt x="53" y="0"/>
                      <a:pt x="53" y="0"/>
                    </a:cubicBezTo>
                    <a:cubicBezTo>
                      <a:pt x="53" y="0"/>
                      <a:pt x="53" y="0"/>
                      <a:pt x="53" y="0"/>
                    </a:cubicBezTo>
                    <a:cubicBezTo>
                      <a:pt x="55" y="0"/>
                      <a:pt x="56" y="2"/>
                      <a:pt x="56" y="3"/>
                    </a:cubicBezTo>
                    <a:cubicBezTo>
                      <a:pt x="56" y="3"/>
                      <a:pt x="56" y="3"/>
                      <a:pt x="56" y="3"/>
                    </a:cubicBezTo>
                    <a:cubicBezTo>
                      <a:pt x="56" y="4"/>
                      <a:pt x="56" y="4"/>
                      <a:pt x="56" y="4"/>
                    </a:cubicBezTo>
                    <a:cubicBezTo>
                      <a:pt x="56" y="4"/>
                      <a:pt x="56" y="4"/>
                      <a:pt x="56" y="4"/>
                    </a:cubicBezTo>
                    <a:cubicBezTo>
                      <a:pt x="34" y="98"/>
                      <a:pt x="34" y="98"/>
                      <a:pt x="34" y="98"/>
                    </a:cubicBezTo>
                    <a:cubicBezTo>
                      <a:pt x="34" y="98"/>
                      <a:pt x="34" y="98"/>
                      <a:pt x="34" y="98"/>
                    </a:cubicBezTo>
                    <a:cubicBezTo>
                      <a:pt x="34" y="99"/>
                      <a:pt x="34" y="99"/>
                      <a:pt x="34" y="99"/>
                    </a:cubicBezTo>
                    <a:cubicBezTo>
                      <a:pt x="34" y="99"/>
                      <a:pt x="33" y="100"/>
                      <a:pt x="32" y="102"/>
                    </a:cubicBezTo>
                    <a:cubicBezTo>
                      <a:pt x="32" y="102"/>
                      <a:pt x="32" y="102"/>
                      <a:pt x="32" y="102"/>
                    </a:cubicBezTo>
                    <a:cubicBezTo>
                      <a:pt x="31" y="104"/>
                      <a:pt x="29" y="107"/>
                      <a:pt x="25" y="107"/>
                    </a:cubicBezTo>
                    <a:cubicBezTo>
                      <a:pt x="25" y="107"/>
                      <a:pt x="25" y="107"/>
                      <a:pt x="25" y="107"/>
                    </a:cubicBezTo>
                    <a:cubicBezTo>
                      <a:pt x="22" y="107"/>
                      <a:pt x="20" y="104"/>
                      <a:pt x="19" y="101"/>
                    </a:cubicBezTo>
                    <a:close/>
                    <a:moveTo>
                      <a:pt x="27" y="101"/>
                    </a:moveTo>
                    <a:cubicBezTo>
                      <a:pt x="27" y="101"/>
                      <a:pt x="27" y="101"/>
                      <a:pt x="27" y="101"/>
                    </a:cubicBezTo>
                    <a:cubicBezTo>
                      <a:pt x="27" y="101"/>
                      <a:pt x="27" y="101"/>
                      <a:pt x="27" y="101"/>
                    </a:cubicBezTo>
                    <a:cubicBezTo>
                      <a:pt x="27" y="101"/>
                      <a:pt x="27" y="101"/>
                      <a:pt x="27" y="101"/>
                    </a:cubicBezTo>
                    <a:close/>
                    <a:moveTo>
                      <a:pt x="21" y="101"/>
                    </a:moveTo>
                    <a:cubicBezTo>
                      <a:pt x="22" y="100"/>
                      <a:pt x="22" y="100"/>
                      <a:pt x="22" y="100"/>
                    </a:cubicBezTo>
                    <a:cubicBezTo>
                      <a:pt x="22" y="100"/>
                      <a:pt x="22" y="100"/>
                      <a:pt x="22" y="100"/>
                    </a:cubicBezTo>
                    <a:cubicBezTo>
                      <a:pt x="22" y="100"/>
                      <a:pt x="22" y="100"/>
                      <a:pt x="22" y="100"/>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5951538" y="3890963"/>
                <a:ext cx="333375" cy="590550"/>
              </a:xfrm>
              <a:custGeom>
                <a:avLst/>
                <a:gdLst>
                  <a:gd name="T0" fmla="*/ 44 w 63"/>
                  <a:gd name="T1" fmla="*/ 110 h 112"/>
                  <a:gd name="T2" fmla="*/ 60 w 63"/>
                  <a:gd name="T3" fmla="*/ 9 h 112"/>
                  <a:gd name="T4" fmla="*/ 60 w 63"/>
                  <a:gd name="T5" fmla="*/ 9 h 112"/>
                  <a:gd name="T6" fmla="*/ 60 w 63"/>
                  <a:gd name="T7" fmla="*/ 7 h 112"/>
                  <a:gd name="T8" fmla="*/ 60 w 63"/>
                  <a:gd name="T9" fmla="*/ 7 h 112"/>
                  <a:gd name="T10" fmla="*/ 53 w 63"/>
                  <a:gd name="T11" fmla="*/ 3 h 112"/>
                  <a:gd name="T12" fmla="*/ 53 w 63"/>
                  <a:gd name="T13" fmla="*/ 3 h 112"/>
                  <a:gd name="T14" fmla="*/ 23 w 63"/>
                  <a:gd name="T15" fmla="*/ 11 h 112"/>
                  <a:gd name="T16" fmla="*/ 23 w 63"/>
                  <a:gd name="T17" fmla="*/ 11 h 112"/>
                  <a:gd name="T18" fmla="*/ 2 w 63"/>
                  <a:gd name="T19" fmla="*/ 18 h 112"/>
                  <a:gd name="T20" fmla="*/ 2 w 63"/>
                  <a:gd name="T21" fmla="*/ 18 h 112"/>
                  <a:gd name="T22" fmla="*/ 0 w 63"/>
                  <a:gd name="T23" fmla="*/ 17 h 112"/>
                  <a:gd name="T24" fmla="*/ 0 w 63"/>
                  <a:gd name="T25" fmla="*/ 17 h 112"/>
                  <a:gd name="T26" fmla="*/ 1 w 63"/>
                  <a:gd name="T27" fmla="*/ 15 h 112"/>
                  <a:gd name="T28" fmla="*/ 1 w 63"/>
                  <a:gd name="T29" fmla="*/ 15 h 112"/>
                  <a:gd name="T30" fmla="*/ 22 w 63"/>
                  <a:gd name="T31" fmla="*/ 8 h 112"/>
                  <a:gd name="T32" fmla="*/ 22 w 63"/>
                  <a:gd name="T33" fmla="*/ 8 h 112"/>
                  <a:gd name="T34" fmla="*/ 53 w 63"/>
                  <a:gd name="T35" fmla="*/ 0 h 112"/>
                  <a:gd name="T36" fmla="*/ 53 w 63"/>
                  <a:gd name="T37" fmla="*/ 0 h 112"/>
                  <a:gd name="T38" fmla="*/ 60 w 63"/>
                  <a:gd name="T39" fmla="*/ 2 h 112"/>
                  <a:gd name="T40" fmla="*/ 60 w 63"/>
                  <a:gd name="T41" fmla="*/ 2 h 112"/>
                  <a:gd name="T42" fmla="*/ 63 w 63"/>
                  <a:gd name="T43" fmla="*/ 7 h 112"/>
                  <a:gd name="T44" fmla="*/ 63 w 63"/>
                  <a:gd name="T45" fmla="*/ 7 h 112"/>
                  <a:gd name="T46" fmla="*/ 63 w 63"/>
                  <a:gd name="T47" fmla="*/ 9 h 112"/>
                  <a:gd name="T48" fmla="*/ 63 w 63"/>
                  <a:gd name="T49" fmla="*/ 9 h 112"/>
                  <a:gd name="T50" fmla="*/ 48 w 63"/>
                  <a:gd name="T51" fmla="*/ 108 h 112"/>
                  <a:gd name="T52" fmla="*/ 48 w 63"/>
                  <a:gd name="T53" fmla="*/ 108 h 112"/>
                  <a:gd name="T54" fmla="*/ 62 w 63"/>
                  <a:gd name="T55" fmla="*/ 107 h 112"/>
                  <a:gd name="T56" fmla="*/ 63 w 63"/>
                  <a:gd name="T57" fmla="*/ 108 h 112"/>
                  <a:gd name="T58" fmla="*/ 63 w 63"/>
                  <a:gd name="T59" fmla="*/ 108 h 112"/>
                  <a:gd name="T60" fmla="*/ 62 w 63"/>
                  <a:gd name="T61" fmla="*/ 110 h 112"/>
                  <a:gd name="T62" fmla="*/ 62 w 63"/>
                  <a:gd name="T63" fmla="*/ 110 h 112"/>
                  <a:gd name="T64" fmla="*/ 44 w 63"/>
                  <a:gd name="T65" fmla="*/ 112 h 112"/>
                  <a:gd name="T66" fmla="*/ 44 w 63"/>
                  <a:gd name="T6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2">
                    <a:moveTo>
                      <a:pt x="44" y="110"/>
                    </a:moveTo>
                    <a:cubicBezTo>
                      <a:pt x="45" y="110"/>
                      <a:pt x="57" y="28"/>
                      <a:pt x="60" y="9"/>
                    </a:cubicBezTo>
                    <a:cubicBezTo>
                      <a:pt x="60" y="9"/>
                      <a:pt x="60" y="9"/>
                      <a:pt x="60" y="9"/>
                    </a:cubicBezTo>
                    <a:cubicBezTo>
                      <a:pt x="60" y="8"/>
                      <a:pt x="60" y="8"/>
                      <a:pt x="60" y="7"/>
                    </a:cubicBezTo>
                    <a:cubicBezTo>
                      <a:pt x="60" y="7"/>
                      <a:pt x="60" y="7"/>
                      <a:pt x="60" y="7"/>
                    </a:cubicBezTo>
                    <a:cubicBezTo>
                      <a:pt x="60" y="4"/>
                      <a:pt x="58" y="3"/>
                      <a:pt x="53" y="3"/>
                    </a:cubicBezTo>
                    <a:cubicBezTo>
                      <a:pt x="53" y="3"/>
                      <a:pt x="53" y="3"/>
                      <a:pt x="53" y="3"/>
                    </a:cubicBezTo>
                    <a:cubicBezTo>
                      <a:pt x="46" y="3"/>
                      <a:pt x="33" y="7"/>
                      <a:pt x="23" y="11"/>
                    </a:cubicBezTo>
                    <a:cubicBezTo>
                      <a:pt x="23" y="11"/>
                      <a:pt x="23" y="11"/>
                      <a:pt x="23" y="11"/>
                    </a:cubicBezTo>
                    <a:cubicBezTo>
                      <a:pt x="12" y="14"/>
                      <a:pt x="4" y="18"/>
                      <a:pt x="2" y="18"/>
                    </a:cubicBezTo>
                    <a:cubicBezTo>
                      <a:pt x="2" y="18"/>
                      <a:pt x="2" y="18"/>
                      <a:pt x="2" y="18"/>
                    </a:cubicBezTo>
                    <a:cubicBezTo>
                      <a:pt x="1" y="19"/>
                      <a:pt x="0" y="18"/>
                      <a:pt x="0" y="17"/>
                    </a:cubicBezTo>
                    <a:cubicBezTo>
                      <a:pt x="0" y="17"/>
                      <a:pt x="0" y="17"/>
                      <a:pt x="0" y="17"/>
                    </a:cubicBezTo>
                    <a:cubicBezTo>
                      <a:pt x="0" y="16"/>
                      <a:pt x="1" y="15"/>
                      <a:pt x="1" y="15"/>
                    </a:cubicBezTo>
                    <a:cubicBezTo>
                      <a:pt x="1" y="15"/>
                      <a:pt x="1" y="15"/>
                      <a:pt x="1" y="15"/>
                    </a:cubicBezTo>
                    <a:cubicBezTo>
                      <a:pt x="2" y="15"/>
                      <a:pt x="11" y="11"/>
                      <a:pt x="22" y="8"/>
                    </a:cubicBezTo>
                    <a:cubicBezTo>
                      <a:pt x="22" y="8"/>
                      <a:pt x="22" y="8"/>
                      <a:pt x="22" y="8"/>
                    </a:cubicBezTo>
                    <a:cubicBezTo>
                      <a:pt x="32" y="4"/>
                      <a:pt x="45" y="0"/>
                      <a:pt x="53" y="0"/>
                    </a:cubicBezTo>
                    <a:cubicBezTo>
                      <a:pt x="53" y="0"/>
                      <a:pt x="53" y="0"/>
                      <a:pt x="53" y="0"/>
                    </a:cubicBezTo>
                    <a:cubicBezTo>
                      <a:pt x="56" y="0"/>
                      <a:pt x="58" y="0"/>
                      <a:pt x="60" y="2"/>
                    </a:cubicBezTo>
                    <a:cubicBezTo>
                      <a:pt x="60" y="2"/>
                      <a:pt x="60" y="2"/>
                      <a:pt x="60" y="2"/>
                    </a:cubicBezTo>
                    <a:cubicBezTo>
                      <a:pt x="62" y="3"/>
                      <a:pt x="63" y="5"/>
                      <a:pt x="63" y="7"/>
                    </a:cubicBezTo>
                    <a:cubicBezTo>
                      <a:pt x="63" y="7"/>
                      <a:pt x="63" y="7"/>
                      <a:pt x="63" y="7"/>
                    </a:cubicBezTo>
                    <a:cubicBezTo>
                      <a:pt x="63" y="8"/>
                      <a:pt x="63" y="8"/>
                      <a:pt x="63" y="9"/>
                    </a:cubicBezTo>
                    <a:cubicBezTo>
                      <a:pt x="63" y="9"/>
                      <a:pt x="63" y="9"/>
                      <a:pt x="63" y="9"/>
                    </a:cubicBezTo>
                    <a:cubicBezTo>
                      <a:pt x="61" y="27"/>
                      <a:pt x="50" y="96"/>
                      <a:pt x="48" y="108"/>
                    </a:cubicBezTo>
                    <a:cubicBezTo>
                      <a:pt x="48" y="108"/>
                      <a:pt x="48" y="108"/>
                      <a:pt x="48" y="108"/>
                    </a:cubicBezTo>
                    <a:cubicBezTo>
                      <a:pt x="62" y="107"/>
                      <a:pt x="62" y="107"/>
                      <a:pt x="62" y="107"/>
                    </a:cubicBezTo>
                    <a:cubicBezTo>
                      <a:pt x="62" y="107"/>
                      <a:pt x="63" y="107"/>
                      <a:pt x="63" y="108"/>
                    </a:cubicBezTo>
                    <a:cubicBezTo>
                      <a:pt x="63" y="108"/>
                      <a:pt x="63" y="108"/>
                      <a:pt x="63" y="108"/>
                    </a:cubicBezTo>
                    <a:cubicBezTo>
                      <a:pt x="63" y="109"/>
                      <a:pt x="63" y="110"/>
                      <a:pt x="62" y="110"/>
                    </a:cubicBezTo>
                    <a:cubicBezTo>
                      <a:pt x="62" y="110"/>
                      <a:pt x="62" y="110"/>
                      <a:pt x="62" y="110"/>
                    </a:cubicBezTo>
                    <a:cubicBezTo>
                      <a:pt x="44" y="112"/>
                      <a:pt x="44" y="112"/>
                      <a:pt x="44" y="112"/>
                    </a:cubicBezTo>
                    <a:cubicBezTo>
                      <a:pt x="44" y="110"/>
                      <a:pt x="44" y="110"/>
                      <a:pt x="44"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a:spLocks noEditPoints="1"/>
              </p:cNvSpPr>
              <p:nvPr/>
            </p:nvSpPr>
            <p:spPr bwMode="auto">
              <a:xfrm>
                <a:off x="5940425" y="3879851"/>
                <a:ext cx="355600" cy="611188"/>
              </a:xfrm>
              <a:custGeom>
                <a:avLst/>
                <a:gdLst>
                  <a:gd name="T0" fmla="*/ 44 w 67"/>
                  <a:gd name="T1" fmla="*/ 114 h 116"/>
                  <a:gd name="T2" fmla="*/ 45 w 67"/>
                  <a:gd name="T3" fmla="*/ 112 h 116"/>
                  <a:gd name="T4" fmla="*/ 46 w 67"/>
                  <a:gd name="T5" fmla="*/ 112 h 116"/>
                  <a:gd name="T6" fmla="*/ 46 w 67"/>
                  <a:gd name="T7" fmla="*/ 112 h 116"/>
                  <a:gd name="T8" fmla="*/ 45 w 67"/>
                  <a:gd name="T9" fmla="*/ 112 h 116"/>
                  <a:gd name="T10" fmla="*/ 60 w 67"/>
                  <a:gd name="T11" fmla="*/ 10 h 116"/>
                  <a:gd name="T12" fmla="*/ 60 w 67"/>
                  <a:gd name="T13" fmla="*/ 10 h 116"/>
                  <a:gd name="T14" fmla="*/ 60 w 67"/>
                  <a:gd name="T15" fmla="*/ 9 h 116"/>
                  <a:gd name="T16" fmla="*/ 60 w 67"/>
                  <a:gd name="T17" fmla="*/ 9 h 116"/>
                  <a:gd name="T18" fmla="*/ 60 w 67"/>
                  <a:gd name="T19" fmla="*/ 8 h 116"/>
                  <a:gd name="T20" fmla="*/ 60 w 67"/>
                  <a:gd name="T21" fmla="*/ 8 h 116"/>
                  <a:gd name="T22" fmla="*/ 55 w 67"/>
                  <a:gd name="T23" fmla="*/ 7 h 116"/>
                  <a:gd name="T24" fmla="*/ 55 w 67"/>
                  <a:gd name="T25" fmla="*/ 7 h 116"/>
                  <a:gd name="T26" fmla="*/ 55 w 67"/>
                  <a:gd name="T27" fmla="*/ 7 h 116"/>
                  <a:gd name="T28" fmla="*/ 26 w 67"/>
                  <a:gd name="T29" fmla="*/ 14 h 116"/>
                  <a:gd name="T30" fmla="*/ 26 w 67"/>
                  <a:gd name="T31" fmla="*/ 14 h 116"/>
                  <a:gd name="T32" fmla="*/ 4 w 67"/>
                  <a:gd name="T33" fmla="*/ 22 h 116"/>
                  <a:gd name="T34" fmla="*/ 4 w 67"/>
                  <a:gd name="T35" fmla="*/ 22 h 116"/>
                  <a:gd name="T36" fmla="*/ 4 w 67"/>
                  <a:gd name="T37" fmla="*/ 22 h 116"/>
                  <a:gd name="T38" fmla="*/ 4 w 67"/>
                  <a:gd name="T39" fmla="*/ 22 h 116"/>
                  <a:gd name="T40" fmla="*/ 0 w 67"/>
                  <a:gd name="T41" fmla="*/ 19 h 116"/>
                  <a:gd name="T42" fmla="*/ 0 w 67"/>
                  <a:gd name="T43" fmla="*/ 19 h 116"/>
                  <a:gd name="T44" fmla="*/ 0 w 67"/>
                  <a:gd name="T45" fmla="*/ 19 h 116"/>
                  <a:gd name="T46" fmla="*/ 0 w 67"/>
                  <a:gd name="T47" fmla="*/ 19 h 116"/>
                  <a:gd name="T48" fmla="*/ 3 w 67"/>
                  <a:gd name="T49" fmla="*/ 15 h 116"/>
                  <a:gd name="T50" fmla="*/ 3 w 67"/>
                  <a:gd name="T51" fmla="*/ 15 h 116"/>
                  <a:gd name="T52" fmla="*/ 3 w 67"/>
                  <a:gd name="T53" fmla="*/ 15 h 116"/>
                  <a:gd name="T54" fmla="*/ 3 w 67"/>
                  <a:gd name="T55" fmla="*/ 15 h 116"/>
                  <a:gd name="T56" fmla="*/ 3 w 67"/>
                  <a:gd name="T57" fmla="*/ 15 h 116"/>
                  <a:gd name="T58" fmla="*/ 3 w 67"/>
                  <a:gd name="T59" fmla="*/ 15 h 116"/>
                  <a:gd name="T60" fmla="*/ 5 w 67"/>
                  <a:gd name="T61" fmla="*/ 15 h 116"/>
                  <a:gd name="T62" fmla="*/ 5 w 67"/>
                  <a:gd name="T63" fmla="*/ 15 h 116"/>
                  <a:gd name="T64" fmla="*/ 9 w 67"/>
                  <a:gd name="T65" fmla="*/ 13 h 116"/>
                  <a:gd name="T66" fmla="*/ 9 w 67"/>
                  <a:gd name="T67" fmla="*/ 13 h 116"/>
                  <a:gd name="T68" fmla="*/ 23 w 67"/>
                  <a:gd name="T69" fmla="*/ 8 h 116"/>
                  <a:gd name="T70" fmla="*/ 23 w 67"/>
                  <a:gd name="T71" fmla="*/ 8 h 116"/>
                  <a:gd name="T72" fmla="*/ 55 w 67"/>
                  <a:gd name="T73" fmla="*/ 0 h 116"/>
                  <a:gd name="T74" fmla="*/ 55 w 67"/>
                  <a:gd name="T75" fmla="*/ 0 h 116"/>
                  <a:gd name="T76" fmla="*/ 63 w 67"/>
                  <a:gd name="T77" fmla="*/ 2 h 116"/>
                  <a:gd name="T78" fmla="*/ 63 w 67"/>
                  <a:gd name="T79" fmla="*/ 2 h 116"/>
                  <a:gd name="T80" fmla="*/ 67 w 67"/>
                  <a:gd name="T81" fmla="*/ 9 h 116"/>
                  <a:gd name="T82" fmla="*/ 67 w 67"/>
                  <a:gd name="T83" fmla="*/ 9 h 116"/>
                  <a:gd name="T84" fmla="*/ 66 w 67"/>
                  <a:gd name="T85" fmla="*/ 9 h 116"/>
                  <a:gd name="T86" fmla="*/ 67 w 67"/>
                  <a:gd name="T87" fmla="*/ 9 h 116"/>
                  <a:gd name="T88" fmla="*/ 67 w 67"/>
                  <a:gd name="T89" fmla="*/ 11 h 116"/>
                  <a:gd name="T90" fmla="*/ 67 w 67"/>
                  <a:gd name="T91" fmla="*/ 11 h 116"/>
                  <a:gd name="T92" fmla="*/ 52 w 67"/>
                  <a:gd name="T93" fmla="*/ 108 h 116"/>
                  <a:gd name="T94" fmla="*/ 52 w 67"/>
                  <a:gd name="T95" fmla="*/ 108 h 116"/>
                  <a:gd name="T96" fmla="*/ 63 w 67"/>
                  <a:gd name="T97" fmla="*/ 107 h 116"/>
                  <a:gd name="T98" fmla="*/ 64 w 67"/>
                  <a:gd name="T99" fmla="*/ 107 h 116"/>
                  <a:gd name="T100" fmla="*/ 64 w 67"/>
                  <a:gd name="T101" fmla="*/ 107 h 116"/>
                  <a:gd name="T102" fmla="*/ 67 w 67"/>
                  <a:gd name="T103" fmla="*/ 110 h 116"/>
                  <a:gd name="T104" fmla="*/ 67 w 67"/>
                  <a:gd name="T105" fmla="*/ 110 h 116"/>
                  <a:gd name="T106" fmla="*/ 67 w 67"/>
                  <a:gd name="T107" fmla="*/ 110 h 116"/>
                  <a:gd name="T108" fmla="*/ 67 w 67"/>
                  <a:gd name="T109" fmla="*/ 110 h 116"/>
                  <a:gd name="T110" fmla="*/ 64 w 67"/>
                  <a:gd name="T111" fmla="*/ 114 h 116"/>
                  <a:gd name="T112" fmla="*/ 64 w 67"/>
                  <a:gd name="T113" fmla="*/ 114 h 116"/>
                  <a:gd name="T114" fmla="*/ 44 w 67"/>
                  <a:gd name="T115" fmla="*/ 116 h 116"/>
                  <a:gd name="T116" fmla="*/ 44 w 67"/>
                  <a:gd name="T117" fmla="*/ 114 h 116"/>
                  <a:gd name="T118" fmla="*/ 3 w 67"/>
                  <a:gd name="T119" fmla="*/ 15 h 116"/>
                  <a:gd name="T120" fmla="*/ 3 w 67"/>
                  <a:gd name="T121" fmla="*/ 15 h 116"/>
                  <a:gd name="T122" fmla="*/ 3 w 67"/>
                  <a:gd name="T123" fmla="*/ 15 h 116"/>
                  <a:gd name="T124" fmla="*/ 3 w 67"/>
                  <a:gd name="T125"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116">
                    <a:moveTo>
                      <a:pt x="44" y="114"/>
                    </a:moveTo>
                    <a:cubicBezTo>
                      <a:pt x="45" y="112"/>
                      <a:pt x="45" y="112"/>
                      <a:pt x="45" y="112"/>
                    </a:cubicBezTo>
                    <a:cubicBezTo>
                      <a:pt x="46" y="112"/>
                      <a:pt x="46" y="112"/>
                      <a:pt x="46" y="112"/>
                    </a:cubicBezTo>
                    <a:cubicBezTo>
                      <a:pt x="46" y="112"/>
                      <a:pt x="46" y="112"/>
                      <a:pt x="46" y="112"/>
                    </a:cubicBezTo>
                    <a:cubicBezTo>
                      <a:pt x="45" y="112"/>
                      <a:pt x="45" y="112"/>
                      <a:pt x="45" y="112"/>
                    </a:cubicBezTo>
                    <a:cubicBezTo>
                      <a:pt x="45" y="112"/>
                      <a:pt x="57" y="30"/>
                      <a:pt x="60" y="10"/>
                    </a:cubicBezTo>
                    <a:cubicBezTo>
                      <a:pt x="60" y="10"/>
                      <a:pt x="60" y="10"/>
                      <a:pt x="60" y="10"/>
                    </a:cubicBezTo>
                    <a:cubicBezTo>
                      <a:pt x="60" y="10"/>
                      <a:pt x="60" y="10"/>
                      <a:pt x="60" y="9"/>
                    </a:cubicBezTo>
                    <a:cubicBezTo>
                      <a:pt x="60" y="9"/>
                      <a:pt x="60" y="9"/>
                      <a:pt x="60" y="9"/>
                    </a:cubicBezTo>
                    <a:cubicBezTo>
                      <a:pt x="60" y="8"/>
                      <a:pt x="60" y="8"/>
                      <a:pt x="60" y="8"/>
                    </a:cubicBezTo>
                    <a:cubicBezTo>
                      <a:pt x="60" y="8"/>
                      <a:pt x="60" y="8"/>
                      <a:pt x="60" y="8"/>
                    </a:cubicBezTo>
                    <a:cubicBezTo>
                      <a:pt x="59" y="8"/>
                      <a:pt x="57" y="7"/>
                      <a:pt x="55" y="7"/>
                    </a:cubicBezTo>
                    <a:cubicBezTo>
                      <a:pt x="55" y="7"/>
                      <a:pt x="55" y="7"/>
                      <a:pt x="55" y="7"/>
                    </a:cubicBezTo>
                    <a:cubicBezTo>
                      <a:pt x="55" y="7"/>
                      <a:pt x="55" y="7"/>
                      <a:pt x="55" y="7"/>
                    </a:cubicBezTo>
                    <a:cubicBezTo>
                      <a:pt x="48" y="7"/>
                      <a:pt x="36" y="11"/>
                      <a:pt x="26" y="14"/>
                    </a:cubicBezTo>
                    <a:cubicBezTo>
                      <a:pt x="26" y="14"/>
                      <a:pt x="26" y="14"/>
                      <a:pt x="26" y="14"/>
                    </a:cubicBezTo>
                    <a:cubicBezTo>
                      <a:pt x="15" y="18"/>
                      <a:pt x="7" y="22"/>
                      <a:pt x="4" y="22"/>
                    </a:cubicBezTo>
                    <a:cubicBezTo>
                      <a:pt x="4" y="22"/>
                      <a:pt x="4" y="22"/>
                      <a:pt x="4" y="22"/>
                    </a:cubicBezTo>
                    <a:cubicBezTo>
                      <a:pt x="4" y="22"/>
                      <a:pt x="4" y="22"/>
                      <a:pt x="4" y="22"/>
                    </a:cubicBezTo>
                    <a:cubicBezTo>
                      <a:pt x="4" y="22"/>
                      <a:pt x="4" y="22"/>
                      <a:pt x="4" y="22"/>
                    </a:cubicBezTo>
                    <a:cubicBezTo>
                      <a:pt x="2" y="22"/>
                      <a:pt x="0" y="21"/>
                      <a:pt x="0" y="19"/>
                    </a:cubicBezTo>
                    <a:cubicBezTo>
                      <a:pt x="0" y="19"/>
                      <a:pt x="0" y="19"/>
                      <a:pt x="0" y="19"/>
                    </a:cubicBezTo>
                    <a:cubicBezTo>
                      <a:pt x="0" y="19"/>
                      <a:pt x="0" y="19"/>
                      <a:pt x="0" y="19"/>
                    </a:cubicBezTo>
                    <a:cubicBezTo>
                      <a:pt x="0" y="19"/>
                      <a:pt x="0" y="19"/>
                      <a:pt x="0" y="19"/>
                    </a:cubicBezTo>
                    <a:cubicBezTo>
                      <a:pt x="0" y="17"/>
                      <a:pt x="1" y="16"/>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4" y="15"/>
                      <a:pt x="4" y="15"/>
                      <a:pt x="5" y="15"/>
                    </a:cubicBezTo>
                    <a:cubicBezTo>
                      <a:pt x="5" y="15"/>
                      <a:pt x="5" y="15"/>
                      <a:pt x="5" y="15"/>
                    </a:cubicBezTo>
                    <a:cubicBezTo>
                      <a:pt x="6" y="14"/>
                      <a:pt x="7" y="14"/>
                      <a:pt x="9" y="13"/>
                    </a:cubicBezTo>
                    <a:cubicBezTo>
                      <a:pt x="9" y="13"/>
                      <a:pt x="9" y="13"/>
                      <a:pt x="9" y="13"/>
                    </a:cubicBezTo>
                    <a:cubicBezTo>
                      <a:pt x="13" y="12"/>
                      <a:pt x="18" y="10"/>
                      <a:pt x="23" y="8"/>
                    </a:cubicBezTo>
                    <a:cubicBezTo>
                      <a:pt x="23" y="8"/>
                      <a:pt x="23" y="8"/>
                      <a:pt x="23" y="8"/>
                    </a:cubicBezTo>
                    <a:cubicBezTo>
                      <a:pt x="34" y="4"/>
                      <a:pt x="46" y="0"/>
                      <a:pt x="55" y="0"/>
                    </a:cubicBezTo>
                    <a:cubicBezTo>
                      <a:pt x="55" y="0"/>
                      <a:pt x="55" y="0"/>
                      <a:pt x="55" y="0"/>
                    </a:cubicBezTo>
                    <a:cubicBezTo>
                      <a:pt x="58" y="0"/>
                      <a:pt x="61" y="0"/>
                      <a:pt x="63" y="2"/>
                    </a:cubicBezTo>
                    <a:cubicBezTo>
                      <a:pt x="63" y="2"/>
                      <a:pt x="63" y="2"/>
                      <a:pt x="63" y="2"/>
                    </a:cubicBezTo>
                    <a:cubicBezTo>
                      <a:pt x="66" y="3"/>
                      <a:pt x="67" y="6"/>
                      <a:pt x="67" y="9"/>
                    </a:cubicBezTo>
                    <a:cubicBezTo>
                      <a:pt x="67" y="9"/>
                      <a:pt x="67" y="9"/>
                      <a:pt x="67" y="9"/>
                    </a:cubicBezTo>
                    <a:cubicBezTo>
                      <a:pt x="66" y="9"/>
                      <a:pt x="66" y="9"/>
                      <a:pt x="66" y="9"/>
                    </a:cubicBezTo>
                    <a:cubicBezTo>
                      <a:pt x="67" y="9"/>
                      <a:pt x="67" y="9"/>
                      <a:pt x="67" y="9"/>
                    </a:cubicBezTo>
                    <a:cubicBezTo>
                      <a:pt x="67" y="10"/>
                      <a:pt x="67" y="11"/>
                      <a:pt x="67" y="11"/>
                    </a:cubicBezTo>
                    <a:cubicBezTo>
                      <a:pt x="67" y="11"/>
                      <a:pt x="67" y="11"/>
                      <a:pt x="67" y="11"/>
                    </a:cubicBezTo>
                    <a:cubicBezTo>
                      <a:pt x="65" y="28"/>
                      <a:pt x="55" y="91"/>
                      <a:pt x="52" y="108"/>
                    </a:cubicBezTo>
                    <a:cubicBezTo>
                      <a:pt x="52" y="108"/>
                      <a:pt x="52" y="108"/>
                      <a:pt x="52" y="108"/>
                    </a:cubicBezTo>
                    <a:cubicBezTo>
                      <a:pt x="63" y="107"/>
                      <a:pt x="63" y="107"/>
                      <a:pt x="63" y="107"/>
                    </a:cubicBezTo>
                    <a:cubicBezTo>
                      <a:pt x="63" y="107"/>
                      <a:pt x="64" y="107"/>
                      <a:pt x="64" y="107"/>
                    </a:cubicBezTo>
                    <a:cubicBezTo>
                      <a:pt x="64" y="107"/>
                      <a:pt x="64" y="107"/>
                      <a:pt x="64" y="107"/>
                    </a:cubicBezTo>
                    <a:cubicBezTo>
                      <a:pt x="66" y="107"/>
                      <a:pt x="67" y="108"/>
                      <a:pt x="67" y="110"/>
                    </a:cubicBezTo>
                    <a:cubicBezTo>
                      <a:pt x="67" y="110"/>
                      <a:pt x="67" y="110"/>
                      <a:pt x="67" y="110"/>
                    </a:cubicBezTo>
                    <a:cubicBezTo>
                      <a:pt x="67" y="110"/>
                      <a:pt x="67" y="110"/>
                      <a:pt x="67" y="110"/>
                    </a:cubicBezTo>
                    <a:cubicBezTo>
                      <a:pt x="67" y="110"/>
                      <a:pt x="67" y="110"/>
                      <a:pt x="67" y="110"/>
                    </a:cubicBezTo>
                    <a:cubicBezTo>
                      <a:pt x="67" y="112"/>
                      <a:pt x="66" y="114"/>
                      <a:pt x="64" y="114"/>
                    </a:cubicBezTo>
                    <a:cubicBezTo>
                      <a:pt x="64" y="114"/>
                      <a:pt x="64" y="114"/>
                      <a:pt x="64" y="114"/>
                    </a:cubicBezTo>
                    <a:cubicBezTo>
                      <a:pt x="44" y="116"/>
                      <a:pt x="44" y="116"/>
                      <a:pt x="44" y="116"/>
                    </a:cubicBezTo>
                    <a:cubicBezTo>
                      <a:pt x="44" y="114"/>
                      <a:pt x="44" y="114"/>
                      <a:pt x="44" y="114"/>
                    </a:cubicBezTo>
                    <a:close/>
                    <a:moveTo>
                      <a:pt x="3" y="15"/>
                    </a:moveTo>
                    <a:cubicBezTo>
                      <a:pt x="3" y="15"/>
                      <a:pt x="3" y="15"/>
                      <a:pt x="3" y="15"/>
                    </a:cubicBez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Group 123"/>
            <p:cNvGrpSpPr>
              <a:grpSpLocks noChangeAspect="1"/>
            </p:cNvGrpSpPr>
            <p:nvPr/>
          </p:nvGrpSpPr>
          <p:grpSpPr bwMode="auto">
            <a:xfrm>
              <a:off x="8286709" y="1904061"/>
              <a:ext cx="1288137" cy="2245258"/>
              <a:chOff x="4553" y="1725"/>
              <a:chExt cx="502" cy="875"/>
            </a:xfrm>
            <a:solidFill>
              <a:srgbClr val="70AD47"/>
            </a:solidFill>
          </p:grpSpPr>
          <p:sp>
            <p:nvSpPr>
              <p:cNvPr id="127" name="Freeform 125"/>
              <p:cNvSpPr>
                <a:spLocks noEditPoints="1"/>
              </p:cNvSpPr>
              <p:nvPr/>
            </p:nvSpPr>
            <p:spPr bwMode="auto">
              <a:xfrm>
                <a:off x="4666" y="1791"/>
                <a:ext cx="300" cy="29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6"/>
              <p:cNvSpPr>
                <a:spLocks noEditPoints="1"/>
              </p:cNvSpPr>
              <p:nvPr/>
            </p:nvSpPr>
            <p:spPr bwMode="auto">
              <a:xfrm>
                <a:off x="4661" y="1787"/>
                <a:ext cx="310" cy="306"/>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7"/>
              <p:cNvSpPr/>
              <p:nvPr/>
            </p:nvSpPr>
            <p:spPr bwMode="auto">
              <a:xfrm>
                <a:off x="4642" y="1941"/>
                <a:ext cx="31" cy="26"/>
              </a:xfrm>
              <a:custGeom>
                <a:avLst/>
                <a:gdLst>
                  <a:gd name="T0" fmla="*/ 0 w 31"/>
                  <a:gd name="T1" fmla="*/ 17 h 26"/>
                  <a:gd name="T2" fmla="*/ 27 w 31"/>
                  <a:gd name="T3" fmla="*/ 0 h 26"/>
                  <a:gd name="T4" fmla="*/ 31 w 31"/>
                  <a:gd name="T5" fmla="*/ 10 h 26"/>
                  <a:gd name="T6" fmla="*/ 5 w 31"/>
                  <a:gd name="T7" fmla="*/ 26 h 26"/>
                  <a:gd name="T8" fmla="*/ 0 w 31"/>
                  <a:gd name="T9" fmla="*/ 17 h 26"/>
                  <a:gd name="T10" fmla="*/ 0 w 31"/>
                  <a:gd name="T11" fmla="*/ 17 h 26"/>
                </a:gdLst>
                <a:ahLst/>
                <a:cxnLst>
                  <a:cxn ang="0">
                    <a:pos x="T0" y="T1"/>
                  </a:cxn>
                  <a:cxn ang="0">
                    <a:pos x="T2" y="T3"/>
                  </a:cxn>
                  <a:cxn ang="0">
                    <a:pos x="T4" y="T5"/>
                  </a:cxn>
                  <a:cxn ang="0">
                    <a:pos x="T6" y="T7"/>
                  </a:cxn>
                  <a:cxn ang="0">
                    <a:pos x="T8" y="T9"/>
                  </a:cxn>
                  <a:cxn ang="0">
                    <a:pos x="T10" y="T11"/>
                  </a:cxn>
                </a:cxnLst>
                <a:rect l="0" t="0" r="r" b="b"/>
                <a:pathLst>
                  <a:path w="31" h="26">
                    <a:moveTo>
                      <a:pt x="0" y="17"/>
                    </a:moveTo>
                    <a:lnTo>
                      <a:pt x="27" y="0"/>
                    </a:lnTo>
                    <a:lnTo>
                      <a:pt x="31" y="10"/>
                    </a:lnTo>
                    <a:lnTo>
                      <a:pt x="5" y="2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8"/>
              <p:cNvSpPr/>
              <p:nvPr/>
            </p:nvSpPr>
            <p:spPr bwMode="auto">
              <a:xfrm>
                <a:off x="4635" y="1936"/>
                <a:ext cx="46" cy="36"/>
              </a:xfrm>
              <a:custGeom>
                <a:avLst/>
                <a:gdLst>
                  <a:gd name="T0" fmla="*/ 2 w 46"/>
                  <a:gd name="T1" fmla="*/ 24 h 36"/>
                  <a:gd name="T2" fmla="*/ 7 w 46"/>
                  <a:gd name="T3" fmla="*/ 22 h 36"/>
                  <a:gd name="T4" fmla="*/ 10 w 46"/>
                  <a:gd name="T5" fmla="*/ 27 h 36"/>
                  <a:gd name="T6" fmla="*/ 7 w 46"/>
                  <a:gd name="T7" fmla="*/ 22 h 36"/>
                  <a:gd name="T8" fmla="*/ 2 w 46"/>
                  <a:gd name="T9" fmla="*/ 24 h 36"/>
                  <a:gd name="T10" fmla="*/ 0 w 46"/>
                  <a:gd name="T11" fmla="*/ 19 h 36"/>
                  <a:gd name="T12" fmla="*/ 36 w 46"/>
                  <a:gd name="T13" fmla="*/ 0 h 36"/>
                  <a:gd name="T14" fmla="*/ 46 w 46"/>
                  <a:gd name="T15" fmla="*/ 17 h 36"/>
                  <a:gd name="T16" fmla="*/ 10 w 46"/>
                  <a:gd name="T17" fmla="*/ 36 h 36"/>
                  <a:gd name="T18" fmla="*/ 2 w 46"/>
                  <a:gd name="T19" fmla="*/ 24 h 36"/>
                  <a:gd name="T20" fmla="*/ 2 w 46"/>
                  <a:gd name="T2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 y="24"/>
                    </a:moveTo>
                    <a:lnTo>
                      <a:pt x="7" y="22"/>
                    </a:lnTo>
                    <a:lnTo>
                      <a:pt x="10" y="27"/>
                    </a:lnTo>
                    <a:lnTo>
                      <a:pt x="7" y="22"/>
                    </a:lnTo>
                    <a:lnTo>
                      <a:pt x="2" y="24"/>
                    </a:lnTo>
                    <a:lnTo>
                      <a:pt x="0" y="19"/>
                    </a:lnTo>
                    <a:lnTo>
                      <a:pt x="36" y="0"/>
                    </a:lnTo>
                    <a:lnTo>
                      <a:pt x="46" y="17"/>
                    </a:lnTo>
                    <a:lnTo>
                      <a:pt x="10" y="36"/>
                    </a:lnTo>
                    <a:lnTo>
                      <a:pt x="2" y="24"/>
                    </a:lnTo>
                    <a:lnTo>
                      <a:pt x="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9"/>
              <p:cNvSpPr/>
              <p:nvPr/>
            </p:nvSpPr>
            <p:spPr bwMode="auto">
              <a:xfrm>
                <a:off x="4693" y="1951"/>
                <a:ext cx="115" cy="7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0"/>
              <p:cNvSpPr>
                <a:spLocks noEditPoints="1"/>
              </p:cNvSpPr>
              <p:nvPr/>
            </p:nvSpPr>
            <p:spPr bwMode="auto">
              <a:xfrm>
                <a:off x="4688" y="1946"/>
                <a:ext cx="127" cy="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1"/>
              <p:cNvSpPr/>
              <p:nvPr/>
            </p:nvSpPr>
            <p:spPr bwMode="auto">
              <a:xfrm>
                <a:off x="4789" y="1936"/>
                <a:ext cx="24" cy="22"/>
              </a:xfrm>
              <a:custGeom>
                <a:avLst/>
                <a:gdLst>
                  <a:gd name="T0" fmla="*/ 0 w 24"/>
                  <a:gd name="T1" fmla="*/ 8 h 22"/>
                  <a:gd name="T2" fmla="*/ 7 w 24"/>
                  <a:gd name="T3" fmla="*/ 0 h 22"/>
                  <a:gd name="T4" fmla="*/ 24 w 24"/>
                  <a:gd name="T5" fmla="*/ 15 h 22"/>
                  <a:gd name="T6" fmla="*/ 16 w 24"/>
                  <a:gd name="T7" fmla="*/ 22 h 22"/>
                  <a:gd name="T8" fmla="*/ 0 w 24"/>
                  <a:gd name="T9" fmla="*/ 8 h 22"/>
                  <a:gd name="T10" fmla="*/ 0 w 24"/>
                  <a:gd name="T11" fmla="*/ 8 h 22"/>
                </a:gdLst>
                <a:ahLst/>
                <a:cxnLst>
                  <a:cxn ang="0">
                    <a:pos x="T0" y="T1"/>
                  </a:cxn>
                  <a:cxn ang="0">
                    <a:pos x="T2" y="T3"/>
                  </a:cxn>
                  <a:cxn ang="0">
                    <a:pos x="T4" y="T5"/>
                  </a:cxn>
                  <a:cxn ang="0">
                    <a:pos x="T6" y="T7"/>
                  </a:cxn>
                  <a:cxn ang="0">
                    <a:pos x="T8" y="T9"/>
                  </a:cxn>
                  <a:cxn ang="0">
                    <a:pos x="T10" y="T11"/>
                  </a:cxn>
                </a:cxnLst>
                <a:rect l="0" t="0" r="r" b="b"/>
                <a:pathLst>
                  <a:path w="24" h="22">
                    <a:moveTo>
                      <a:pt x="0" y="8"/>
                    </a:moveTo>
                    <a:lnTo>
                      <a:pt x="7" y="0"/>
                    </a:lnTo>
                    <a:lnTo>
                      <a:pt x="24" y="15"/>
                    </a:lnTo>
                    <a:lnTo>
                      <a:pt x="16" y="2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2"/>
              <p:cNvSpPr>
                <a:spLocks noEditPoints="1"/>
              </p:cNvSpPr>
              <p:nvPr/>
            </p:nvSpPr>
            <p:spPr bwMode="auto">
              <a:xfrm>
                <a:off x="4781" y="1929"/>
                <a:ext cx="39" cy="36"/>
              </a:xfrm>
              <a:custGeom>
                <a:avLst/>
                <a:gdLst>
                  <a:gd name="T0" fmla="*/ 5 w 39"/>
                  <a:gd name="T1" fmla="*/ 17 h 36"/>
                  <a:gd name="T2" fmla="*/ 8 w 39"/>
                  <a:gd name="T3" fmla="*/ 15 h 36"/>
                  <a:gd name="T4" fmla="*/ 12 w 39"/>
                  <a:gd name="T5" fmla="*/ 17 h 36"/>
                  <a:gd name="T6" fmla="*/ 8 w 39"/>
                  <a:gd name="T7" fmla="*/ 15 h 36"/>
                  <a:gd name="T8" fmla="*/ 5 w 39"/>
                  <a:gd name="T9" fmla="*/ 17 h 36"/>
                  <a:gd name="T10" fmla="*/ 0 w 39"/>
                  <a:gd name="T11" fmla="*/ 15 h 36"/>
                  <a:gd name="T12" fmla="*/ 15 w 39"/>
                  <a:gd name="T13" fmla="*/ 0 h 36"/>
                  <a:gd name="T14" fmla="*/ 39 w 39"/>
                  <a:gd name="T15" fmla="*/ 22 h 36"/>
                  <a:gd name="T16" fmla="*/ 24 w 39"/>
                  <a:gd name="T17" fmla="*/ 36 h 36"/>
                  <a:gd name="T18" fmla="*/ 5 w 39"/>
                  <a:gd name="T19" fmla="*/ 17 h 36"/>
                  <a:gd name="T20" fmla="*/ 5 w 39"/>
                  <a:gd name="T21" fmla="*/ 17 h 36"/>
                  <a:gd name="T22" fmla="*/ 24 w 39"/>
                  <a:gd name="T23" fmla="*/ 24 h 36"/>
                  <a:gd name="T24" fmla="*/ 24 w 39"/>
                  <a:gd name="T25" fmla="*/ 24 h 36"/>
                  <a:gd name="T26" fmla="*/ 17 w 39"/>
                  <a:gd name="T27" fmla="*/ 15 h 36"/>
                  <a:gd name="T28" fmla="*/ 24 w 39"/>
                  <a:gd name="T29" fmla="*/ 24 h 36"/>
                  <a:gd name="T30" fmla="*/ 24 w 39"/>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6">
                    <a:moveTo>
                      <a:pt x="5" y="17"/>
                    </a:moveTo>
                    <a:lnTo>
                      <a:pt x="8" y="15"/>
                    </a:lnTo>
                    <a:lnTo>
                      <a:pt x="12" y="17"/>
                    </a:lnTo>
                    <a:lnTo>
                      <a:pt x="8" y="15"/>
                    </a:lnTo>
                    <a:lnTo>
                      <a:pt x="5" y="17"/>
                    </a:lnTo>
                    <a:lnTo>
                      <a:pt x="0" y="15"/>
                    </a:lnTo>
                    <a:lnTo>
                      <a:pt x="15" y="0"/>
                    </a:lnTo>
                    <a:lnTo>
                      <a:pt x="39" y="22"/>
                    </a:lnTo>
                    <a:lnTo>
                      <a:pt x="24" y="36"/>
                    </a:lnTo>
                    <a:lnTo>
                      <a:pt x="5" y="17"/>
                    </a:lnTo>
                    <a:lnTo>
                      <a:pt x="5" y="17"/>
                    </a:lnTo>
                    <a:close/>
                    <a:moveTo>
                      <a:pt x="24" y="24"/>
                    </a:moveTo>
                    <a:lnTo>
                      <a:pt x="24" y="24"/>
                    </a:lnTo>
                    <a:lnTo>
                      <a:pt x="17" y="15"/>
                    </a:lnTo>
                    <a:lnTo>
                      <a:pt x="24" y="24"/>
                    </a:lnTo>
                    <a:lnTo>
                      <a:pt x="2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688" y="1744"/>
                <a:ext cx="50" cy="81"/>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4"/>
              <p:cNvSpPr>
                <a:spLocks noEditPoints="1"/>
              </p:cNvSpPr>
              <p:nvPr/>
            </p:nvSpPr>
            <p:spPr bwMode="auto">
              <a:xfrm>
                <a:off x="4681" y="1739"/>
                <a:ext cx="62" cy="9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5"/>
              <p:cNvSpPr/>
              <p:nvPr/>
            </p:nvSpPr>
            <p:spPr bwMode="auto">
              <a:xfrm>
                <a:off x="4738" y="1729"/>
                <a:ext cx="60" cy="72"/>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6"/>
              <p:cNvSpPr>
                <a:spLocks noEditPoints="1"/>
              </p:cNvSpPr>
              <p:nvPr/>
            </p:nvSpPr>
            <p:spPr bwMode="auto">
              <a:xfrm>
                <a:off x="4733" y="1725"/>
                <a:ext cx="70" cy="90"/>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7"/>
              <p:cNvSpPr/>
              <p:nvPr/>
            </p:nvSpPr>
            <p:spPr bwMode="auto">
              <a:xfrm>
                <a:off x="4714" y="1908"/>
                <a:ext cx="12" cy="9"/>
              </a:xfrm>
              <a:custGeom>
                <a:avLst/>
                <a:gdLst>
                  <a:gd name="T0" fmla="*/ 0 w 12"/>
                  <a:gd name="T1" fmla="*/ 9 h 9"/>
                  <a:gd name="T2" fmla="*/ 0 w 12"/>
                  <a:gd name="T3" fmla="*/ 0 h 9"/>
                  <a:gd name="T4" fmla="*/ 12 w 12"/>
                  <a:gd name="T5" fmla="*/ 0 h 9"/>
                  <a:gd name="T6" fmla="*/ 12 w 12"/>
                  <a:gd name="T7" fmla="*/ 9 h 9"/>
                  <a:gd name="T8" fmla="*/ 0 w 12"/>
                  <a:gd name="T9" fmla="*/ 9 h 9"/>
                  <a:gd name="T10" fmla="*/ 0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0" y="9"/>
                    </a:moveTo>
                    <a:lnTo>
                      <a:pt x="0" y="0"/>
                    </a:lnTo>
                    <a:lnTo>
                      <a:pt x="12" y="0"/>
                    </a:lnTo>
                    <a:lnTo>
                      <a:pt x="12" y="9"/>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8"/>
              <p:cNvSpPr>
                <a:spLocks noEditPoints="1"/>
              </p:cNvSpPr>
              <p:nvPr/>
            </p:nvSpPr>
            <p:spPr bwMode="auto">
              <a:xfrm>
                <a:off x="4709" y="1903"/>
                <a:ext cx="22" cy="19"/>
              </a:xfrm>
              <a:custGeom>
                <a:avLst/>
                <a:gdLst>
                  <a:gd name="T0" fmla="*/ 17 w 22"/>
                  <a:gd name="T1" fmla="*/ 19 h 19"/>
                  <a:gd name="T2" fmla="*/ 5 w 22"/>
                  <a:gd name="T3" fmla="*/ 19 h 19"/>
                  <a:gd name="T4" fmla="*/ 5 w 22"/>
                  <a:gd name="T5" fmla="*/ 14 h 19"/>
                  <a:gd name="T6" fmla="*/ 10 w 22"/>
                  <a:gd name="T7" fmla="*/ 14 h 19"/>
                  <a:gd name="T8" fmla="*/ 5 w 22"/>
                  <a:gd name="T9" fmla="*/ 14 h 19"/>
                  <a:gd name="T10" fmla="*/ 5 w 22"/>
                  <a:gd name="T11" fmla="*/ 19 h 19"/>
                  <a:gd name="T12" fmla="*/ 0 w 22"/>
                  <a:gd name="T13" fmla="*/ 19 h 19"/>
                  <a:gd name="T14" fmla="*/ 0 w 22"/>
                  <a:gd name="T15" fmla="*/ 0 h 19"/>
                  <a:gd name="T16" fmla="*/ 22 w 22"/>
                  <a:gd name="T17" fmla="*/ 0 h 19"/>
                  <a:gd name="T18" fmla="*/ 22 w 22"/>
                  <a:gd name="T19" fmla="*/ 19 h 19"/>
                  <a:gd name="T20" fmla="*/ 17 w 22"/>
                  <a:gd name="T21" fmla="*/ 19 h 19"/>
                  <a:gd name="T22" fmla="*/ 17 w 22"/>
                  <a:gd name="T23" fmla="*/ 19 h 19"/>
                  <a:gd name="T24" fmla="*/ 12 w 22"/>
                  <a:gd name="T25" fmla="*/ 10 h 19"/>
                  <a:gd name="T26" fmla="*/ 12 w 22"/>
                  <a:gd name="T27" fmla="*/ 10 h 19"/>
                  <a:gd name="T28" fmla="*/ 10 w 22"/>
                  <a:gd name="T29" fmla="*/ 10 h 19"/>
                  <a:gd name="T30" fmla="*/ 10 w 22"/>
                  <a:gd name="T31" fmla="*/ 10 h 19"/>
                  <a:gd name="T32" fmla="*/ 12 w 22"/>
                  <a:gd name="T33" fmla="*/ 10 h 19"/>
                  <a:gd name="T34" fmla="*/ 12 w 22"/>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9">
                    <a:moveTo>
                      <a:pt x="17" y="19"/>
                    </a:moveTo>
                    <a:lnTo>
                      <a:pt x="5" y="19"/>
                    </a:lnTo>
                    <a:lnTo>
                      <a:pt x="5" y="14"/>
                    </a:lnTo>
                    <a:lnTo>
                      <a:pt x="10" y="14"/>
                    </a:lnTo>
                    <a:lnTo>
                      <a:pt x="5" y="14"/>
                    </a:lnTo>
                    <a:lnTo>
                      <a:pt x="5" y="19"/>
                    </a:lnTo>
                    <a:lnTo>
                      <a:pt x="0" y="19"/>
                    </a:lnTo>
                    <a:lnTo>
                      <a:pt x="0" y="0"/>
                    </a:lnTo>
                    <a:lnTo>
                      <a:pt x="22" y="0"/>
                    </a:lnTo>
                    <a:lnTo>
                      <a:pt x="22" y="19"/>
                    </a:lnTo>
                    <a:lnTo>
                      <a:pt x="17" y="19"/>
                    </a:lnTo>
                    <a:lnTo>
                      <a:pt x="17" y="19"/>
                    </a:lnTo>
                    <a:close/>
                    <a:moveTo>
                      <a:pt x="12" y="10"/>
                    </a:moveTo>
                    <a:lnTo>
                      <a:pt x="12" y="10"/>
                    </a:lnTo>
                    <a:lnTo>
                      <a:pt x="10" y="10"/>
                    </a:lnTo>
                    <a:lnTo>
                      <a:pt x="10" y="10"/>
                    </a:lnTo>
                    <a:lnTo>
                      <a:pt x="12" y="10"/>
                    </a:ln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4805" y="2084"/>
                <a:ext cx="10" cy="33"/>
              </a:xfrm>
              <a:custGeom>
                <a:avLst/>
                <a:gdLst>
                  <a:gd name="T0" fmla="*/ 0 w 10"/>
                  <a:gd name="T1" fmla="*/ 33 h 33"/>
                  <a:gd name="T2" fmla="*/ 0 w 10"/>
                  <a:gd name="T3" fmla="*/ 0 h 33"/>
                  <a:gd name="T4" fmla="*/ 10 w 10"/>
                  <a:gd name="T5" fmla="*/ 0 h 33"/>
                  <a:gd name="T6" fmla="*/ 10 w 10"/>
                  <a:gd name="T7" fmla="*/ 33 h 33"/>
                  <a:gd name="T8" fmla="*/ 0 w 10"/>
                  <a:gd name="T9" fmla="*/ 33 h 33"/>
                  <a:gd name="T10" fmla="*/ 0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0" y="33"/>
                    </a:moveTo>
                    <a:lnTo>
                      <a:pt x="0" y="0"/>
                    </a:lnTo>
                    <a:lnTo>
                      <a:pt x="10" y="0"/>
                    </a:lnTo>
                    <a:lnTo>
                      <a:pt x="1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4801" y="2079"/>
                <a:ext cx="19" cy="43"/>
              </a:xfrm>
              <a:custGeom>
                <a:avLst/>
                <a:gdLst>
                  <a:gd name="T0" fmla="*/ 14 w 19"/>
                  <a:gd name="T1" fmla="*/ 43 h 43"/>
                  <a:gd name="T2" fmla="*/ 4 w 19"/>
                  <a:gd name="T3" fmla="*/ 43 h 43"/>
                  <a:gd name="T4" fmla="*/ 4 w 19"/>
                  <a:gd name="T5" fmla="*/ 38 h 43"/>
                  <a:gd name="T6" fmla="*/ 9 w 19"/>
                  <a:gd name="T7" fmla="*/ 38 h 43"/>
                  <a:gd name="T8" fmla="*/ 4 w 19"/>
                  <a:gd name="T9" fmla="*/ 38 h 43"/>
                  <a:gd name="T10" fmla="*/ 4 w 19"/>
                  <a:gd name="T11" fmla="*/ 43 h 43"/>
                  <a:gd name="T12" fmla="*/ 0 w 19"/>
                  <a:gd name="T13" fmla="*/ 43 h 43"/>
                  <a:gd name="T14" fmla="*/ 0 w 19"/>
                  <a:gd name="T15" fmla="*/ 0 h 43"/>
                  <a:gd name="T16" fmla="*/ 19 w 19"/>
                  <a:gd name="T17" fmla="*/ 0 h 43"/>
                  <a:gd name="T18" fmla="*/ 19 w 19"/>
                  <a:gd name="T19" fmla="*/ 43 h 43"/>
                  <a:gd name="T20" fmla="*/ 14 w 19"/>
                  <a:gd name="T21" fmla="*/ 43 h 43"/>
                  <a:gd name="T22" fmla="*/ 14 w 19"/>
                  <a:gd name="T23" fmla="*/ 43 h 43"/>
                  <a:gd name="T24" fmla="*/ 9 w 19"/>
                  <a:gd name="T25" fmla="*/ 33 h 43"/>
                  <a:gd name="T26" fmla="*/ 9 w 19"/>
                  <a:gd name="T27" fmla="*/ 10 h 43"/>
                  <a:gd name="T28" fmla="*/ 9 w 19"/>
                  <a:gd name="T29" fmla="*/ 33 h 43"/>
                  <a:gd name="T30" fmla="*/ 9 w 19"/>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3">
                    <a:moveTo>
                      <a:pt x="14" y="43"/>
                    </a:moveTo>
                    <a:lnTo>
                      <a:pt x="4" y="43"/>
                    </a:lnTo>
                    <a:lnTo>
                      <a:pt x="4" y="38"/>
                    </a:lnTo>
                    <a:lnTo>
                      <a:pt x="9" y="38"/>
                    </a:lnTo>
                    <a:lnTo>
                      <a:pt x="4" y="38"/>
                    </a:lnTo>
                    <a:lnTo>
                      <a:pt x="4" y="43"/>
                    </a:lnTo>
                    <a:lnTo>
                      <a:pt x="0" y="43"/>
                    </a:lnTo>
                    <a:lnTo>
                      <a:pt x="0" y="0"/>
                    </a:lnTo>
                    <a:lnTo>
                      <a:pt x="19" y="0"/>
                    </a:lnTo>
                    <a:lnTo>
                      <a:pt x="19" y="43"/>
                    </a:lnTo>
                    <a:lnTo>
                      <a:pt x="14" y="43"/>
                    </a:lnTo>
                    <a:lnTo>
                      <a:pt x="14" y="43"/>
                    </a:lnTo>
                    <a:close/>
                    <a:moveTo>
                      <a:pt x="9" y="33"/>
                    </a:moveTo>
                    <a:lnTo>
                      <a:pt x="9" y="10"/>
                    </a:lnTo>
                    <a:lnTo>
                      <a:pt x="9" y="33"/>
                    </a:lnTo>
                    <a:lnTo>
                      <a:pt x="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1"/>
              <p:cNvSpPr>
                <a:spLocks noEditPoints="1"/>
              </p:cNvSpPr>
              <p:nvPr/>
            </p:nvSpPr>
            <p:spPr bwMode="auto">
              <a:xfrm>
                <a:off x="4688" y="2112"/>
                <a:ext cx="197" cy="26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2"/>
              <p:cNvSpPr>
                <a:spLocks noEditPoints="1"/>
              </p:cNvSpPr>
              <p:nvPr/>
            </p:nvSpPr>
            <p:spPr bwMode="auto">
              <a:xfrm>
                <a:off x="4683" y="2108"/>
                <a:ext cx="206" cy="268"/>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3"/>
              <p:cNvSpPr/>
              <p:nvPr/>
            </p:nvSpPr>
            <p:spPr bwMode="auto">
              <a:xfrm>
                <a:off x="4853" y="2117"/>
                <a:ext cx="178" cy="167"/>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4"/>
              <p:cNvSpPr>
                <a:spLocks noEditPoints="1"/>
              </p:cNvSpPr>
              <p:nvPr/>
            </p:nvSpPr>
            <p:spPr bwMode="auto">
              <a:xfrm>
                <a:off x="4849" y="2112"/>
                <a:ext cx="187" cy="191"/>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5"/>
              <p:cNvSpPr/>
              <p:nvPr/>
            </p:nvSpPr>
            <p:spPr bwMode="auto">
              <a:xfrm>
                <a:off x="5014" y="2262"/>
                <a:ext cx="10" cy="29"/>
              </a:xfrm>
              <a:custGeom>
                <a:avLst/>
                <a:gdLst>
                  <a:gd name="T0" fmla="*/ 0 w 10"/>
                  <a:gd name="T1" fmla="*/ 29 h 29"/>
                  <a:gd name="T2" fmla="*/ 0 w 10"/>
                  <a:gd name="T3" fmla="*/ 0 h 29"/>
                  <a:gd name="T4" fmla="*/ 10 w 10"/>
                  <a:gd name="T5" fmla="*/ 0 h 29"/>
                  <a:gd name="T6" fmla="*/ 10 w 10"/>
                  <a:gd name="T7" fmla="*/ 29 h 29"/>
                  <a:gd name="T8" fmla="*/ 0 w 10"/>
                  <a:gd name="T9" fmla="*/ 29 h 29"/>
                  <a:gd name="T10" fmla="*/ 0 w 10"/>
                  <a:gd name="T11" fmla="*/ 29 h 29"/>
                </a:gdLst>
                <a:ahLst/>
                <a:cxnLst>
                  <a:cxn ang="0">
                    <a:pos x="T0" y="T1"/>
                  </a:cxn>
                  <a:cxn ang="0">
                    <a:pos x="T2" y="T3"/>
                  </a:cxn>
                  <a:cxn ang="0">
                    <a:pos x="T4" y="T5"/>
                  </a:cxn>
                  <a:cxn ang="0">
                    <a:pos x="T6" y="T7"/>
                  </a:cxn>
                  <a:cxn ang="0">
                    <a:pos x="T8" y="T9"/>
                  </a:cxn>
                  <a:cxn ang="0">
                    <a:pos x="T10" y="T11"/>
                  </a:cxn>
                </a:cxnLst>
                <a:rect l="0" t="0" r="r" b="b"/>
                <a:pathLst>
                  <a:path w="10" h="29">
                    <a:moveTo>
                      <a:pt x="0" y="29"/>
                    </a:moveTo>
                    <a:lnTo>
                      <a:pt x="0" y="0"/>
                    </a:lnTo>
                    <a:lnTo>
                      <a:pt x="10" y="0"/>
                    </a:lnTo>
                    <a:lnTo>
                      <a:pt x="1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6"/>
              <p:cNvSpPr>
                <a:spLocks noEditPoints="1"/>
              </p:cNvSpPr>
              <p:nvPr/>
            </p:nvSpPr>
            <p:spPr bwMode="auto">
              <a:xfrm>
                <a:off x="5009" y="2258"/>
                <a:ext cx="20" cy="38"/>
              </a:xfrm>
              <a:custGeom>
                <a:avLst/>
                <a:gdLst>
                  <a:gd name="T0" fmla="*/ 15 w 20"/>
                  <a:gd name="T1" fmla="*/ 38 h 38"/>
                  <a:gd name="T2" fmla="*/ 5 w 20"/>
                  <a:gd name="T3" fmla="*/ 38 h 38"/>
                  <a:gd name="T4" fmla="*/ 5 w 20"/>
                  <a:gd name="T5" fmla="*/ 33 h 38"/>
                  <a:gd name="T6" fmla="*/ 10 w 20"/>
                  <a:gd name="T7" fmla="*/ 33 h 38"/>
                  <a:gd name="T8" fmla="*/ 5 w 20"/>
                  <a:gd name="T9" fmla="*/ 33 h 38"/>
                  <a:gd name="T10" fmla="*/ 5 w 20"/>
                  <a:gd name="T11" fmla="*/ 38 h 38"/>
                  <a:gd name="T12" fmla="*/ 0 w 20"/>
                  <a:gd name="T13" fmla="*/ 38 h 38"/>
                  <a:gd name="T14" fmla="*/ 0 w 20"/>
                  <a:gd name="T15" fmla="*/ 0 h 38"/>
                  <a:gd name="T16" fmla="*/ 20 w 20"/>
                  <a:gd name="T17" fmla="*/ 0 h 38"/>
                  <a:gd name="T18" fmla="*/ 20 w 20"/>
                  <a:gd name="T19" fmla="*/ 38 h 38"/>
                  <a:gd name="T20" fmla="*/ 15 w 20"/>
                  <a:gd name="T21" fmla="*/ 38 h 38"/>
                  <a:gd name="T22" fmla="*/ 15 w 20"/>
                  <a:gd name="T23" fmla="*/ 38 h 38"/>
                  <a:gd name="T24" fmla="*/ 10 w 20"/>
                  <a:gd name="T25" fmla="*/ 28 h 38"/>
                  <a:gd name="T26" fmla="*/ 10 w 20"/>
                  <a:gd name="T27" fmla="*/ 9 h 38"/>
                  <a:gd name="T28" fmla="*/ 10 w 20"/>
                  <a:gd name="T29" fmla="*/ 28 h 38"/>
                  <a:gd name="T30" fmla="*/ 10 w 20"/>
                  <a:gd name="T3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38">
                    <a:moveTo>
                      <a:pt x="15" y="38"/>
                    </a:moveTo>
                    <a:lnTo>
                      <a:pt x="5" y="38"/>
                    </a:lnTo>
                    <a:lnTo>
                      <a:pt x="5" y="33"/>
                    </a:lnTo>
                    <a:lnTo>
                      <a:pt x="10" y="33"/>
                    </a:lnTo>
                    <a:lnTo>
                      <a:pt x="5" y="33"/>
                    </a:lnTo>
                    <a:lnTo>
                      <a:pt x="5" y="38"/>
                    </a:lnTo>
                    <a:lnTo>
                      <a:pt x="0" y="38"/>
                    </a:lnTo>
                    <a:lnTo>
                      <a:pt x="0" y="0"/>
                    </a:lnTo>
                    <a:lnTo>
                      <a:pt x="20" y="0"/>
                    </a:lnTo>
                    <a:lnTo>
                      <a:pt x="20" y="38"/>
                    </a:lnTo>
                    <a:lnTo>
                      <a:pt x="15" y="38"/>
                    </a:lnTo>
                    <a:lnTo>
                      <a:pt x="15" y="38"/>
                    </a:lnTo>
                    <a:close/>
                    <a:moveTo>
                      <a:pt x="10" y="28"/>
                    </a:moveTo>
                    <a:lnTo>
                      <a:pt x="10" y="9"/>
                    </a:lnTo>
                    <a:lnTo>
                      <a:pt x="10" y="28"/>
                    </a:lnTo>
                    <a:lnTo>
                      <a:pt x="1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7"/>
              <p:cNvSpPr/>
              <p:nvPr/>
            </p:nvSpPr>
            <p:spPr bwMode="auto">
              <a:xfrm>
                <a:off x="4558" y="2048"/>
                <a:ext cx="178" cy="122"/>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8"/>
              <p:cNvSpPr>
                <a:spLocks noEditPoints="1"/>
              </p:cNvSpPr>
              <p:nvPr/>
            </p:nvSpPr>
            <p:spPr bwMode="auto">
              <a:xfrm>
                <a:off x="4553" y="2043"/>
                <a:ext cx="190" cy="131"/>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9"/>
              <p:cNvSpPr/>
              <p:nvPr/>
            </p:nvSpPr>
            <p:spPr bwMode="auto">
              <a:xfrm>
                <a:off x="4592" y="2058"/>
                <a:ext cx="24" cy="16"/>
              </a:xfrm>
              <a:custGeom>
                <a:avLst/>
                <a:gdLst>
                  <a:gd name="T0" fmla="*/ 0 w 24"/>
                  <a:gd name="T1" fmla="*/ 9 h 16"/>
                  <a:gd name="T2" fmla="*/ 2 w 24"/>
                  <a:gd name="T3" fmla="*/ 0 h 16"/>
                  <a:gd name="T4" fmla="*/ 24 w 24"/>
                  <a:gd name="T5" fmla="*/ 7 h 16"/>
                  <a:gd name="T6" fmla="*/ 19 w 24"/>
                  <a:gd name="T7" fmla="*/ 16 h 16"/>
                  <a:gd name="T8" fmla="*/ 0 w 24"/>
                  <a:gd name="T9" fmla="*/ 9 h 16"/>
                  <a:gd name="T10" fmla="*/ 0 w 24"/>
                  <a:gd name="T11" fmla="*/ 9 h 16"/>
                </a:gdLst>
                <a:ahLst/>
                <a:cxnLst>
                  <a:cxn ang="0">
                    <a:pos x="T0" y="T1"/>
                  </a:cxn>
                  <a:cxn ang="0">
                    <a:pos x="T2" y="T3"/>
                  </a:cxn>
                  <a:cxn ang="0">
                    <a:pos x="T4" y="T5"/>
                  </a:cxn>
                  <a:cxn ang="0">
                    <a:pos x="T6" y="T7"/>
                  </a:cxn>
                  <a:cxn ang="0">
                    <a:pos x="T8" y="T9"/>
                  </a:cxn>
                  <a:cxn ang="0">
                    <a:pos x="T10" y="T11"/>
                  </a:cxn>
                </a:cxnLst>
                <a:rect l="0" t="0" r="r" b="b"/>
                <a:pathLst>
                  <a:path w="24" h="16">
                    <a:moveTo>
                      <a:pt x="0" y="9"/>
                    </a:moveTo>
                    <a:lnTo>
                      <a:pt x="2" y="0"/>
                    </a:lnTo>
                    <a:lnTo>
                      <a:pt x="24" y="7"/>
                    </a:lnTo>
                    <a:lnTo>
                      <a:pt x="19" y="16"/>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a:spLocks noEditPoints="1"/>
              </p:cNvSpPr>
              <p:nvPr/>
            </p:nvSpPr>
            <p:spPr bwMode="auto">
              <a:xfrm>
                <a:off x="4585" y="2053"/>
                <a:ext cx="36" cy="26"/>
              </a:xfrm>
              <a:custGeom>
                <a:avLst/>
                <a:gdLst>
                  <a:gd name="T0" fmla="*/ 4 w 36"/>
                  <a:gd name="T1" fmla="*/ 19 h 26"/>
                  <a:gd name="T2" fmla="*/ 7 w 36"/>
                  <a:gd name="T3" fmla="*/ 14 h 26"/>
                  <a:gd name="T4" fmla="*/ 12 w 36"/>
                  <a:gd name="T5" fmla="*/ 17 h 26"/>
                  <a:gd name="T6" fmla="*/ 7 w 36"/>
                  <a:gd name="T7" fmla="*/ 14 h 26"/>
                  <a:gd name="T8" fmla="*/ 4 w 36"/>
                  <a:gd name="T9" fmla="*/ 19 h 26"/>
                  <a:gd name="T10" fmla="*/ 0 w 36"/>
                  <a:gd name="T11" fmla="*/ 17 h 26"/>
                  <a:gd name="T12" fmla="*/ 7 w 36"/>
                  <a:gd name="T13" fmla="*/ 0 h 26"/>
                  <a:gd name="T14" fmla="*/ 36 w 36"/>
                  <a:gd name="T15" fmla="*/ 7 h 26"/>
                  <a:gd name="T16" fmla="*/ 31 w 36"/>
                  <a:gd name="T17" fmla="*/ 26 h 26"/>
                  <a:gd name="T18" fmla="*/ 4 w 36"/>
                  <a:gd name="T19" fmla="*/ 19 h 26"/>
                  <a:gd name="T20" fmla="*/ 4 w 36"/>
                  <a:gd name="T21" fmla="*/ 19 h 26"/>
                  <a:gd name="T22" fmla="*/ 24 w 36"/>
                  <a:gd name="T23" fmla="*/ 14 h 26"/>
                  <a:gd name="T24" fmla="*/ 12 w 36"/>
                  <a:gd name="T25" fmla="*/ 12 h 26"/>
                  <a:gd name="T26" fmla="*/ 12 w 36"/>
                  <a:gd name="T27" fmla="*/ 12 h 26"/>
                  <a:gd name="T28" fmla="*/ 24 w 36"/>
                  <a:gd name="T29" fmla="*/ 14 h 26"/>
                  <a:gd name="T30" fmla="*/ 24 w 36"/>
                  <a:gd name="T31"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26">
                    <a:moveTo>
                      <a:pt x="4" y="19"/>
                    </a:moveTo>
                    <a:lnTo>
                      <a:pt x="7" y="14"/>
                    </a:lnTo>
                    <a:lnTo>
                      <a:pt x="12" y="17"/>
                    </a:lnTo>
                    <a:lnTo>
                      <a:pt x="7" y="14"/>
                    </a:lnTo>
                    <a:lnTo>
                      <a:pt x="4" y="19"/>
                    </a:lnTo>
                    <a:lnTo>
                      <a:pt x="0" y="17"/>
                    </a:lnTo>
                    <a:lnTo>
                      <a:pt x="7" y="0"/>
                    </a:lnTo>
                    <a:lnTo>
                      <a:pt x="36" y="7"/>
                    </a:lnTo>
                    <a:lnTo>
                      <a:pt x="31" y="26"/>
                    </a:lnTo>
                    <a:lnTo>
                      <a:pt x="4" y="19"/>
                    </a:lnTo>
                    <a:lnTo>
                      <a:pt x="4" y="19"/>
                    </a:lnTo>
                    <a:close/>
                    <a:moveTo>
                      <a:pt x="24" y="14"/>
                    </a:moveTo>
                    <a:lnTo>
                      <a:pt x="12" y="12"/>
                    </a:lnTo>
                    <a:lnTo>
                      <a:pt x="12" y="12"/>
                    </a:lnTo>
                    <a:lnTo>
                      <a:pt x="24" y="14"/>
                    </a:lnTo>
                    <a:lnTo>
                      <a:pt x="2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4587" y="2341"/>
                <a:ext cx="163" cy="254"/>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4582" y="2336"/>
                <a:ext cx="173" cy="264"/>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3"/>
              <p:cNvSpPr>
                <a:spLocks noEditPoints="1"/>
              </p:cNvSpPr>
              <p:nvPr/>
            </p:nvSpPr>
            <p:spPr bwMode="auto">
              <a:xfrm>
                <a:off x="4805" y="2365"/>
                <a:ext cx="243" cy="18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4"/>
              <p:cNvSpPr>
                <a:spLocks noEditPoints="1"/>
              </p:cNvSpPr>
              <p:nvPr/>
            </p:nvSpPr>
            <p:spPr bwMode="auto">
              <a:xfrm>
                <a:off x="4798" y="2357"/>
                <a:ext cx="257" cy="193"/>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0" name="Group 256"/>
            <p:cNvGrpSpPr>
              <a:grpSpLocks noChangeAspect="1"/>
            </p:cNvGrpSpPr>
            <p:nvPr/>
          </p:nvGrpSpPr>
          <p:grpSpPr bwMode="auto">
            <a:xfrm>
              <a:off x="2952779" y="1940518"/>
              <a:ext cx="1219680" cy="2209679"/>
              <a:chOff x="1972" y="1052"/>
              <a:chExt cx="616" cy="1116"/>
            </a:xfrm>
            <a:solidFill>
              <a:srgbClr val="F7B63E"/>
            </a:solidFill>
          </p:grpSpPr>
          <p:sp>
            <p:nvSpPr>
              <p:cNvPr id="262" name="Freeform 257"/>
              <p:cNvSpPr>
                <a:spLocks noEditPoints="1"/>
              </p:cNvSpPr>
              <p:nvPr/>
            </p:nvSpPr>
            <p:spPr bwMode="auto">
              <a:xfrm>
                <a:off x="2161" y="1160"/>
                <a:ext cx="288" cy="287"/>
              </a:xfrm>
              <a:custGeom>
                <a:avLst/>
                <a:gdLst>
                  <a:gd name="T0" fmla="*/ 0 w 114"/>
                  <a:gd name="T1" fmla="*/ 57 h 114"/>
                  <a:gd name="T2" fmla="*/ 55 w 114"/>
                  <a:gd name="T3" fmla="*/ 0 h 114"/>
                  <a:gd name="T4" fmla="*/ 55 w 114"/>
                  <a:gd name="T5" fmla="*/ 0 h 114"/>
                  <a:gd name="T6" fmla="*/ 114 w 114"/>
                  <a:gd name="T7" fmla="*/ 57 h 114"/>
                  <a:gd name="T8" fmla="*/ 114 w 114"/>
                  <a:gd name="T9" fmla="*/ 57 h 114"/>
                  <a:gd name="T10" fmla="*/ 55 w 114"/>
                  <a:gd name="T11" fmla="*/ 114 h 114"/>
                  <a:gd name="T12" fmla="*/ 55 w 114"/>
                  <a:gd name="T13" fmla="*/ 114 h 114"/>
                  <a:gd name="T14" fmla="*/ 0 w 114"/>
                  <a:gd name="T15" fmla="*/ 57 h 114"/>
                  <a:gd name="T16" fmla="*/ 4 w 114"/>
                  <a:gd name="T17" fmla="*/ 57 h 114"/>
                  <a:gd name="T18" fmla="*/ 55 w 114"/>
                  <a:gd name="T19" fmla="*/ 110 h 114"/>
                  <a:gd name="T20" fmla="*/ 55 w 114"/>
                  <a:gd name="T21" fmla="*/ 110 h 114"/>
                  <a:gd name="T22" fmla="*/ 110 w 114"/>
                  <a:gd name="T23" fmla="*/ 57 h 114"/>
                  <a:gd name="T24" fmla="*/ 110 w 114"/>
                  <a:gd name="T25" fmla="*/ 57 h 114"/>
                  <a:gd name="T26" fmla="*/ 55 w 114"/>
                  <a:gd name="T27" fmla="*/ 4 h 114"/>
                  <a:gd name="T28" fmla="*/ 55 w 114"/>
                  <a:gd name="T29" fmla="*/ 4 h 114"/>
                  <a:gd name="T30" fmla="*/ 4 w 114"/>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4">
                    <a:moveTo>
                      <a:pt x="0" y="57"/>
                    </a:moveTo>
                    <a:cubicBezTo>
                      <a:pt x="0" y="26"/>
                      <a:pt x="25" y="0"/>
                      <a:pt x="55" y="0"/>
                    </a:cubicBezTo>
                    <a:cubicBezTo>
                      <a:pt x="55" y="0"/>
                      <a:pt x="55" y="0"/>
                      <a:pt x="55" y="0"/>
                    </a:cubicBezTo>
                    <a:cubicBezTo>
                      <a:pt x="86" y="1"/>
                      <a:pt x="114" y="26"/>
                      <a:pt x="114" y="57"/>
                    </a:cubicBezTo>
                    <a:cubicBezTo>
                      <a:pt x="114" y="57"/>
                      <a:pt x="114" y="57"/>
                      <a:pt x="114" y="57"/>
                    </a:cubicBezTo>
                    <a:cubicBezTo>
                      <a:pt x="114" y="89"/>
                      <a:pt x="86" y="114"/>
                      <a:pt x="55" y="114"/>
                    </a:cubicBezTo>
                    <a:cubicBezTo>
                      <a:pt x="55" y="114"/>
                      <a:pt x="55" y="114"/>
                      <a:pt x="55" y="114"/>
                    </a:cubicBezTo>
                    <a:cubicBezTo>
                      <a:pt x="25" y="114"/>
                      <a:pt x="0" y="89"/>
                      <a:pt x="0" y="57"/>
                    </a:cubicBezTo>
                    <a:close/>
                    <a:moveTo>
                      <a:pt x="4" y="57"/>
                    </a:moveTo>
                    <a:cubicBezTo>
                      <a:pt x="4" y="87"/>
                      <a:pt x="27" y="110"/>
                      <a:pt x="55" y="110"/>
                    </a:cubicBezTo>
                    <a:cubicBezTo>
                      <a:pt x="55" y="110"/>
                      <a:pt x="55" y="110"/>
                      <a:pt x="55" y="110"/>
                    </a:cubicBezTo>
                    <a:cubicBezTo>
                      <a:pt x="84" y="110"/>
                      <a:pt x="110" y="87"/>
                      <a:pt x="110" y="57"/>
                    </a:cubicBezTo>
                    <a:cubicBezTo>
                      <a:pt x="110" y="57"/>
                      <a:pt x="110" y="57"/>
                      <a:pt x="110" y="57"/>
                    </a:cubicBezTo>
                    <a:cubicBezTo>
                      <a:pt x="110" y="28"/>
                      <a:pt x="84" y="5"/>
                      <a:pt x="55" y="4"/>
                    </a:cubicBezTo>
                    <a:cubicBezTo>
                      <a:pt x="55" y="4"/>
                      <a:pt x="55" y="4"/>
                      <a:pt x="55" y="4"/>
                    </a:cubicBezTo>
                    <a:cubicBezTo>
                      <a:pt x="27" y="5"/>
                      <a:pt x="4" y="28"/>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58"/>
              <p:cNvSpPr>
                <a:spLocks noEditPoints="1"/>
              </p:cNvSpPr>
              <p:nvPr/>
            </p:nvSpPr>
            <p:spPr bwMode="auto">
              <a:xfrm>
                <a:off x="2156" y="1155"/>
                <a:ext cx="298" cy="297"/>
              </a:xfrm>
              <a:custGeom>
                <a:avLst/>
                <a:gdLst>
                  <a:gd name="T0" fmla="*/ 0 w 118"/>
                  <a:gd name="T1" fmla="*/ 59 h 118"/>
                  <a:gd name="T2" fmla="*/ 2 w 118"/>
                  <a:gd name="T3" fmla="*/ 59 h 118"/>
                  <a:gd name="T4" fmla="*/ 0 w 118"/>
                  <a:gd name="T5" fmla="*/ 59 h 118"/>
                  <a:gd name="T6" fmla="*/ 57 w 118"/>
                  <a:gd name="T7" fmla="*/ 0 h 118"/>
                  <a:gd name="T8" fmla="*/ 57 w 118"/>
                  <a:gd name="T9" fmla="*/ 0 h 118"/>
                  <a:gd name="T10" fmla="*/ 118 w 118"/>
                  <a:gd name="T11" fmla="*/ 59 h 118"/>
                  <a:gd name="T12" fmla="*/ 118 w 118"/>
                  <a:gd name="T13" fmla="*/ 59 h 118"/>
                  <a:gd name="T14" fmla="*/ 57 w 118"/>
                  <a:gd name="T15" fmla="*/ 118 h 118"/>
                  <a:gd name="T16" fmla="*/ 57 w 118"/>
                  <a:gd name="T17" fmla="*/ 118 h 118"/>
                  <a:gd name="T18" fmla="*/ 0 w 118"/>
                  <a:gd name="T19" fmla="*/ 59 h 118"/>
                  <a:gd name="T20" fmla="*/ 57 w 118"/>
                  <a:gd name="T21" fmla="*/ 114 h 118"/>
                  <a:gd name="T22" fmla="*/ 114 w 118"/>
                  <a:gd name="T23" fmla="*/ 59 h 118"/>
                  <a:gd name="T24" fmla="*/ 114 w 118"/>
                  <a:gd name="T25" fmla="*/ 59 h 118"/>
                  <a:gd name="T26" fmla="*/ 57 w 118"/>
                  <a:gd name="T27" fmla="*/ 4 h 118"/>
                  <a:gd name="T28" fmla="*/ 57 w 118"/>
                  <a:gd name="T29" fmla="*/ 4 h 118"/>
                  <a:gd name="T30" fmla="*/ 19 w 118"/>
                  <a:gd name="T31" fmla="*/ 21 h 118"/>
                  <a:gd name="T32" fmla="*/ 19 w 118"/>
                  <a:gd name="T33" fmla="*/ 21 h 118"/>
                  <a:gd name="T34" fmla="*/ 57 w 118"/>
                  <a:gd name="T35" fmla="*/ 4 h 118"/>
                  <a:gd name="T36" fmla="*/ 57 w 118"/>
                  <a:gd name="T37" fmla="*/ 4 h 118"/>
                  <a:gd name="T38" fmla="*/ 114 w 118"/>
                  <a:gd name="T39" fmla="*/ 59 h 118"/>
                  <a:gd name="T40" fmla="*/ 114 w 118"/>
                  <a:gd name="T41" fmla="*/ 59 h 118"/>
                  <a:gd name="T42" fmla="*/ 57 w 118"/>
                  <a:gd name="T43" fmla="*/ 114 h 118"/>
                  <a:gd name="T44" fmla="*/ 57 w 118"/>
                  <a:gd name="T45" fmla="*/ 114 h 118"/>
                  <a:gd name="T46" fmla="*/ 17 w 118"/>
                  <a:gd name="T47" fmla="*/ 96 h 118"/>
                  <a:gd name="T48" fmla="*/ 17 w 118"/>
                  <a:gd name="T49" fmla="*/ 96 h 118"/>
                  <a:gd name="T50" fmla="*/ 57 w 118"/>
                  <a:gd name="T51" fmla="*/ 114 h 118"/>
                  <a:gd name="T52" fmla="*/ 57 w 118"/>
                  <a:gd name="T53" fmla="*/ 110 h 118"/>
                  <a:gd name="T54" fmla="*/ 110 w 118"/>
                  <a:gd name="T55" fmla="*/ 59 h 118"/>
                  <a:gd name="T56" fmla="*/ 110 w 118"/>
                  <a:gd name="T57" fmla="*/ 59 h 118"/>
                  <a:gd name="T58" fmla="*/ 57 w 118"/>
                  <a:gd name="T59" fmla="*/ 8 h 118"/>
                  <a:gd name="T60" fmla="*/ 57 w 118"/>
                  <a:gd name="T61" fmla="*/ 8 h 118"/>
                  <a:gd name="T62" fmla="*/ 8 w 118"/>
                  <a:gd name="T63" fmla="*/ 59 h 118"/>
                  <a:gd name="T64" fmla="*/ 8 w 118"/>
                  <a:gd name="T65" fmla="*/ 59 h 118"/>
                  <a:gd name="T66" fmla="*/ 57 w 118"/>
                  <a:gd name="T67" fmla="*/ 110 h 118"/>
                  <a:gd name="T68" fmla="*/ 4 w 118"/>
                  <a:gd name="T69" fmla="*/ 64 h 118"/>
                  <a:gd name="T70" fmla="*/ 4 w 118"/>
                  <a:gd name="T71" fmla="*/ 59 h 118"/>
                  <a:gd name="T72" fmla="*/ 4 w 118"/>
                  <a:gd name="T73" fmla="*/ 59 h 118"/>
                  <a:gd name="T74" fmla="*/ 6 w 118"/>
                  <a:gd name="T75" fmla="*/ 59 h 118"/>
                  <a:gd name="T76" fmla="*/ 4 w 118"/>
                  <a:gd name="T77" fmla="*/ 59 h 118"/>
                  <a:gd name="T78" fmla="*/ 4 w 118"/>
                  <a:gd name="T79" fmla="*/ 55 h 118"/>
                  <a:gd name="T80" fmla="*/ 4 w 118"/>
                  <a:gd name="T81" fmla="*/ 55 h 118"/>
                  <a:gd name="T82" fmla="*/ 4 w 118"/>
                  <a:gd name="T83" fmla="*/ 59 h 118"/>
                  <a:gd name="T84" fmla="*/ 4 w 118"/>
                  <a:gd name="T85" fmla="*/ 59 h 118"/>
                  <a:gd name="T86" fmla="*/ 4 w 118"/>
                  <a:gd name="T8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18">
                    <a:moveTo>
                      <a:pt x="0" y="59"/>
                    </a:moveTo>
                    <a:cubicBezTo>
                      <a:pt x="2" y="59"/>
                      <a:pt x="2" y="59"/>
                      <a:pt x="2" y="59"/>
                    </a:cubicBezTo>
                    <a:cubicBezTo>
                      <a:pt x="0" y="59"/>
                      <a:pt x="0" y="59"/>
                      <a:pt x="0" y="59"/>
                    </a:cubicBezTo>
                    <a:cubicBezTo>
                      <a:pt x="0" y="27"/>
                      <a:pt x="26" y="0"/>
                      <a:pt x="57" y="0"/>
                    </a:cubicBezTo>
                    <a:cubicBezTo>
                      <a:pt x="57" y="0"/>
                      <a:pt x="57" y="0"/>
                      <a:pt x="57" y="0"/>
                    </a:cubicBezTo>
                    <a:cubicBezTo>
                      <a:pt x="89" y="1"/>
                      <a:pt x="118" y="27"/>
                      <a:pt x="118" y="59"/>
                    </a:cubicBezTo>
                    <a:cubicBezTo>
                      <a:pt x="118" y="59"/>
                      <a:pt x="118" y="59"/>
                      <a:pt x="118" y="59"/>
                    </a:cubicBezTo>
                    <a:cubicBezTo>
                      <a:pt x="118" y="92"/>
                      <a:pt x="89" y="118"/>
                      <a:pt x="57" y="118"/>
                    </a:cubicBezTo>
                    <a:cubicBezTo>
                      <a:pt x="57" y="118"/>
                      <a:pt x="57" y="118"/>
                      <a:pt x="57" y="118"/>
                    </a:cubicBezTo>
                    <a:cubicBezTo>
                      <a:pt x="26" y="118"/>
                      <a:pt x="0" y="92"/>
                      <a:pt x="0" y="59"/>
                    </a:cubicBezTo>
                    <a:close/>
                    <a:moveTo>
                      <a:pt x="57" y="114"/>
                    </a:moveTo>
                    <a:cubicBezTo>
                      <a:pt x="87" y="114"/>
                      <a:pt x="114" y="90"/>
                      <a:pt x="114" y="59"/>
                    </a:cubicBezTo>
                    <a:cubicBezTo>
                      <a:pt x="114" y="59"/>
                      <a:pt x="114" y="59"/>
                      <a:pt x="114" y="59"/>
                    </a:cubicBezTo>
                    <a:cubicBezTo>
                      <a:pt x="114" y="29"/>
                      <a:pt x="87" y="4"/>
                      <a:pt x="57" y="4"/>
                    </a:cubicBezTo>
                    <a:cubicBezTo>
                      <a:pt x="57" y="4"/>
                      <a:pt x="57" y="4"/>
                      <a:pt x="57" y="4"/>
                    </a:cubicBezTo>
                    <a:cubicBezTo>
                      <a:pt x="42" y="4"/>
                      <a:pt x="29" y="11"/>
                      <a:pt x="19" y="21"/>
                    </a:cubicBezTo>
                    <a:cubicBezTo>
                      <a:pt x="19" y="21"/>
                      <a:pt x="19" y="21"/>
                      <a:pt x="19" y="21"/>
                    </a:cubicBezTo>
                    <a:cubicBezTo>
                      <a:pt x="29" y="11"/>
                      <a:pt x="42" y="5"/>
                      <a:pt x="57" y="4"/>
                    </a:cubicBezTo>
                    <a:cubicBezTo>
                      <a:pt x="57" y="4"/>
                      <a:pt x="57" y="4"/>
                      <a:pt x="57" y="4"/>
                    </a:cubicBezTo>
                    <a:cubicBezTo>
                      <a:pt x="87" y="5"/>
                      <a:pt x="114" y="29"/>
                      <a:pt x="114" y="59"/>
                    </a:cubicBezTo>
                    <a:cubicBezTo>
                      <a:pt x="114" y="59"/>
                      <a:pt x="114" y="59"/>
                      <a:pt x="114" y="59"/>
                    </a:cubicBezTo>
                    <a:cubicBezTo>
                      <a:pt x="114" y="90"/>
                      <a:pt x="87" y="114"/>
                      <a:pt x="57" y="114"/>
                    </a:cubicBezTo>
                    <a:cubicBezTo>
                      <a:pt x="57" y="114"/>
                      <a:pt x="57" y="114"/>
                      <a:pt x="57" y="114"/>
                    </a:cubicBezTo>
                    <a:cubicBezTo>
                      <a:pt x="41" y="114"/>
                      <a:pt x="27" y="107"/>
                      <a:pt x="17" y="96"/>
                    </a:cubicBezTo>
                    <a:cubicBezTo>
                      <a:pt x="17" y="96"/>
                      <a:pt x="17" y="96"/>
                      <a:pt x="17" y="96"/>
                    </a:cubicBezTo>
                    <a:cubicBezTo>
                      <a:pt x="27" y="107"/>
                      <a:pt x="41" y="114"/>
                      <a:pt x="57" y="114"/>
                    </a:cubicBezTo>
                    <a:close/>
                    <a:moveTo>
                      <a:pt x="57" y="110"/>
                    </a:moveTo>
                    <a:cubicBezTo>
                      <a:pt x="84" y="110"/>
                      <a:pt x="110" y="87"/>
                      <a:pt x="110" y="59"/>
                    </a:cubicBezTo>
                    <a:cubicBezTo>
                      <a:pt x="110" y="59"/>
                      <a:pt x="110" y="59"/>
                      <a:pt x="110" y="59"/>
                    </a:cubicBezTo>
                    <a:cubicBezTo>
                      <a:pt x="110" y="32"/>
                      <a:pt x="84" y="8"/>
                      <a:pt x="57" y="8"/>
                    </a:cubicBezTo>
                    <a:cubicBezTo>
                      <a:pt x="57" y="8"/>
                      <a:pt x="57" y="8"/>
                      <a:pt x="57" y="8"/>
                    </a:cubicBezTo>
                    <a:cubicBezTo>
                      <a:pt x="30" y="9"/>
                      <a:pt x="8" y="31"/>
                      <a:pt x="8" y="59"/>
                    </a:cubicBezTo>
                    <a:cubicBezTo>
                      <a:pt x="8" y="59"/>
                      <a:pt x="8" y="59"/>
                      <a:pt x="8" y="59"/>
                    </a:cubicBezTo>
                    <a:cubicBezTo>
                      <a:pt x="8" y="88"/>
                      <a:pt x="30" y="110"/>
                      <a:pt x="57" y="110"/>
                    </a:cubicBezTo>
                    <a:close/>
                    <a:moveTo>
                      <a:pt x="4" y="64"/>
                    </a:moveTo>
                    <a:cubicBezTo>
                      <a:pt x="4" y="62"/>
                      <a:pt x="4" y="61"/>
                      <a:pt x="4" y="59"/>
                    </a:cubicBezTo>
                    <a:cubicBezTo>
                      <a:pt x="4" y="59"/>
                      <a:pt x="4" y="59"/>
                      <a:pt x="4" y="59"/>
                    </a:cubicBezTo>
                    <a:cubicBezTo>
                      <a:pt x="6" y="59"/>
                      <a:pt x="6" y="59"/>
                      <a:pt x="6" y="59"/>
                    </a:cubicBezTo>
                    <a:cubicBezTo>
                      <a:pt x="4" y="59"/>
                      <a:pt x="4" y="59"/>
                      <a:pt x="4" y="59"/>
                    </a:cubicBezTo>
                    <a:cubicBezTo>
                      <a:pt x="4" y="58"/>
                      <a:pt x="4" y="57"/>
                      <a:pt x="4" y="55"/>
                    </a:cubicBezTo>
                    <a:cubicBezTo>
                      <a:pt x="4" y="55"/>
                      <a:pt x="4" y="55"/>
                      <a:pt x="4" y="55"/>
                    </a:cubicBezTo>
                    <a:cubicBezTo>
                      <a:pt x="4" y="57"/>
                      <a:pt x="4" y="58"/>
                      <a:pt x="4" y="59"/>
                    </a:cubicBezTo>
                    <a:cubicBezTo>
                      <a:pt x="4" y="59"/>
                      <a:pt x="4" y="59"/>
                      <a:pt x="4" y="59"/>
                    </a:cubicBezTo>
                    <a:cubicBezTo>
                      <a:pt x="4" y="61"/>
                      <a:pt x="4" y="62"/>
                      <a:pt x="4"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59"/>
              <p:cNvSpPr>
                <a:spLocks noEditPoints="1"/>
              </p:cNvSpPr>
              <p:nvPr/>
            </p:nvSpPr>
            <p:spPr bwMode="auto">
              <a:xfrm>
                <a:off x="2212" y="1291"/>
                <a:ext cx="161" cy="75"/>
              </a:xfrm>
              <a:custGeom>
                <a:avLst/>
                <a:gdLst>
                  <a:gd name="T0" fmla="*/ 0 w 64"/>
                  <a:gd name="T1" fmla="*/ 10 h 30"/>
                  <a:gd name="T2" fmla="*/ 3 w 64"/>
                  <a:gd name="T3" fmla="*/ 8 h 30"/>
                  <a:gd name="T4" fmla="*/ 11 w 64"/>
                  <a:gd name="T5" fmla="*/ 17 h 30"/>
                  <a:gd name="T6" fmla="*/ 11 w 64"/>
                  <a:gd name="T7" fmla="*/ 17 h 30"/>
                  <a:gd name="T8" fmla="*/ 31 w 64"/>
                  <a:gd name="T9" fmla="*/ 26 h 30"/>
                  <a:gd name="T10" fmla="*/ 31 w 64"/>
                  <a:gd name="T11" fmla="*/ 26 h 30"/>
                  <a:gd name="T12" fmla="*/ 35 w 64"/>
                  <a:gd name="T13" fmla="*/ 25 h 30"/>
                  <a:gd name="T14" fmla="*/ 35 w 64"/>
                  <a:gd name="T15" fmla="*/ 25 h 30"/>
                  <a:gd name="T16" fmla="*/ 54 w 64"/>
                  <a:gd name="T17" fmla="*/ 11 h 30"/>
                  <a:gd name="T18" fmla="*/ 54 w 64"/>
                  <a:gd name="T19" fmla="*/ 11 h 30"/>
                  <a:gd name="T20" fmla="*/ 60 w 64"/>
                  <a:gd name="T21" fmla="*/ 0 h 30"/>
                  <a:gd name="T22" fmla="*/ 60 w 64"/>
                  <a:gd name="T23" fmla="*/ 0 h 30"/>
                  <a:gd name="T24" fmla="*/ 64 w 64"/>
                  <a:gd name="T25" fmla="*/ 1 h 30"/>
                  <a:gd name="T26" fmla="*/ 36 w 64"/>
                  <a:gd name="T27" fmla="*/ 29 h 30"/>
                  <a:gd name="T28" fmla="*/ 36 w 64"/>
                  <a:gd name="T29" fmla="*/ 29 h 30"/>
                  <a:gd name="T30" fmla="*/ 31 w 64"/>
                  <a:gd name="T31" fmla="*/ 30 h 30"/>
                  <a:gd name="T32" fmla="*/ 31 w 64"/>
                  <a:gd name="T33" fmla="*/ 30 h 30"/>
                  <a:gd name="T34" fmla="*/ 0 w 64"/>
                  <a:gd name="T35" fmla="*/ 10 h 30"/>
                  <a:gd name="T36" fmla="*/ 0 w 64"/>
                  <a:gd name="T37" fmla="*/ 10 h 30"/>
                  <a:gd name="T38" fmla="*/ 0 w 64"/>
                  <a:gd name="T39" fmla="*/ 10 h 30"/>
                  <a:gd name="T40" fmla="*/ 0 w 64"/>
                  <a:gd name="T41" fmla="*/ 10 h 30"/>
                  <a:gd name="T42" fmla="*/ 0 w 64"/>
                  <a:gd name="T43" fmla="*/ 10 h 30"/>
                  <a:gd name="T44" fmla="*/ 0 w 64"/>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4" y="25"/>
                      <a:pt x="35" y="25"/>
                    </a:cubicBezTo>
                    <a:cubicBezTo>
                      <a:pt x="35" y="25"/>
                      <a:pt x="35" y="25"/>
                      <a:pt x="35" y="25"/>
                    </a:cubicBezTo>
                    <a:cubicBezTo>
                      <a:pt x="44" y="24"/>
                      <a:pt x="50" y="17"/>
                      <a:pt x="54" y="11"/>
                    </a:cubicBezTo>
                    <a:cubicBezTo>
                      <a:pt x="54" y="11"/>
                      <a:pt x="54" y="11"/>
                      <a:pt x="54" y="11"/>
                    </a:cubicBezTo>
                    <a:cubicBezTo>
                      <a:pt x="58" y="5"/>
                      <a:pt x="60" y="0"/>
                      <a:pt x="60" y="0"/>
                    </a:cubicBezTo>
                    <a:cubicBezTo>
                      <a:pt x="60" y="0"/>
                      <a:pt x="60" y="0"/>
                      <a:pt x="60" y="0"/>
                    </a:cubicBezTo>
                    <a:cubicBezTo>
                      <a:pt x="64" y="1"/>
                      <a:pt x="64" y="1"/>
                      <a:pt x="64" y="1"/>
                    </a:cubicBezTo>
                    <a:cubicBezTo>
                      <a:pt x="64" y="1"/>
                      <a:pt x="56" y="25"/>
                      <a:pt x="36" y="29"/>
                    </a:cubicBezTo>
                    <a:cubicBezTo>
                      <a:pt x="36" y="29"/>
                      <a:pt x="36" y="29"/>
                      <a:pt x="36" y="29"/>
                    </a:cubicBezTo>
                    <a:cubicBezTo>
                      <a:pt x="34" y="29"/>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60"/>
              <p:cNvSpPr>
                <a:spLocks noEditPoints="1"/>
              </p:cNvSpPr>
              <p:nvPr/>
            </p:nvSpPr>
            <p:spPr bwMode="auto">
              <a:xfrm>
                <a:off x="2204" y="1283"/>
                <a:ext cx="180" cy="88"/>
              </a:xfrm>
              <a:custGeom>
                <a:avLst/>
                <a:gdLst>
                  <a:gd name="T0" fmla="*/ 0 w 71"/>
                  <a:gd name="T1" fmla="*/ 13 h 35"/>
                  <a:gd name="T2" fmla="*/ 6 w 71"/>
                  <a:gd name="T3" fmla="*/ 9 h 35"/>
                  <a:gd name="T4" fmla="*/ 7 w 71"/>
                  <a:gd name="T5" fmla="*/ 9 h 35"/>
                  <a:gd name="T6" fmla="*/ 8 w 71"/>
                  <a:gd name="T7" fmla="*/ 9 h 35"/>
                  <a:gd name="T8" fmla="*/ 8 w 71"/>
                  <a:gd name="T9" fmla="*/ 9 h 35"/>
                  <a:gd name="T10" fmla="*/ 8 w 71"/>
                  <a:gd name="T11" fmla="*/ 9 h 35"/>
                  <a:gd name="T12" fmla="*/ 8 w 71"/>
                  <a:gd name="T13" fmla="*/ 9 h 35"/>
                  <a:gd name="T14" fmla="*/ 8 w 71"/>
                  <a:gd name="T15" fmla="*/ 9 h 35"/>
                  <a:gd name="T16" fmla="*/ 8 w 71"/>
                  <a:gd name="T17" fmla="*/ 10 h 35"/>
                  <a:gd name="T18" fmla="*/ 8 w 71"/>
                  <a:gd name="T19" fmla="*/ 10 h 35"/>
                  <a:gd name="T20" fmla="*/ 9 w 71"/>
                  <a:gd name="T21" fmla="*/ 10 h 35"/>
                  <a:gd name="T22" fmla="*/ 10 w 71"/>
                  <a:gd name="T23" fmla="*/ 12 h 35"/>
                  <a:gd name="T24" fmla="*/ 16 w 71"/>
                  <a:gd name="T25" fmla="*/ 18 h 35"/>
                  <a:gd name="T26" fmla="*/ 34 w 71"/>
                  <a:gd name="T27" fmla="*/ 27 h 35"/>
                  <a:gd name="T28" fmla="*/ 34 w 71"/>
                  <a:gd name="T29" fmla="*/ 27 h 35"/>
                  <a:gd name="T30" fmla="*/ 34 w 71"/>
                  <a:gd name="T31" fmla="*/ 27 h 35"/>
                  <a:gd name="T32" fmla="*/ 37 w 71"/>
                  <a:gd name="T33" fmla="*/ 26 h 35"/>
                  <a:gd name="T34" fmla="*/ 55 w 71"/>
                  <a:gd name="T35" fmla="*/ 13 h 35"/>
                  <a:gd name="T36" fmla="*/ 61 w 71"/>
                  <a:gd name="T37" fmla="*/ 2 h 35"/>
                  <a:gd name="T38" fmla="*/ 61 w 71"/>
                  <a:gd name="T39" fmla="*/ 0 h 35"/>
                  <a:gd name="T40" fmla="*/ 68 w 71"/>
                  <a:gd name="T41" fmla="*/ 5 h 35"/>
                  <a:gd name="T42" fmla="*/ 68 w 71"/>
                  <a:gd name="T43" fmla="*/ 6 h 35"/>
                  <a:gd name="T44" fmla="*/ 67 w 71"/>
                  <a:gd name="T45" fmla="*/ 8 h 35"/>
                  <a:gd name="T46" fmla="*/ 62 w 71"/>
                  <a:gd name="T47" fmla="*/ 18 h 35"/>
                  <a:gd name="T48" fmla="*/ 39 w 71"/>
                  <a:gd name="T49" fmla="*/ 34 h 35"/>
                  <a:gd name="T50" fmla="*/ 34 w 71"/>
                  <a:gd name="T51" fmla="*/ 35 h 35"/>
                  <a:gd name="T52" fmla="*/ 34 w 71"/>
                  <a:gd name="T53" fmla="*/ 31 h 35"/>
                  <a:gd name="T54" fmla="*/ 36 w 71"/>
                  <a:gd name="T55" fmla="*/ 30 h 35"/>
                  <a:gd name="T56" fmla="*/ 33 w 71"/>
                  <a:gd name="T57" fmla="*/ 31 h 35"/>
                  <a:gd name="T58" fmla="*/ 33 w 71"/>
                  <a:gd name="T59" fmla="*/ 31 h 35"/>
                  <a:gd name="T60" fmla="*/ 33 w 71"/>
                  <a:gd name="T61" fmla="*/ 31 h 35"/>
                  <a:gd name="T62" fmla="*/ 21 w 71"/>
                  <a:gd name="T63" fmla="*/ 27 h 35"/>
                  <a:gd name="T64" fmla="*/ 13 w 71"/>
                  <a:gd name="T65" fmla="*/ 21 h 35"/>
                  <a:gd name="T66" fmla="*/ 9 w 71"/>
                  <a:gd name="T67" fmla="*/ 17 h 35"/>
                  <a:gd name="T68" fmla="*/ 13 w 71"/>
                  <a:gd name="T69" fmla="*/ 21 h 35"/>
                  <a:gd name="T70" fmla="*/ 55 w 71"/>
                  <a:gd name="T71" fmla="*/ 20 h 35"/>
                  <a:gd name="T72" fmla="*/ 55 w 71"/>
                  <a:gd name="T73" fmla="*/ 20 h 35"/>
                  <a:gd name="T74" fmla="*/ 55 w 71"/>
                  <a:gd name="T75" fmla="*/ 20 h 35"/>
                  <a:gd name="T76" fmla="*/ 61 w 71"/>
                  <a:gd name="T77" fmla="*/ 12 h 35"/>
                  <a:gd name="T78" fmla="*/ 59 w 71"/>
                  <a:gd name="T79" fmla="*/ 15 h 35"/>
                  <a:gd name="T80" fmla="*/ 3 w 71"/>
                  <a:gd name="T81" fmla="*/ 13 h 35"/>
                  <a:gd name="T82" fmla="*/ 3 w 71"/>
                  <a:gd name="T83" fmla="*/ 13 h 35"/>
                  <a:gd name="T84" fmla="*/ 2 w 71"/>
                  <a:gd name="T85" fmla="*/ 14 h 35"/>
                  <a:gd name="T86" fmla="*/ 2 w 71"/>
                  <a:gd name="T87" fmla="*/ 14 h 35"/>
                  <a:gd name="T88" fmla="*/ 5 w 71"/>
                  <a:gd name="T89" fmla="*/ 11 h 35"/>
                  <a:gd name="T90" fmla="*/ 5 w 71"/>
                  <a:gd name="T91" fmla="*/ 12 h 35"/>
                  <a:gd name="T92" fmla="*/ 5 w 71"/>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5">
                    <a:moveTo>
                      <a:pt x="2" y="14"/>
                    </a:moveTo>
                    <a:cubicBezTo>
                      <a:pt x="0" y="13"/>
                      <a:pt x="0" y="13"/>
                      <a:pt x="0" y="13"/>
                    </a:cubicBezTo>
                    <a:cubicBezTo>
                      <a:pt x="5" y="9"/>
                      <a:pt x="5" y="9"/>
                      <a:pt x="5" y="9"/>
                    </a:cubicBezTo>
                    <a:cubicBezTo>
                      <a:pt x="6" y="9"/>
                      <a:pt x="6" y="9"/>
                      <a:pt x="6" y="9"/>
                    </a:cubicBezTo>
                    <a:cubicBezTo>
                      <a:pt x="6" y="9"/>
                      <a:pt x="6" y="9"/>
                      <a:pt x="6" y="9"/>
                    </a:cubicBezTo>
                    <a:cubicBezTo>
                      <a:pt x="7" y="9"/>
                      <a:pt x="7" y="9"/>
                      <a:pt x="7" y="9"/>
                    </a:cubicBezTo>
                    <a:cubicBezTo>
                      <a:pt x="7"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1"/>
                      <a:pt x="9" y="11"/>
                      <a:pt x="10" y="12"/>
                    </a:cubicBezTo>
                    <a:cubicBezTo>
                      <a:pt x="10" y="12"/>
                      <a:pt x="10" y="12"/>
                      <a:pt x="10" y="12"/>
                    </a:cubicBezTo>
                    <a:cubicBezTo>
                      <a:pt x="11" y="14"/>
                      <a:pt x="13" y="16"/>
                      <a:pt x="16" y="18"/>
                    </a:cubicBezTo>
                    <a:cubicBezTo>
                      <a:pt x="16" y="18"/>
                      <a:pt x="16" y="18"/>
                      <a:pt x="16" y="18"/>
                    </a:cubicBezTo>
                    <a:cubicBezTo>
                      <a:pt x="21" y="23"/>
                      <a:pt x="27"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5" y="27"/>
                      <a:pt x="36" y="26"/>
                      <a:pt x="37" y="26"/>
                    </a:cubicBezTo>
                    <a:cubicBezTo>
                      <a:pt x="37" y="26"/>
                      <a:pt x="37" y="26"/>
                      <a:pt x="37" y="26"/>
                    </a:cubicBezTo>
                    <a:cubicBezTo>
                      <a:pt x="45" y="25"/>
                      <a:pt x="51" y="19"/>
                      <a:pt x="55" y="13"/>
                    </a:cubicBezTo>
                    <a:cubicBezTo>
                      <a:pt x="55" y="13"/>
                      <a:pt x="55" y="13"/>
                      <a:pt x="55" y="13"/>
                    </a:cubicBezTo>
                    <a:cubicBezTo>
                      <a:pt x="59" y="8"/>
                      <a:pt x="60" y="3"/>
                      <a:pt x="61" y="2"/>
                    </a:cubicBezTo>
                    <a:cubicBezTo>
                      <a:pt x="61" y="2"/>
                      <a:pt x="61" y="2"/>
                      <a:pt x="61" y="2"/>
                    </a:cubicBezTo>
                    <a:cubicBezTo>
                      <a:pt x="61" y="0"/>
                      <a:pt x="61" y="0"/>
                      <a:pt x="61" y="0"/>
                    </a:cubicBezTo>
                    <a:cubicBezTo>
                      <a:pt x="71" y="3"/>
                      <a:pt x="71" y="3"/>
                      <a:pt x="71" y="3"/>
                    </a:cubicBezTo>
                    <a:cubicBezTo>
                      <a:pt x="68" y="5"/>
                      <a:pt x="68" y="5"/>
                      <a:pt x="68" y="5"/>
                    </a:cubicBezTo>
                    <a:cubicBezTo>
                      <a:pt x="68" y="5"/>
                      <a:pt x="68" y="5"/>
                      <a:pt x="68" y="6"/>
                    </a:cubicBezTo>
                    <a:cubicBezTo>
                      <a:pt x="68" y="6"/>
                      <a:pt x="68" y="6"/>
                      <a:pt x="68" y="6"/>
                    </a:cubicBezTo>
                    <a:cubicBezTo>
                      <a:pt x="68" y="6"/>
                      <a:pt x="67" y="7"/>
                      <a:pt x="67" y="8"/>
                    </a:cubicBezTo>
                    <a:cubicBezTo>
                      <a:pt x="67" y="8"/>
                      <a:pt x="67" y="8"/>
                      <a:pt x="67" y="8"/>
                    </a:cubicBezTo>
                    <a:cubicBezTo>
                      <a:pt x="66" y="11"/>
                      <a:pt x="64" y="14"/>
                      <a:pt x="62" y="18"/>
                    </a:cubicBezTo>
                    <a:cubicBezTo>
                      <a:pt x="62" y="18"/>
                      <a:pt x="62" y="18"/>
                      <a:pt x="62" y="18"/>
                    </a:cubicBezTo>
                    <a:cubicBezTo>
                      <a:pt x="57" y="24"/>
                      <a:pt x="50" y="32"/>
                      <a:pt x="39" y="34"/>
                    </a:cubicBezTo>
                    <a:cubicBezTo>
                      <a:pt x="39" y="34"/>
                      <a:pt x="39" y="34"/>
                      <a:pt x="39" y="34"/>
                    </a:cubicBezTo>
                    <a:cubicBezTo>
                      <a:pt x="37" y="34"/>
                      <a:pt x="36" y="35"/>
                      <a:pt x="34" y="35"/>
                    </a:cubicBezTo>
                    <a:cubicBezTo>
                      <a:pt x="34" y="35"/>
                      <a:pt x="34" y="35"/>
                      <a:pt x="34" y="35"/>
                    </a:cubicBezTo>
                    <a:cubicBezTo>
                      <a:pt x="15" y="34"/>
                      <a:pt x="3" y="16"/>
                      <a:pt x="2" y="14"/>
                    </a:cubicBezTo>
                    <a:close/>
                    <a:moveTo>
                      <a:pt x="34" y="31"/>
                    </a:moveTo>
                    <a:cubicBezTo>
                      <a:pt x="35" y="31"/>
                      <a:pt x="35" y="31"/>
                      <a:pt x="36" y="30"/>
                    </a:cubicBezTo>
                    <a:cubicBezTo>
                      <a:pt x="36" y="30"/>
                      <a:pt x="36" y="30"/>
                      <a:pt x="36" y="30"/>
                    </a:cubicBezTo>
                    <a:cubicBezTo>
                      <a:pt x="35" y="31"/>
                      <a:pt x="35"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8" y="25"/>
                      <a:pt x="21" y="27"/>
                    </a:cubicBezTo>
                    <a:cubicBezTo>
                      <a:pt x="21" y="27"/>
                      <a:pt x="21" y="27"/>
                      <a:pt x="21" y="27"/>
                    </a:cubicBezTo>
                    <a:cubicBezTo>
                      <a:pt x="18" y="25"/>
                      <a:pt x="15" y="23"/>
                      <a:pt x="13" y="21"/>
                    </a:cubicBezTo>
                    <a:cubicBezTo>
                      <a:pt x="13" y="21"/>
                      <a:pt x="13" y="21"/>
                      <a:pt x="13" y="21"/>
                    </a:cubicBezTo>
                    <a:cubicBezTo>
                      <a:pt x="12" y="20"/>
                      <a:pt x="10" y="19"/>
                      <a:pt x="9" y="17"/>
                    </a:cubicBezTo>
                    <a:cubicBezTo>
                      <a:pt x="9" y="17"/>
                      <a:pt x="9" y="17"/>
                      <a:pt x="9" y="17"/>
                    </a:cubicBezTo>
                    <a:cubicBezTo>
                      <a:pt x="10" y="19"/>
                      <a:pt x="12" y="20"/>
                      <a:pt x="13" y="21"/>
                    </a:cubicBezTo>
                    <a:close/>
                    <a:moveTo>
                      <a:pt x="55" y="20"/>
                    </a:moveTo>
                    <a:cubicBezTo>
                      <a:pt x="55" y="20"/>
                      <a:pt x="55" y="20"/>
                      <a:pt x="55" y="20"/>
                    </a:cubicBezTo>
                    <a:cubicBezTo>
                      <a:pt x="55" y="20"/>
                      <a:pt x="55" y="20"/>
                      <a:pt x="55" y="20"/>
                    </a:cubicBezTo>
                    <a:cubicBezTo>
                      <a:pt x="55" y="20"/>
                      <a:pt x="55" y="20"/>
                      <a:pt x="55" y="20"/>
                    </a:cubicBezTo>
                    <a:close/>
                    <a:moveTo>
                      <a:pt x="59" y="15"/>
                    </a:moveTo>
                    <a:cubicBezTo>
                      <a:pt x="57" y="17"/>
                      <a:pt x="56" y="18"/>
                      <a:pt x="55" y="20"/>
                    </a:cubicBezTo>
                    <a:cubicBezTo>
                      <a:pt x="55" y="20"/>
                      <a:pt x="55" y="20"/>
                      <a:pt x="55" y="20"/>
                    </a:cubicBezTo>
                    <a:cubicBezTo>
                      <a:pt x="57" y="17"/>
                      <a:pt x="59" y="14"/>
                      <a:pt x="61" y="12"/>
                    </a:cubicBezTo>
                    <a:cubicBezTo>
                      <a:pt x="61" y="12"/>
                      <a:pt x="61" y="12"/>
                      <a:pt x="61" y="12"/>
                    </a:cubicBezTo>
                    <a:cubicBezTo>
                      <a:pt x="60" y="13"/>
                      <a:pt x="59" y="14"/>
                      <a:pt x="59"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2" y="14"/>
                    </a:moveTo>
                    <a:cubicBezTo>
                      <a:pt x="3" y="13"/>
                      <a:pt x="3" y="13"/>
                      <a:pt x="3" y="13"/>
                    </a:cubicBezTo>
                    <a:cubicBezTo>
                      <a:pt x="2" y="14"/>
                      <a:pt x="2" y="14"/>
                      <a:pt x="2" y="14"/>
                    </a:cubicBezTo>
                    <a:close/>
                    <a:moveTo>
                      <a:pt x="5" y="12"/>
                    </a:moveTo>
                    <a:cubicBezTo>
                      <a:pt x="5" y="12"/>
                      <a:pt x="5" y="11"/>
                      <a:pt x="5" y="11"/>
                    </a:cubicBezTo>
                    <a:cubicBezTo>
                      <a:pt x="5" y="11"/>
                      <a:pt x="5" y="11"/>
                      <a:pt x="5" y="11"/>
                    </a:cubicBezTo>
                    <a:cubicBezTo>
                      <a:pt x="5" y="11"/>
                      <a:pt x="5" y="12"/>
                      <a:pt x="5" y="12"/>
                    </a:cubicBezTo>
                    <a:cubicBezTo>
                      <a:pt x="5" y="12"/>
                      <a:pt x="5" y="12"/>
                      <a:pt x="5" y="12"/>
                    </a:cubicBezTo>
                    <a:cubicBezTo>
                      <a:pt x="5" y="12"/>
                      <a:pt x="5" y="12"/>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61"/>
              <p:cNvSpPr/>
              <p:nvPr/>
            </p:nvSpPr>
            <p:spPr bwMode="auto">
              <a:xfrm>
                <a:off x="2227" y="1246"/>
                <a:ext cx="12" cy="10"/>
              </a:xfrm>
              <a:custGeom>
                <a:avLst/>
                <a:gdLst>
                  <a:gd name="T0" fmla="*/ 0 w 12"/>
                  <a:gd name="T1" fmla="*/ 10 h 10"/>
                  <a:gd name="T2" fmla="*/ 0 w 12"/>
                  <a:gd name="T3" fmla="*/ 0 h 10"/>
                  <a:gd name="T4" fmla="*/ 12 w 12"/>
                  <a:gd name="T5" fmla="*/ 0 h 10"/>
                  <a:gd name="T6" fmla="*/ 12 w 12"/>
                  <a:gd name="T7" fmla="*/ 10 h 10"/>
                  <a:gd name="T8" fmla="*/ 0 w 12"/>
                  <a:gd name="T9" fmla="*/ 10 h 10"/>
                  <a:gd name="T10" fmla="*/ 0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0" y="10"/>
                    </a:moveTo>
                    <a:lnTo>
                      <a:pt x="0" y="0"/>
                    </a:lnTo>
                    <a:lnTo>
                      <a:pt x="12" y="0"/>
                    </a:lnTo>
                    <a:lnTo>
                      <a:pt x="12" y="1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62"/>
              <p:cNvSpPr>
                <a:spLocks noEditPoints="1"/>
              </p:cNvSpPr>
              <p:nvPr/>
            </p:nvSpPr>
            <p:spPr bwMode="auto">
              <a:xfrm>
                <a:off x="2222" y="1241"/>
                <a:ext cx="23" cy="20"/>
              </a:xfrm>
              <a:custGeom>
                <a:avLst/>
                <a:gdLst>
                  <a:gd name="T0" fmla="*/ 17 w 23"/>
                  <a:gd name="T1" fmla="*/ 20 h 20"/>
                  <a:gd name="T2" fmla="*/ 5 w 23"/>
                  <a:gd name="T3" fmla="*/ 20 h 20"/>
                  <a:gd name="T4" fmla="*/ 5 w 23"/>
                  <a:gd name="T5" fmla="*/ 15 h 20"/>
                  <a:gd name="T6" fmla="*/ 10 w 23"/>
                  <a:gd name="T7" fmla="*/ 15 h 20"/>
                  <a:gd name="T8" fmla="*/ 5 w 23"/>
                  <a:gd name="T9" fmla="*/ 15 h 20"/>
                  <a:gd name="T10" fmla="*/ 5 w 23"/>
                  <a:gd name="T11" fmla="*/ 20 h 20"/>
                  <a:gd name="T12" fmla="*/ 0 w 23"/>
                  <a:gd name="T13" fmla="*/ 20 h 20"/>
                  <a:gd name="T14" fmla="*/ 0 w 23"/>
                  <a:gd name="T15" fmla="*/ 0 h 20"/>
                  <a:gd name="T16" fmla="*/ 23 w 23"/>
                  <a:gd name="T17" fmla="*/ 0 h 20"/>
                  <a:gd name="T18" fmla="*/ 23 w 23"/>
                  <a:gd name="T19" fmla="*/ 20 h 20"/>
                  <a:gd name="T20" fmla="*/ 17 w 23"/>
                  <a:gd name="T21" fmla="*/ 20 h 20"/>
                  <a:gd name="T22" fmla="*/ 17 w 23"/>
                  <a:gd name="T23" fmla="*/ 20 h 20"/>
                  <a:gd name="T24" fmla="*/ 10 w 23"/>
                  <a:gd name="T25" fmla="*/ 10 h 20"/>
                  <a:gd name="T26" fmla="*/ 12 w 23"/>
                  <a:gd name="T27" fmla="*/ 10 h 20"/>
                  <a:gd name="T28" fmla="*/ 10 w 23"/>
                  <a:gd name="T29" fmla="*/ 10 h 20"/>
                  <a:gd name="T30" fmla="*/ 10 w 23"/>
                  <a:gd name="T31" fmla="*/ 10 h 20"/>
                  <a:gd name="T32" fmla="*/ 10 w 23"/>
                  <a:gd name="T3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0">
                    <a:moveTo>
                      <a:pt x="17" y="20"/>
                    </a:moveTo>
                    <a:lnTo>
                      <a:pt x="5" y="20"/>
                    </a:lnTo>
                    <a:lnTo>
                      <a:pt x="5" y="15"/>
                    </a:lnTo>
                    <a:lnTo>
                      <a:pt x="10" y="15"/>
                    </a:lnTo>
                    <a:lnTo>
                      <a:pt x="5" y="15"/>
                    </a:lnTo>
                    <a:lnTo>
                      <a:pt x="5" y="20"/>
                    </a:lnTo>
                    <a:lnTo>
                      <a:pt x="0" y="20"/>
                    </a:lnTo>
                    <a:lnTo>
                      <a:pt x="0" y="0"/>
                    </a:lnTo>
                    <a:lnTo>
                      <a:pt x="23" y="0"/>
                    </a:lnTo>
                    <a:lnTo>
                      <a:pt x="23" y="20"/>
                    </a:lnTo>
                    <a:lnTo>
                      <a:pt x="17" y="20"/>
                    </a:lnTo>
                    <a:lnTo>
                      <a:pt x="17" y="20"/>
                    </a:lnTo>
                    <a:close/>
                    <a:moveTo>
                      <a:pt x="10" y="10"/>
                    </a:moveTo>
                    <a:lnTo>
                      <a:pt x="12" y="10"/>
                    </a:lnTo>
                    <a:lnTo>
                      <a:pt x="10" y="10"/>
                    </a:lnTo>
                    <a:lnTo>
                      <a:pt x="10" y="10"/>
                    </a:ln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63"/>
              <p:cNvSpPr/>
              <p:nvPr/>
            </p:nvSpPr>
            <p:spPr bwMode="auto">
              <a:xfrm>
                <a:off x="2358" y="1225"/>
                <a:ext cx="10" cy="11"/>
              </a:xfrm>
              <a:custGeom>
                <a:avLst/>
                <a:gdLst>
                  <a:gd name="T0" fmla="*/ 0 w 10"/>
                  <a:gd name="T1" fmla="*/ 11 h 11"/>
                  <a:gd name="T2" fmla="*/ 0 w 10"/>
                  <a:gd name="T3" fmla="*/ 0 h 11"/>
                  <a:gd name="T4" fmla="*/ 10 w 10"/>
                  <a:gd name="T5" fmla="*/ 0 h 11"/>
                  <a:gd name="T6" fmla="*/ 10 w 10"/>
                  <a:gd name="T7" fmla="*/ 11 h 11"/>
                  <a:gd name="T8" fmla="*/ 0 w 10"/>
                  <a:gd name="T9" fmla="*/ 11 h 11"/>
                  <a:gd name="T10" fmla="*/ 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0" y="11"/>
                    </a:moveTo>
                    <a:lnTo>
                      <a:pt x="0" y="0"/>
                    </a:lnTo>
                    <a:lnTo>
                      <a:pt x="10" y="0"/>
                    </a:lnTo>
                    <a:lnTo>
                      <a:pt x="1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64"/>
              <p:cNvSpPr/>
              <p:nvPr/>
            </p:nvSpPr>
            <p:spPr bwMode="auto">
              <a:xfrm>
                <a:off x="2353" y="1220"/>
                <a:ext cx="20" cy="21"/>
              </a:xfrm>
              <a:custGeom>
                <a:avLst/>
                <a:gdLst>
                  <a:gd name="T0" fmla="*/ 15 w 20"/>
                  <a:gd name="T1" fmla="*/ 21 h 21"/>
                  <a:gd name="T2" fmla="*/ 5 w 20"/>
                  <a:gd name="T3" fmla="*/ 21 h 21"/>
                  <a:gd name="T4" fmla="*/ 5 w 20"/>
                  <a:gd name="T5" fmla="*/ 16 h 21"/>
                  <a:gd name="T6" fmla="*/ 10 w 20"/>
                  <a:gd name="T7" fmla="*/ 16 h 21"/>
                  <a:gd name="T8" fmla="*/ 5 w 20"/>
                  <a:gd name="T9" fmla="*/ 16 h 21"/>
                  <a:gd name="T10" fmla="*/ 5 w 20"/>
                  <a:gd name="T11" fmla="*/ 21 h 21"/>
                  <a:gd name="T12" fmla="*/ 0 w 20"/>
                  <a:gd name="T13" fmla="*/ 21 h 21"/>
                  <a:gd name="T14" fmla="*/ 0 w 20"/>
                  <a:gd name="T15" fmla="*/ 0 h 21"/>
                  <a:gd name="T16" fmla="*/ 20 w 20"/>
                  <a:gd name="T17" fmla="*/ 0 h 21"/>
                  <a:gd name="T18" fmla="*/ 20 w 20"/>
                  <a:gd name="T19" fmla="*/ 21 h 21"/>
                  <a:gd name="T20" fmla="*/ 15 w 20"/>
                  <a:gd name="T21" fmla="*/ 21 h 21"/>
                  <a:gd name="T22" fmla="*/ 15 w 20"/>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15" y="21"/>
                    </a:moveTo>
                    <a:lnTo>
                      <a:pt x="5" y="21"/>
                    </a:lnTo>
                    <a:lnTo>
                      <a:pt x="5" y="16"/>
                    </a:lnTo>
                    <a:lnTo>
                      <a:pt x="10" y="16"/>
                    </a:lnTo>
                    <a:lnTo>
                      <a:pt x="5" y="16"/>
                    </a:lnTo>
                    <a:lnTo>
                      <a:pt x="5" y="21"/>
                    </a:lnTo>
                    <a:lnTo>
                      <a:pt x="0" y="21"/>
                    </a:lnTo>
                    <a:lnTo>
                      <a:pt x="0" y="0"/>
                    </a:lnTo>
                    <a:lnTo>
                      <a:pt x="20" y="0"/>
                    </a:lnTo>
                    <a:lnTo>
                      <a:pt x="20" y="21"/>
                    </a:lnTo>
                    <a:lnTo>
                      <a:pt x="15" y="21"/>
                    </a:lnTo>
                    <a:lnTo>
                      <a:pt x="1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65"/>
              <p:cNvSpPr/>
              <p:nvPr/>
            </p:nvSpPr>
            <p:spPr bwMode="auto">
              <a:xfrm>
                <a:off x="2106" y="1251"/>
                <a:ext cx="78" cy="138"/>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8 w 31"/>
                  <a:gd name="T11" fmla="*/ 0 h 55"/>
                  <a:gd name="T12" fmla="*/ 28 w 31"/>
                  <a:gd name="T13" fmla="*/ 0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0"/>
                      <a:pt x="0" y="30"/>
                      <a:pt x="0" y="30"/>
                    </a:cubicBezTo>
                    <a:cubicBezTo>
                      <a:pt x="0" y="30"/>
                      <a:pt x="0" y="30"/>
                      <a:pt x="0" y="30"/>
                    </a:cubicBezTo>
                    <a:cubicBezTo>
                      <a:pt x="2" y="12"/>
                      <a:pt x="15" y="0"/>
                      <a:pt x="25" y="0"/>
                    </a:cubicBezTo>
                    <a:cubicBezTo>
                      <a:pt x="25" y="0"/>
                      <a:pt x="25" y="0"/>
                      <a:pt x="25" y="0"/>
                    </a:cubicBezTo>
                    <a:cubicBezTo>
                      <a:pt x="26" y="0"/>
                      <a:pt x="27" y="0"/>
                      <a:pt x="28" y="0"/>
                    </a:cubicBezTo>
                    <a:cubicBezTo>
                      <a:pt x="28" y="0"/>
                      <a:pt x="28" y="0"/>
                      <a:pt x="28" y="0"/>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0"/>
                      <a:pt x="4" y="31"/>
                    </a:cubicBezTo>
                    <a:cubicBezTo>
                      <a:pt x="4" y="31"/>
                      <a:pt x="4" y="31"/>
                      <a:pt x="4" y="31"/>
                    </a:cubicBezTo>
                    <a:cubicBezTo>
                      <a:pt x="4" y="39"/>
                      <a:pt x="11"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66"/>
              <p:cNvSpPr>
                <a:spLocks noEditPoints="1"/>
              </p:cNvSpPr>
              <p:nvPr/>
            </p:nvSpPr>
            <p:spPr bwMode="auto">
              <a:xfrm>
                <a:off x="2100" y="1246"/>
                <a:ext cx="89" cy="148"/>
              </a:xfrm>
              <a:custGeom>
                <a:avLst/>
                <a:gdLst>
                  <a:gd name="T0" fmla="*/ 32 w 35"/>
                  <a:gd name="T1" fmla="*/ 59 h 59"/>
                  <a:gd name="T2" fmla="*/ 31 w 35"/>
                  <a:gd name="T3" fmla="*/ 58 h 59"/>
                  <a:gd name="T4" fmla="*/ 27 w 35"/>
                  <a:gd name="T5" fmla="*/ 58 h 59"/>
                  <a:gd name="T6" fmla="*/ 17 w 35"/>
                  <a:gd name="T7" fmla="*/ 54 h 59"/>
                  <a:gd name="T8" fmla="*/ 0 w 35"/>
                  <a:gd name="T9" fmla="*/ 33 h 59"/>
                  <a:gd name="T10" fmla="*/ 2 w 35"/>
                  <a:gd name="T11" fmla="*/ 33 h 59"/>
                  <a:gd name="T12" fmla="*/ 0 w 35"/>
                  <a:gd name="T13" fmla="*/ 32 h 59"/>
                  <a:gd name="T14" fmla="*/ 27 w 35"/>
                  <a:gd name="T15" fmla="*/ 0 h 59"/>
                  <a:gd name="T16" fmla="*/ 30 w 35"/>
                  <a:gd name="T17" fmla="*/ 0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8 h 59"/>
                  <a:gd name="T48" fmla="*/ 19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2" y="59"/>
                      <a:pt x="32" y="59"/>
                      <a:pt x="32" y="59"/>
                    </a:cubicBezTo>
                    <a:cubicBezTo>
                      <a:pt x="32" y="59"/>
                      <a:pt x="32" y="59"/>
                      <a:pt x="32" y="59"/>
                    </a:cubicBezTo>
                    <a:cubicBezTo>
                      <a:pt x="32" y="59"/>
                      <a:pt x="31" y="59"/>
                      <a:pt x="31" y="58"/>
                    </a:cubicBezTo>
                    <a:cubicBezTo>
                      <a:pt x="31" y="58"/>
                      <a:pt x="31" y="58"/>
                      <a:pt x="31" y="58"/>
                    </a:cubicBezTo>
                    <a:cubicBezTo>
                      <a:pt x="30" y="58"/>
                      <a:pt x="29" y="58"/>
                      <a:pt x="27" y="58"/>
                    </a:cubicBezTo>
                    <a:cubicBezTo>
                      <a:pt x="27" y="58"/>
                      <a:pt x="27" y="58"/>
                      <a:pt x="27" y="58"/>
                    </a:cubicBezTo>
                    <a:cubicBezTo>
                      <a:pt x="25" y="57"/>
                      <a:pt x="21" y="56"/>
                      <a:pt x="17" y="54"/>
                    </a:cubicBezTo>
                    <a:cubicBezTo>
                      <a:pt x="17" y="54"/>
                      <a:pt x="17" y="54"/>
                      <a:pt x="17" y="54"/>
                    </a:cubicBezTo>
                    <a:cubicBezTo>
                      <a:pt x="9" y="51"/>
                      <a:pt x="1" y="44"/>
                      <a:pt x="0" y="33"/>
                    </a:cubicBezTo>
                    <a:cubicBezTo>
                      <a:pt x="0" y="33"/>
                      <a:pt x="0" y="33"/>
                      <a:pt x="0" y="33"/>
                    </a:cubicBezTo>
                    <a:cubicBezTo>
                      <a:pt x="2" y="33"/>
                      <a:pt x="2" y="33"/>
                      <a:pt x="2" y="33"/>
                    </a:cubicBezTo>
                    <a:cubicBezTo>
                      <a:pt x="0" y="33"/>
                      <a:pt x="0" y="33"/>
                      <a:pt x="0" y="33"/>
                    </a:cubicBezTo>
                    <a:cubicBezTo>
                      <a:pt x="0" y="32"/>
                      <a:pt x="0" y="32"/>
                      <a:pt x="0" y="32"/>
                    </a:cubicBezTo>
                    <a:cubicBezTo>
                      <a:pt x="0" y="32"/>
                      <a:pt x="0" y="32"/>
                      <a:pt x="0" y="32"/>
                    </a:cubicBezTo>
                    <a:cubicBezTo>
                      <a:pt x="2" y="12"/>
                      <a:pt x="16" y="0"/>
                      <a:pt x="27" y="0"/>
                    </a:cubicBezTo>
                    <a:cubicBezTo>
                      <a:pt x="27" y="0"/>
                      <a:pt x="27" y="0"/>
                      <a:pt x="27" y="0"/>
                    </a:cubicBezTo>
                    <a:cubicBezTo>
                      <a:pt x="28" y="0"/>
                      <a:pt x="29" y="0"/>
                      <a:pt x="30" y="0"/>
                    </a:cubicBezTo>
                    <a:cubicBezTo>
                      <a:pt x="30" y="0"/>
                      <a:pt x="30" y="0"/>
                      <a:pt x="30" y="0"/>
                    </a:cubicBezTo>
                    <a:cubicBezTo>
                      <a:pt x="32" y="1"/>
                      <a:pt x="32" y="1"/>
                      <a:pt x="32" y="1"/>
                    </a:cubicBezTo>
                    <a:cubicBezTo>
                      <a:pt x="30" y="9"/>
                      <a:pt x="30" y="9"/>
                      <a:pt x="30" y="9"/>
                    </a:cubicBezTo>
                    <a:cubicBezTo>
                      <a:pt x="28" y="8"/>
                      <a:pt x="28" y="8"/>
                      <a:pt x="28" y="8"/>
                    </a:cubicBezTo>
                    <a:cubicBezTo>
                      <a:pt x="28" y="8"/>
                      <a:pt x="28"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2"/>
                      <a:pt x="8" y="33"/>
                    </a:cubicBezTo>
                    <a:cubicBezTo>
                      <a:pt x="8" y="33"/>
                      <a:pt x="8" y="33"/>
                      <a:pt x="8" y="33"/>
                    </a:cubicBezTo>
                    <a:cubicBezTo>
                      <a:pt x="8" y="33"/>
                      <a:pt x="8" y="33"/>
                      <a:pt x="8" y="33"/>
                    </a:cubicBezTo>
                    <a:cubicBezTo>
                      <a:pt x="8" y="33"/>
                      <a:pt x="8" y="33"/>
                      <a:pt x="8" y="33"/>
                    </a:cubicBezTo>
                    <a:cubicBezTo>
                      <a:pt x="8" y="39"/>
                      <a:pt x="14" y="44"/>
                      <a:pt x="20" y="47"/>
                    </a:cubicBezTo>
                    <a:cubicBezTo>
                      <a:pt x="20" y="47"/>
                      <a:pt x="20" y="47"/>
                      <a:pt x="20" y="47"/>
                    </a:cubicBezTo>
                    <a:cubicBezTo>
                      <a:pt x="26" y="49"/>
                      <a:pt x="32"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2" y="59"/>
                      <a:pt x="32" y="59"/>
                      <a:pt x="32" y="59"/>
                    </a:cubicBezTo>
                    <a:cubicBezTo>
                      <a:pt x="32" y="57"/>
                      <a:pt x="32" y="57"/>
                      <a:pt x="32" y="57"/>
                    </a:cubicBezTo>
                    <a:cubicBezTo>
                      <a:pt x="32" y="59"/>
                      <a:pt x="32" y="59"/>
                      <a:pt x="32" y="59"/>
                    </a:cubicBezTo>
                    <a:cubicBezTo>
                      <a:pt x="32" y="59"/>
                      <a:pt x="32" y="59"/>
                      <a:pt x="32" y="59"/>
                    </a:cubicBezTo>
                    <a:close/>
                    <a:moveTo>
                      <a:pt x="31" y="58"/>
                    </a:moveTo>
                    <a:cubicBezTo>
                      <a:pt x="32" y="57"/>
                      <a:pt x="32" y="57"/>
                      <a:pt x="32" y="57"/>
                    </a:cubicBezTo>
                    <a:cubicBezTo>
                      <a:pt x="32" y="57"/>
                      <a:pt x="32" y="57"/>
                      <a:pt x="32" y="57"/>
                    </a:cubicBezTo>
                    <a:cubicBezTo>
                      <a:pt x="31" y="58"/>
                      <a:pt x="31" y="58"/>
                      <a:pt x="31" y="58"/>
                    </a:cubicBezTo>
                    <a:close/>
                    <a:moveTo>
                      <a:pt x="26" y="53"/>
                    </a:moveTo>
                    <a:cubicBezTo>
                      <a:pt x="24" y="53"/>
                      <a:pt x="21" y="52"/>
                      <a:pt x="19" y="51"/>
                    </a:cubicBezTo>
                    <a:cubicBezTo>
                      <a:pt x="19" y="51"/>
                      <a:pt x="19" y="51"/>
                      <a:pt x="19" y="51"/>
                    </a:cubicBezTo>
                    <a:cubicBezTo>
                      <a:pt x="16" y="49"/>
                      <a:pt x="13" y="47"/>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67"/>
              <p:cNvSpPr>
                <a:spLocks noEditPoints="1"/>
              </p:cNvSpPr>
              <p:nvPr/>
            </p:nvSpPr>
            <p:spPr bwMode="auto">
              <a:xfrm>
                <a:off x="2419" y="1215"/>
                <a:ext cx="83" cy="134"/>
              </a:xfrm>
              <a:custGeom>
                <a:avLst/>
                <a:gdLst>
                  <a:gd name="T0" fmla="*/ 6 w 33"/>
                  <a:gd name="T1" fmla="*/ 52 h 53"/>
                  <a:gd name="T2" fmla="*/ 9 w 33"/>
                  <a:gd name="T3" fmla="*/ 49 h 53"/>
                  <a:gd name="T4" fmla="*/ 8 w 33"/>
                  <a:gd name="T5" fmla="*/ 50 h 53"/>
                  <a:gd name="T6" fmla="*/ 8 w 33"/>
                  <a:gd name="T7" fmla="*/ 49 h 53"/>
                  <a:gd name="T8" fmla="*/ 8 w 33"/>
                  <a:gd name="T9" fmla="*/ 49 h 53"/>
                  <a:gd name="T10" fmla="*/ 8 w 33"/>
                  <a:gd name="T11" fmla="*/ 49 h 53"/>
                  <a:gd name="T12" fmla="*/ 8 w 33"/>
                  <a:gd name="T13" fmla="*/ 49 h 53"/>
                  <a:gd name="T14" fmla="*/ 8 w 33"/>
                  <a:gd name="T15" fmla="*/ 49 h 53"/>
                  <a:gd name="T16" fmla="*/ 8 w 33"/>
                  <a:gd name="T17" fmla="*/ 49 h 53"/>
                  <a:gd name="T18" fmla="*/ 8 w 33"/>
                  <a:gd name="T19" fmla="*/ 49 h 53"/>
                  <a:gd name="T20" fmla="*/ 20 w 33"/>
                  <a:gd name="T21" fmla="*/ 42 h 53"/>
                  <a:gd name="T22" fmla="*/ 20 w 33"/>
                  <a:gd name="T23" fmla="*/ 42 h 53"/>
                  <a:gd name="T24" fmla="*/ 29 w 33"/>
                  <a:gd name="T25" fmla="*/ 25 h 53"/>
                  <a:gd name="T26" fmla="*/ 29 w 33"/>
                  <a:gd name="T27" fmla="*/ 25 h 53"/>
                  <a:gd name="T28" fmla="*/ 29 w 33"/>
                  <a:gd name="T29" fmla="*/ 21 h 53"/>
                  <a:gd name="T30" fmla="*/ 29 w 33"/>
                  <a:gd name="T31" fmla="*/ 21 h 53"/>
                  <a:gd name="T32" fmla="*/ 13 w 33"/>
                  <a:gd name="T33" fmla="*/ 5 h 53"/>
                  <a:gd name="T34" fmla="*/ 13 w 33"/>
                  <a:gd name="T35" fmla="*/ 5 h 53"/>
                  <a:gd name="T36" fmla="*/ 5 w 33"/>
                  <a:gd name="T37" fmla="*/ 6 h 53"/>
                  <a:gd name="T38" fmla="*/ 5 w 33"/>
                  <a:gd name="T39" fmla="*/ 6 h 53"/>
                  <a:gd name="T40" fmla="*/ 2 w 33"/>
                  <a:gd name="T41" fmla="*/ 8 h 53"/>
                  <a:gd name="T42" fmla="*/ 2 w 33"/>
                  <a:gd name="T43" fmla="*/ 8 h 53"/>
                  <a:gd name="T44" fmla="*/ 0 w 33"/>
                  <a:gd name="T45" fmla="*/ 4 h 53"/>
                  <a:gd name="T46" fmla="*/ 13 w 33"/>
                  <a:gd name="T47" fmla="*/ 1 h 53"/>
                  <a:gd name="T48" fmla="*/ 13 w 33"/>
                  <a:gd name="T49" fmla="*/ 1 h 53"/>
                  <a:gd name="T50" fmla="*/ 33 w 33"/>
                  <a:gd name="T51" fmla="*/ 20 h 53"/>
                  <a:gd name="T52" fmla="*/ 33 w 33"/>
                  <a:gd name="T53" fmla="*/ 20 h 53"/>
                  <a:gd name="T54" fmla="*/ 33 w 33"/>
                  <a:gd name="T55" fmla="*/ 25 h 53"/>
                  <a:gd name="T56" fmla="*/ 33 w 33"/>
                  <a:gd name="T57" fmla="*/ 25 h 53"/>
                  <a:gd name="T58" fmla="*/ 23 w 33"/>
                  <a:gd name="T59" fmla="*/ 46 h 53"/>
                  <a:gd name="T60" fmla="*/ 23 w 33"/>
                  <a:gd name="T61" fmla="*/ 46 h 53"/>
                  <a:gd name="T62" fmla="*/ 8 w 33"/>
                  <a:gd name="T63" fmla="*/ 53 h 53"/>
                  <a:gd name="T64" fmla="*/ 8 w 33"/>
                  <a:gd name="T65" fmla="*/ 53 h 53"/>
                  <a:gd name="T66" fmla="*/ 6 w 33"/>
                  <a:gd name="T67" fmla="*/ 52 h 53"/>
                  <a:gd name="T68" fmla="*/ 2 w 33"/>
                  <a:gd name="T69" fmla="*/ 8 h 53"/>
                  <a:gd name="T70" fmla="*/ 2 w 33"/>
                  <a:gd name="T71" fmla="*/ 8 h 53"/>
                  <a:gd name="T72" fmla="*/ 2 w 33"/>
                  <a:gd name="T73" fmla="*/ 8 h 53"/>
                  <a:gd name="T74" fmla="*/ 2 w 33"/>
                  <a:gd name="T75" fmla="*/ 8 h 53"/>
                  <a:gd name="T76" fmla="*/ 2 w 33"/>
                  <a:gd name="T7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53">
                    <a:moveTo>
                      <a:pt x="6" y="52"/>
                    </a:moveTo>
                    <a:cubicBezTo>
                      <a:pt x="9" y="49"/>
                      <a:pt x="9" y="49"/>
                      <a:pt x="9" y="49"/>
                    </a:cubicBezTo>
                    <a:cubicBezTo>
                      <a:pt x="8" y="50"/>
                      <a:pt x="8" y="50"/>
                      <a:pt x="8" y="50"/>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10" y="49"/>
                      <a:pt x="15" y="46"/>
                      <a:pt x="20" y="42"/>
                    </a:cubicBezTo>
                    <a:cubicBezTo>
                      <a:pt x="20" y="42"/>
                      <a:pt x="20" y="42"/>
                      <a:pt x="20" y="42"/>
                    </a:cubicBezTo>
                    <a:cubicBezTo>
                      <a:pt x="25" y="38"/>
                      <a:pt x="29" y="32"/>
                      <a:pt x="29" y="25"/>
                    </a:cubicBezTo>
                    <a:cubicBezTo>
                      <a:pt x="29" y="25"/>
                      <a:pt x="29" y="25"/>
                      <a:pt x="29" y="25"/>
                    </a:cubicBezTo>
                    <a:cubicBezTo>
                      <a:pt x="29" y="24"/>
                      <a:pt x="29" y="22"/>
                      <a:pt x="29" y="21"/>
                    </a:cubicBezTo>
                    <a:cubicBezTo>
                      <a:pt x="29" y="21"/>
                      <a:pt x="29" y="21"/>
                      <a:pt x="29" y="21"/>
                    </a:cubicBezTo>
                    <a:cubicBezTo>
                      <a:pt x="26" y="7"/>
                      <a:pt x="20" y="5"/>
                      <a:pt x="13" y="5"/>
                    </a:cubicBezTo>
                    <a:cubicBezTo>
                      <a:pt x="13" y="5"/>
                      <a:pt x="13" y="5"/>
                      <a:pt x="13" y="5"/>
                    </a:cubicBezTo>
                    <a:cubicBezTo>
                      <a:pt x="10" y="5"/>
                      <a:pt x="7" y="5"/>
                      <a:pt x="5" y="6"/>
                    </a:cubicBezTo>
                    <a:cubicBezTo>
                      <a:pt x="5" y="6"/>
                      <a:pt x="5" y="6"/>
                      <a:pt x="5" y="6"/>
                    </a:cubicBezTo>
                    <a:cubicBezTo>
                      <a:pt x="3" y="7"/>
                      <a:pt x="2" y="8"/>
                      <a:pt x="2" y="8"/>
                    </a:cubicBezTo>
                    <a:cubicBezTo>
                      <a:pt x="2" y="8"/>
                      <a:pt x="2" y="8"/>
                      <a:pt x="2" y="8"/>
                    </a:cubicBezTo>
                    <a:cubicBezTo>
                      <a:pt x="0" y="4"/>
                      <a:pt x="0" y="4"/>
                      <a:pt x="0" y="4"/>
                    </a:cubicBezTo>
                    <a:cubicBezTo>
                      <a:pt x="0" y="4"/>
                      <a:pt x="6" y="1"/>
                      <a:pt x="13" y="1"/>
                    </a:cubicBezTo>
                    <a:cubicBezTo>
                      <a:pt x="13" y="1"/>
                      <a:pt x="13" y="1"/>
                      <a:pt x="13" y="1"/>
                    </a:cubicBezTo>
                    <a:cubicBezTo>
                      <a:pt x="21" y="0"/>
                      <a:pt x="30" y="5"/>
                      <a:pt x="33" y="20"/>
                    </a:cubicBezTo>
                    <a:cubicBezTo>
                      <a:pt x="33" y="20"/>
                      <a:pt x="33" y="20"/>
                      <a:pt x="33" y="20"/>
                    </a:cubicBezTo>
                    <a:cubicBezTo>
                      <a:pt x="33" y="22"/>
                      <a:pt x="33" y="23"/>
                      <a:pt x="33" y="25"/>
                    </a:cubicBezTo>
                    <a:cubicBezTo>
                      <a:pt x="33" y="25"/>
                      <a:pt x="33" y="25"/>
                      <a:pt x="33" y="25"/>
                    </a:cubicBezTo>
                    <a:cubicBezTo>
                      <a:pt x="33" y="34"/>
                      <a:pt x="28" y="41"/>
                      <a:pt x="23" y="46"/>
                    </a:cubicBezTo>
                    <a:cubicBezTo>
                      <a:pt x="23" y="46"/>
                      <a:pt x="23" y="46"/>
                      <a:pt x="23" y="46"/>
                    </a:cubicBezTo>
                    <a:cubicBezTo>
                      <a:pt x="17" y="50"/>
                      <a:pt x="12" y="53"/>
                      <a:pt x="8" y="53"/>
                    </a:cubicBezTo>
                    <a:cubicBezTo>
                      <a:pt x="8" y="53"/>
                      <a:pt x="8" y="53"/>
                      <a:pt x="8" y="53"/>
                    </a:cubicBezTo>
                    <a:cubicBezTo>
                      <a:pt x="8" y="53"/>
                      <a:pt x="7" y="53"/>
                      <a:pt x="6" y="52"/>
                    </a:cubicBezTo>
                    <a:close/>
                    <a:moveTo>
                      <a:pt x="2" y="8"/>
                    </a:moveTo>
                    <a:cubicBezTo>
                      <a:pt x="2" y="8"/>
                      <a:pt x="2" y="8"/>
                      <a:pt x="2" y="8"/>
                    </a:cubicBezTo>
                    <a:cubicBezTo>
                      <a:pt x="2" y="8"/>
                      <a:pt x="2" y="8"/>
                      <a:pt x="2" y="8"/>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68"/>
              <p:cNvSpPr>
                <a:spLocks noEditPoints="1"/>
              </p:cNvSpPr>
              <p:nvPr/>
            </p:nvSpPr>
            <p:spPr bwMode="auto">
              <a:xfrm>
                <a:off x="2411" y="1213"/>
                <a:ext cx="96" cy="141"/>
              </a:xfrm>
              <a:custGeom>
                <a:avLst/>
                <a:gdLst>
                  <a:gd name="T0" fmla="*/ 9 w 38"/>
                  <a:gd name="T1" fmla="*/ 53 h 56"/>
                  <a:gd name="T2" fmla="*/ 6 w 38"/>
                  <a:gd name="T3" fmla="*/ 52 h 56"/>
                  <a:gd name="T4" fmla="*/ 12 w 38"/>
                  <a:gd name="T5" fmla="*/ 48 h 56"/>
                  <a:gd name="T6" fmla="*/ 30 w 38"/>
                  <a:gd name="T7" fmla="*/ 26 h 56"/>
                  <a:gd name="T8" fmla="*/ 30 w 38"/>
                  <a:gd name="T9" fmla="*/ 26 h 56"/>
                  <a:gd name="T10" fmla="*/ 16 w 38"/>
                  <a:gd name="T11" fmla="*/ 8 h 56"/>
                  <a:gd name="T12" fmla="*/ 9 w 38"/>
                  <a:gd name="T13" fmla="*/ 9 h 56"/>
                  <a:gd name="T14" fmla="*/ 7 w 38"/>
                  <a:gd name="T15" fmla="*/ 11 h 56"/>
                  <a:gd name="T16" fmla="*/ 0 w 38"/>
                  <a:gd name="T17" fmla="*/ 4 h 56"/>
                  <a:gd name="T18" fmla="*/ 2 w 38"/>
                  <a:gd name="T19" fmla="*/ 3 h 56"/>
                  <a:gd name="T20" fmla="*/ 3 w 38"/>
                  <a:gd name="T21" fmla="*/ 3 h 56"/>
                  <a:gd name="T22" fmla="*/ 16 w 38"/>
                  <a:gd name="T23" fmla="*/ 0 h 56"/>
                  <a:gd name="T24" fmla="*/ 17 w 38"/>
                  <a:gd name="T25" fmla="*/ 0 h 56"/>
                  <a:gd name="T26" fmla="*/ 38 w 38"/>
                  <a:gd name="T27" fmla="*/ 26 h 56"/>
                  <a:gd name="T28" fmla="*/ 27 w 38"/>
                  <a:gd name="T29" fmla="*/ 48 h 56"/>
                  <a:gd name="T30" fmla="*/ 11 w 38"/>
                  <a:gd name="T31" fmla="*/ 56 h 56"/>
                  <a:gd name="T32" fmla="*/ 10 w 38"/>
                  <a:gd name="T33" fmla="*/ 54 h 56"/>
                  <a:gd name="T34" fmla="*/ 13 w 38"/>
                  <a:gd name="T35" fmla="*/ 51 h 56"/>
                  <a:gd name="T36" fmla="*/ 13 w 38"/>
                  <a:gd name="T37" fmla="*/ 51 h 56"/>
                  <a:gd name="T38" fmla="*/ 20 w 38"/>
                  <a:gd name="T39" fmla="*/ 48 h 56"/>
                  <a:gd name="T40" fmla="*/ 20 w 38"/>
                  <a:gd name="T41" fmla="*/ 48 h 56"/>
                  <a:gd name="T42" fmla="*/ 34 w 38"/>
                  <a:gd name="T43" fmla="*/ 29 h 56"/>
                  <a:gd name="T44" fmla="*/ 34 w 38"/>
                  <a:gd name="T45" fmla="*/ 21 h 56"/>
                  <a:gd name="T46" fmla="*/ 34 w 38"/>
                  <a:gd name="T47" fmla="*/ 27 h 56"/>
                  <a:gd name="T48" fmla="*/ 34 w 38"/>
                  <a:gd name="T49" fmla="*/ 21 h 56"/>
                  <a:gd name="T50" fmla="*/ 32 w 38"/>
                  <a:gd name="T51" fmla="*/ 16 h 56"/>
                  <a:gd name="T52" fmla="*/ 32 w 38"/>
                  <a:gd name="T53" fmla="*/ 16 h 56"/>
                  <a:gd name="T54" fmla="*/ 32 w 38"/>
                  <a:gd name="T55" fmla="*/ 16 h 56"/>
                  <a:gd name="T56" fmla="*/ 32 w 38"/>
                  <a:gd name="T57" fmla="*/ 16 h 56"/>
                  <a:gd name="T58" fmla="*/ 32 w 38"/>
                  <a:gd name="T59" fmla="*/ 16 h 56"/>
                  <a:gd name="T60" fmla="*/ 32 w 38"/>
                  <a:gd name="T61" fmla="*/ 15 h 56"/>
                  <a:gd name="T62" fmla="*/ 32 w 38"/>
                  <a:gd name="T63" fmla="*/ 15 h 56"/>
                  <a:gd name="T64" fmla="*/ 32 w 38"/>
                  <a:gd name="T65" fmla="*/ 15 h 56"/>
                  <a:gd name="T66" fmla="*/ 32 w 38"/>
                  <a:gd name="T67" fmla="*/ 15 h 56"/>
                  <a:gd name="T68" fmla="*/ 32 w 38"/>
                  <a:gd name="T69" fmla="*/ 15 h 56"/>
                  <a:gd name="T70" fmla="*/ 32 w 38"/>
                  <a:gd name="T71" fmla="*/ 14 h 56"/>
                  <a:gd name="T72" fmla="*/ 32 w 38"/>
                  <a:gd name="T73" fmla="*/ 14 h 56"/>
                  <a:gd name="T74" fmla="*/ 32 w 38"/>
                  <a:gd name="T75" fmla="*/ 14 h 56"/>
                  <a:gd name="T76" fmla="*/ 31 w 38"/>
                  <a:gd name="T77" fmla="*/ 14 h 56"/>
                  <a:gd name="T78" fmla="*/ 31 w 38"/>
                  <a:gd name="T79" fmla="*/ 14 h 56"/>
                  <a:gd name="T80" fmla="*/ 31 w 38"/>
                  <a:gd name="T81" fmla="*/ 14 h 56"/>
                  <a:gd name="T82" fmla="*/ 31 w 38"/>
                  <a:gd name="T83" fmla="*/ 13 h 56"/>
                  <a:gd name="T84" fmla="*/ 31 w 38"/>
                  <a:gd name="T85" fmla="*/ 13 h 56"/>
                  <a:gd name="T86" fmla="*/ 31 w 38"/>
                  <a:gd name="T87" fmla="*/ 13 h 56"/>
                  <a:gd name="T88" fmla="*/ 31 w 38"/>
                  <a:gd name="T89" fmla="*/ 13 h 56"/>
                  <a:gd name="T90" fmla="*/ 31 w 38"/>
                  <a:gd name="T91" fmla="*/ 13 h 56"/>
                  <a:gd name="T92" fmla="*/ 31 w 38"/>
                  <a:gd name="T93" fmla="*/ 13 h 56"/>
                  <a:gd name="T94" fmla="*/ 31 w 38"/>
                  <a:gd name="T95" fmla="*/ 12 h 56"/>
                  <a:gd name="T96" fmla="*/ 31 w 38"/>
                  <a:gd name="T97" fmla="*/ 12 h 56"/>
                  <a:gd name="T98" fmla="*/ 30 w 38"/>
                  <a:gd name="T99" fmla="*/ 12 h 56"/>
                  <a:gd name="T100" fmla="*/ 30 w 38"/>
                  <a:gd name="T101" fmla="*/ 12 h 56"/>
                  <a:gd name="T102" fmla="*/ 30 w 38"/>
                  <a:gd name="T103" fmla="*/ 12 h 56"/>
                  <a:gd name="T104" fmla="*/ 30 w 38"/>
                  <a:gd name="T105" fmla="*/ 12 h 56"/>
                  <a:gd name="T106" fmla="*/ 30 w 38"/>
                  <a:gd name="T107" fmla="*/ 11 h 56"/>
                  <a:gd name="T108" fmla="*/ 17 w 38"/>
                  <a:gd name="T109" fmla="*/ 4 h 56"/>
                  <a:gd name="T110" fmla="*/ 16 w 38"/>
                  <a:gd name="T111" fmla="*/ 4 h 56"/>
                  <a:gd name="T112" fmla="*/ 16 w 38"/>
                  <a:gd name="T113" fmla="*/ 4 h 56"/>
                  <a:gd name="T114" fmla="*/ 17 w 38"/>
                  <a:gd name="T115" fmla="*/ 4 h 56"/>
                  <a:gd name="T116" fmla="*/ 7 w 38"/>
                  <a:gd name="T117" fmla="*/ 5 h 56"/>
                  <a:gd name="T118" fmla="*/ 11 w 38"/>
                  <a:gd name="T119" fmla="*/ 4 h 56"/>
                  <a:gd name="T120" fmla="*/ 7 w 38"/>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56">
                    <a:moveTo>
                      <a:pt x="7" y="54"/>
                    </a:moveTo>
                    <a:cubicBezTo>
                      <a:pt x="9" y="53"/>
                      <a:pt x="9" y="53"/>
                      <a:pt x="9" y="53"/>
                    </a:cubicBezTo>
                    <a:cubicBezTo>
                      <a:pt x="9" y="53"/>
                      <a:pt x="9" y="53"/>
                      <a:pt x="9" y="53"/>
                    </a:cubicBezTo>
                    <a:cubicBezTo>
                      <a:pt x="9" y="53"/>
                      <a:pt x="9" y="53"/>
                      <a:pt x="9" y="53"/>
                    </a:cubicBezTo>
                    <a:cubicBezTo>
                      <a:pt x="7" y="54"/>
                      <a:pt x="7" y="54"/>
                      <a:pt x="7" y="54"/>
                    </a:cubicBezTo>
                    <a:cubicBezTo>
                      <a:pt x="6" y="52"/>
                      <a:pt x="6" y="52"/>
                      <a:pt x="6" y="52"/>
                    </a:cubicBezTo>
                    <a:cubicBezTo>
                      <a:pt x="9" y="50"/>
                      <a:pt x="9" y="50"/>
                      <a:pt x="9" y="50"/>
                    </a:cubicBezTo>
                    <a:cubicBezTo>
                      <a:pt x="9" y="46"/>
                      <a:pt x="9" y="46"/>
                      <a:pt x="9" y="46"/>
                    </a:cubicBezTo>
                    <a:cubicBezTo>
                      <a:pt x="12" y="48"/>
                      <a:pt x="12" y="48"/>
                      <a:pt x="12" y="48"/>
                    </a:cubicBezTo>
                    <a:cubicBezTo>
                      <a:pt x="13" y="47"/>
                      <a:pt x="18" y="45"/>
                      <a:pt x="22" y="42"/>
                    </a:cubicBezTo>
                    <a:cubicBezTo>
                      <a:pt x="22" y="42"/>
                      <a:pt x="22" y="42"/>
                      <a:pt x="22" y="42"/>
                    </a:cubicBezTo>
                    <a:cubicBezTo>
                      <a:pt x="26" y="38"/>
                      <a:pt x="30" y="33"/>
                      <a:pt x="30" y="26"/>
                    </a:cubicBezTo>
                    <a:cubicBezTo>
                      <a:pt x="30" y="26"/>
                      <a:pt x="30" y="26"/>
                      <a:pt x="30" y="26"/>
                    </a:cubicBezTo>
                    <a:cubicBezTo>
                      <a:pt x="30" y="26"/>
                      <a:pt x="30" y="26"/>
                      <a:pt x="30" y="26"/>
                    </a:cubicBezTo>
                    <a:cubicBezTo>
                      <a:pt x="30" y="26"/>
                      <a:pt x="30" y="26"/>
                      <a:pt x="30" y="26"/>
                    </a:cubicBezTo>
                    <a:cubicBezTo>
                      <a:pt x="30" y="25"/>
                      <a:pt x="30" y="23"/>
                      <a:pt x="30" y="22"/>
                    </a:cubicBezTo>
                    <a:cubicBezTo>
                      <a:pt x="30" y="22"/>
                      <a:pt x="30" y="22"/>
                      <a:pt x="30" y="22"/>
                    </a:cubicBezTo>
                    <a:cubicBezTo>
                      <a:pt x="27" y="9"/>
                      <a:pt x="22" y="8"/>
                      <a:pt x="16" y="8"/>
                    </a:cubicBezTo>
                    <a:cubicBezTo>
                      <a:pt x="16" y="8"/>
                      <a:pt x="16" y="8"/>
                      <a:pt x="16" y="8"/>
                    </a:cubicBezTo>
                    <a:cubicBezTo>
                      <a:pt x="14" y="8"/>
                      <a:pt x="11" y="8"/>
                      <a:pt x="9" y="9"/>
                    </a:cubicBezTo>
                    <a:cubicBezTo>
                      <a:pt x="9" y="9"/>
                      <a:pt x="9" y="9"/>
                      <a:pt x="9" y="9"/>
                    </a:cubicBezTo>
                    <a:cubicBezTo>
                      <a:pt x="8" y="9"/>
                      <a:pt x="7" y="10"/>
                      <a:pt x="7" y="10"/>
                    </a:cubicBezTo>
                    <a:cubicBezTo>
                      <a:pt x="7" y="10"/>
                      <a:pt x="7" y="10"/>
                      <a:pt x="7" y="10"/>
                    </a:cubicBezTo>
                    <a:cubicBezTo>
                      <a:pt x="7" y="11"/>
                      <a:pt x="7" y="11"/>
                      <a:pt x="7" y="11"/>
                    </a:cubicBezTo>
                    <a:cubicBezTo>
                      <a:pt x="5" y="11"/>
                      <a:pt x="5" y="11"/>
                      <a:pt x="5" y="11"/>
                    </a:cubicBezTo>
                    <a:cubicBezTo>
                      <a:pt x="4" y="12"/>
                      <a:pt x="4" y="12"/>
                      <a:pt x="4" y="12"/>
                    </a:cubicBezTo>
                    <a:cubicBezTo>
                      <a:pt x="0" y="4"/>
                      <a:pt x="0" y="4"/>
                      <a:pt x="0" y="4"/>
                    </a:cubicBezTo>
                    <a:cubicBezTo>
                      <a:pt x="2" y="4"/>
                      <a:pt x="2" y="4"/>
                      <a:pt x="2" y="4"/>
                    </a:cubicBezTo>
                    <a:cubicBezTo>
                      <a:pt x="2" y="4"/>
                      <a:pt x="2" y="4"/>
                      <a:pt x="2" y="4"/>
                    </a:cubicBezTo>
                    <a:cubicBezTo>
                      <a:pt x="2" y="4"/>
                      <a:pt x="2" y="4"/>
                      <a:pt x="2" y="3"/>
                    </a:cubicBezTo>
                    <a:cubicBezTo>
                      <a:pt x="2" y="3"/>
                      <a:pt x="2" y="3"/>
                      <a:pt x="2" y="3"/>
                    </a:cubicBezTo>
                    <a:cubicBezTo>
                      <a:pt x="2" y="3"/>
                      <a:pt x="3" y="3"/>
                      <a:pt x="3" y="3"/>
                    </a:cubicBezTo>
                    <a:cubicBezTo>
                      <a:pt x="3" y="3"/>
                      <a:pt x="3" y="3"/>
                      <a:pt x="3" y="3"/>
                    </a:cubicBezTo>
                    <a:cubicBezTo>
                      <a:pt x="4" y="3"/>
                      <a:pt x="5" y="2"/>
                      <a:pt x="6" y="2"/>
                    </a:cubicBezTo>
                    <a:cubicBezTo>
                      <a:pt x="6" y="2"/>
                      <a:pt x="6" y="2"/>
                      <a:pt x="6" y="2"/>
                    </a:cubicBezTo>
                    <a:cubicBezTo>
                      <a:pt x="9" y="1"/>
                      <a:pt x="12" y="0"/>
                      <a:pt x="16" y="0"/>
                    </a:cubicBezTo>
                    <a:cubicBezTo>
                      <a:pt x="16" y="0"/>
                      <a:pt x="16" y="0"/>
                      <a:pt x="16" y="0"/>
                    </a:cubicBezTo>
                    <a:cubicBezTo>
                      <a:pt x="16" y="0"/>
                      <a:pt x="17" y="0"/>
                      <a:pt x="17" y="0"/>
                    </a:cubicBezTo>
                    <a:cubicBezTo>
                      <a:pt x="17" y="0"/>
                      <a:pt x="17" y="0"/>
                      <a:pt x="17" y="0"/>
                    </a:cubicBezTo>
                    <a:cubicBezTo>
                      <a:pt x="25" y="0"/>
                      <a:pt x="35" y="5"/>
                      <a:pt x="38" y="21"/>
                    </a:cubicBezTo>
                    <a:cubicBezTo>
                      <a:pt x="38" y="21"/>
                      <a:pt x="38" y="21"/>
                      <a:pt x="38" y="21"/>
                    </a:cubicBezTo>
                    <a:cubicBezTo>
                      <a:pt x="38" y="23"/>
                      <a:pt x="38" y="24"/>
                      <a:pt x="38" y="26"/>
                    </a:cubicBezTo>
                    <a:cubicBezTo>
                      <a:pt x="38" y="26"/>
                      <a:pt x="38" y="26"/>
                      <a:pt x="38" y="26"/>
                    </a:cubicBezTo>
                    <a:cubicBezTo>
                      <a:pt x="38" y="36"/>
                      <a:pt x="33" y="43"/>
                      <a:pt x="27" y="48"/>
                    </a:cubicBezTo>
                    <a:cubicBezTo>
                      <a:pt x="27" y="48"/>
                      <a:pt x="27" y="48"/>
                      <a:pt x="27" y="48"/>
                    </a:cubicBezTo>
                    <a:cubicBezTo>
                      <a:pt x="21" y="53"/>
                      <a:pt x="15" y="55"/>
                      <a:pt x="11" y="56"/>
                    </a:cubicBezTo>
                    <a:cubicBezTo>
                      <a:pt x="11" y="56"/>
                      <a:pt x="11" y="56"/>
                      <a:pt x="11" y="56"/>
                    </a:cubicBezTo>
                    <a:cubicBezTo>
                      <a:pt x="11" y="56"/>
                      <a:pt x="11" y="56"/>
                      <a:pt x="11" y="56"/>
                    </a:cubicBezTo>
                    <a:cubicBezTo>
                      <a:pt x="11" y="56"/>
                      <a:pt x="11" y="56"/>
                      <a:pt x="11" y="56"/>
                    </a:cubicBezTo>
                    <a:cubicBezTo>
                      <a:pt x="11" y="56"/>
                      <a:pt x="9" y="55"/>
                      <a:pt x="7" y="54"/>
                    </a:cubicBezTo>
                    <a:close/>
                    <a:moveTo>
                      <a:pt x="10" y="54"/>
                    </a:moveTo>
                    <a:cubicBezTo>
                      <a:pt x="10" y="54"/>
                      <a:pt x="10" y="54"/>
                      <a:pt x="10" y="54"/>
                    </a:cubicBezTo>
                    <a:cubicBezTo>
                      <a:pt x="10" y="54"/>
                      <a:pt x="10" y="54"/>
                      <a:pt x="10" y="54"/>
                    </a:cubicBezTo>
                    <a:close/>
                    <a:moveTo>
                      <a:pt x="13" y="51"/>
                    </a:moveTo>
                    <a:cubicBezTo>
                      <a:pt x="15" y="51"/>
                      <a:pt x="17" y="50"/>
                      <a:pt x="20" y="48"/>
                    </a:cubicBezTo>
                    <a:cubicBezTo>
                      <a:pt x="20" y="48"/>
                      <a:pt x="20" y="48"/>
                      <a:pt x="20" y="48"/>
                    </a:cubicBezTo>
                    <a:cubicBezTo>
                      <a:pt x="17" y="50"/>
                      <a:pt x="15" y="51"/>
                      <a:pt x="13" y="51"/>
                    </a:cubicBezTo>
                    <a:cubicBezTo>
                      <a:pt x="13" y="51"/>
                      <a:pt x="13" y="51"/>
                      <a:pt x="13" y="51"/>
                    </a:cubicBezTo>
                    <a:cubicBezTo>
                      <a:pt x="13" y="51"/>
                      <a:pt x="13" y="51"/>
                      <a:pt x="13" y="51"/>
                    </a:cubicBezTo>
                    <a:close/>
                    <a:moveTo>
                      <a:pt x="20" y="48"/>
                    </a:moveTo>
                    <a:cubicBezTo>
                      <a:pt x="20" y="48"/>
                      <a:pt x="20" y="48"/>
                      <a:pt x="20" y="48"/>
                    </a:cubicBezTo>
                    <a:cubicBezTo>
                      <a:pt x="20" y="48"/>
                      <a:pt x="20" y="48"/>
                      <a:pt x="20" y="48"/>
                    </a:cubicBezTo>
                    <a:cubicBezTo>
                      <a:pt x="20" y="48"/>
                      <a:pt x="20" y="48"/>
                      <a:pt x="20" y="48"/>
                    </a:cubicBezTo>
                    <a:close/>
                    <a:moveTo>
                      <a:pt x="28" y="42"/>
                    </a:moveTo>
                    <a:cubicBezTo>
                      <a:pt x="31" y="38"/>
                      <a:pt x="33" y="34"/>
                      <a:pt x="34" y="29"/>
                    </a:cubicBezTo>
                    <a:cubicBezTo>
                      <a:pt x="34" y="29"/>
                      <a:pt x="34" y="29"/>
                      <a:pt x="34" y="29"/>
                    </a:cubicBezTo>
                    <a:cubicBezTo>
                      <a:pt x="34" y="29"/>
                      <a:pt x="34" y="29"/>
                      <a:pt x="34" y="29"/>
                    </a:cubicBezTo>
                    <a:cubicBezTo>
                      <a:pt x="33" y="34"/>
                      <a:pt x="31" y="38"/>
                      <a:pt x="28" y="42"/>
                    </a:cubicBezTo>
                    <a:close/>
                    <a:moveTo>
                      <a:pt x="34" y="21"/>
                    </a:moveTo>
                    <a:cubicBezTo>
                      <a:pt x="34" y="23"/>
                      <a:pt x="34" y="25"/>
                      <a:pt x="34" y="26"/>
                    </a:cubicBezTo>
                    <a:cubicBezTo>
                      <a:pt x="34" y="26"/>
                      <a:pt x="34" y="26"/>
                      <a:pt x="34" y="26"/>
                    </a:cubicBezTo>
                    <a:cubicBezTo>
                      <a:pt x="34" y="27"/>
                      <a:pt x="34" y="27"/>
                      <a:pt x="34" y="27"/>
                    </a:cubicBezTo>
                    <a:cubicBezTo>
                      <a:pt x="34" y="26"/>
                      <a:pt x="34" y="26"/>
                      <a:pt x="34" y="26"/>
                    </a:cubicBezTo>
                    <a:cubicBezTo>
                      <a:pt x="34" y="26"/>
                      <a:pt x="34" y="26"/>
                      <a:pt x="34" y="26"/>
                    </a:cubicBezTo>
                    <a:cubicBezTo>
                      <a:pt x="34" y="25"/>
                      <a:pt x="34" y="23"/>
                      <a:pt x="34" y="21"/>
                    </a:cubicBezTo>
                    <a:cubicBezTo>
                      <a:pt x="34" y="21"/>
                      <a:pt x="34" y="21"/>
                      <a:pt x="34" y="21"/>
                    </a:cubicBezTo>
                    <a:cubicBezTo>
                      <a:pt x="33" y="20"/>
                      <a:pt x="33" y="18"/>
                      <a:pt x="32" y="16"/>
                    </a:cubicBezTo>
                    <a:cubicBezTo>
                      <a:pt x="32" y="16"/>
                      <a:pt x="32" y="16"/>
                      <a:pt x="32" y="16"/>
                    </a:cubicBezTo>
                    <a:cubicBezTo>
                      <a:pt x="33" y="18"/>
                      <a:pt x="33" y="20"/>
                      <a:pt x="34" y="21"/>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3"/>
                      <a:pt x="31" y="13"/>
                      <a:pt x="31" y="13"/>
                    </a:cubicBezTo>
                    <a:cubicBezTo>
                      <a:pt x="31" y="13"/>
                      <a:pt x="31" y="13"/>
                      <a:pt x="31" y="13"/>
                    </a:cubicBezTo>
                    <a:cubicBezTo>
                      <a:pt x="31" y="13"/>
                      <a:pt x="31" y="13"/>
                      <a:pt x="31" y="14"/>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0" y="12"/>
                    </a:cubicBezTo>
                    <a:cubicBezTo>
                      <a:pt x="30" y="12"/>
                      <a:pt x="30" y="12"/>
                      <a:pt x="30" y="12"/>
                    </a:cubicBezTo>
                    <a:cubicBezTo>
                      <a:pt x="31" y="12"/>
                      <a:pt x="31" y="12"/>
                      <a:pt x="31"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1"/>
                    </a:cubicBezTo>
                    <a:cubicBezTo>
                      <a:pt x="30" y="11"/>
                      <a:pt x="30" y="11"/>
                      <a:pt x="30" y="11"/>
                    </a:cubicBezTo>
                    <a:cubicBezTo>
                      <a:pt x="30" y="12"/>
                      <a:pt x="30" y="12"/>
                      <a:pt x="30" y="12"/>
                    </a:cubicBezTo>
                    <a:close/>
                    <a:moveTo>
                      <a:pt x="30" y="11"/>
                    </a:moveTo>
                    <a:cubicBezTo>
                      <a:pt x="27" y="6"/>
                      <a:pt x="21" y="4"/>
                      <a:pt x="17" y="4"/>
                    </a:cubicBezTo>
                    <a:cubicBezTo>
                      <a:pt x="17" y="4"/>
                      <a:pt x="17" y="4"/>
                      <a:pt x="17" y="4"/>
                    </a:cubicBezTo>
                    <a:cubicBezTo>
                      <a:pt x="17" y="4"/>
                      <a:pt x="17"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4"/>
                    </a:cubicBezTo>
                    <a:cubicBezTo>
                      <a:pt x="21" y="4"/>
                      <a:pt x="26" y="5"/>
                      <a:pt x="30" y="11"/>
                    </a:cubicBezTo>
                    <a:close/>
                    <a:moveTo>
                      <a:pt x="7" y="6"/>
                    </a:moveTo>
                    <a:cubicBezTo>
                      <a:pt x="7" y="6"/>
                      <a:pt x="7" y="6"/>
                      <a:pt x="7" y="5"/>
                    </a:cubicBezTo>
                    <a:cubicBezTo>
                      <a:pt x="7" y="5"/>
                      <a:pt x="7" y="5"/>
                      <a:pt x="7" y="5"/>
                    </a:cubicBezTo>
                    <a:cubicBezTo>
                      <a:pt x="9" y="5"/>
                      <a:pt x="10" y="5"/>
                      <a:pt x="11" y="4"/>
                    </a:cubicBezTo>
                    <a:cubicBezTo>
                      <a:pt x="11" y="4"/>
                      <a:pt x="11" y="4"/>
                      <a:pt x="11" y="4"/>
                    </a:cubicBezTo>
                    <a:cubicBezTo>
                      <a:pt x="9"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69"/>
              <p:cNvSpPr/>
              <p:nvPr/>
            </p:nvSpPr>
            <p:spPr bwMode="auto">
              <a:xfrm>
                <a:off x="2131" y="1057"/>
                <a:ext cx="323" cy="214"/>
              </a:xfrm>
              <a:custGeom>
                <a:avLst/>
                <a:gdLst>
                  <a:gd name="T0" fmla="*/ 2 w 128"/>
                  <a:gd name="T1" fmla="*/ 83 h 85"/>
                  <a:gd name="T2" fmla="*/ 4 w 128"/>
                  <a:gd name="T3" fmla="*/ 84 h 85"/>
                  <a:gd name="T4" fmla="*/ 2 w 128"/>
                  <a:gd name="T5" fmla="*/ 84 h 85"/>
                  <a:gd name="T6" fmla="*/ 2 w 128"/>
                  <a:gd name="T7" fmla="*/ 84 h 85"/>
                  <a:gd name="T8" fmla="*/ 2 w 128"/>
                  <a:gd name="T9" fmla="*/ 84 h 85"/>
                  <a:gd name="T10" fmla="*/ 2 w 128"/>
                  <a:gd name="T11" fmla="*/ 84 h 85"/>
                  <a:gd name="T12" fmla="*/ 2 w 128"/>
                  <a:gd name="T13" fmla="*/ 84 h 85"/>
                  <a:gd name="T14" fmla="*/ 2 w 128"/>
                  <a:gd name="T15" fmla="*/ 84 h 85"/>
                  <a:gd name="T16" fmla="*/ 0 w 128"/>
                  <a:gd name="T17" fmla="*/ 49 h 85"/>
                  <a:gd name="T18" fmla="*/ 0 w 128"/>
                  <a:gd name="T19" fmla="*/ 49 h 85"/>
                  <a:gd name="T20" fmla="*/ 0 w 128"/>
                  <a:gd name="T21" fmla="*/ 40 h 85"/>
                  <a:gd name="T22" fmla="*/ 0 w 128"/>
                  <a:gd name="T23" fmla="*/ 40 h 85"/>
                  <a:gd name="T24" fmla="*/ 2 w 128"/>
                  <a:gd name="T25" fmla="*/ 35 h 85"/>
                  <a:gd name="T26" fmla="*/ 2 w 128"/>
                  <a:gd name="T27" fmla="*/ 35 h 85"/>
                  <a:gd name="T28" fmla="*/ 50 w 128"/>
                  <a:gd name="T29" fmla="*/ 1 h 85"/>
                  <a:gd name="T30" fmla="*/ 50 w 128"/>
                  <a:gd name="T31" fmla="*/ 1 h 85"/>
                  <a:gd name="T32" fmla="*/ 70 w 128"/>
                  <a:gd name="T33" fmla="*/ 0 h 85"/>
                  <a:gd name="T34" fmla="*/ 70 w 128"/>
                  <a:gd name="T35" fmla="*/ 0 h 85"/>
                  <a:gd name="T36" fmla="*/ 103 w 128"/>
                  <a:gd name="T37" fmla="*/ 9 h 85"/>
                  <a:gd name="T38" fmla="*/ 103 w 128"/>
                  <a:gd name="T39" fmla="*/ 9 h 85"/>
                  <a:gd name="T40" fmla="*/ 118 w 128"/>
                  <a:gd name="T41" fmla="*/ 37 h 85"/>
                  <a:gd name="T42" fmla="*/ 118 w 128"/>
                  <a:gd name="T43" fmla="*/ 37 h 85"/>
                  <a:gd name="T44" fmla="*/ 128 w 128"/>
                  <a:gd name="T45" fmla="*/ 65 h 85"/>
                  <a:gd name="T46" fmla="*/ 128 w 128"/>
                  <a:gd name="T47" fmla="*/ 65 h 85"/>
                  <a:gd name="T48" fmla="*/ 124 w 128"/>
                  <a:gd name="T49" fmla="*/ 66 h 85"/>
                  <a:gd name="T50" fmla="*/ 115 w 128"/>
                  <a:gd name="T51" fmla="*/ 39 h 85"/>
                  <a:gd name="T52" fmla="*/ 115 w 128"/>
                  <a:gd name="T53" fmla="*/ 39 h 85"/>
                  <a:gd name="T54" fmla="*/ 100 w 128"/>
                  <a:gd name="T55" fmla="*/ 11 h 85"/>
                  <a:gd name="T56" fmla="*/ 100 w 128"/>
                  <a:gd name="T57" fmla="*/ 11 h 85"/>
                  <a:gd name="T58" fmla="*/ 70 w 128"/>
                  <a:gd name="T59" fmla="*/ 4 h 85"/>
                  <a:gd name="T60" fmla="*/ 70 w 128"/>
                  <a:gd name="T61" fmla="*/ 4 h 85"/>
                  <a:gd name="T62" fmla="*/ 50 w 128"/>
                  <a:gd name="T63" fmla="*/ 5 h 85"/>
                  <a:gd name="T64" fmla="*/ 50 w 128"/>
                  <a:gd name="T65" fmla="*/ 5 h 85"/>
                  <a:gd name="T66" fmla="*/ 5 w 128"/>
                  <a:gd name="T67" fmla="*/ 37 h 85"/>
                  <a:gd name="T68" fmla="*/ 5 w 128"/>
                  <a:gd name="T69" fmla="*/ 37 h 85"/>
                  <a:gd name="T70" fmla="*/ 4 w 128"/>
                  <a:gd name="T71" fmla="*/ 41 h 85"/>
                  <a:gd name="T72" fmla="*/ 4 w 128"/>
                  <a:gd name="T73" fmla="*/ 41 h 85"/>
                  <a:gd name="T74" fmla="*/ 4 w 128"/>
                  <a:gd name="T75" fmla="*/ 49 h 85"/>
                  <a:gd name="T76" fmla="*/ 4 w 128"/>
                  <a:gd name="T77" fmla="*/ 49 h 85"/>
                  <a:gd name="T78" fmla="*/ 6 w 128"/>
                  <a:gd name="T79" fmla="*/ 84 h 85"/>
                  <a:gd name="T80" fmla="*/ 6 w 128"/>
                  <a:gd name="T81" fmla="*/ 84 h 85"/>
                  <a:gd name="T82" fmla="*/ 6 w 128"/>
                  <a:gd name="T83" fmla="*/ 84 h 85"/>
                  <a:gd name="T84" fmla="*/ 6 w 128"/>
                  <a:gd name="T85" fmla="*/ 84 h 85"/>
                  <a:gd name="T86" fmla="*/ 5 w 128"/>
                  <a:gd name="T87" fmla="*/ 85 h 85"/>
                  <a:gd name="T88" fmla="*/ 5 w 128"/>
                  <a:gd name="T89" fmla="*/ 85 h 85"/>
                  <a:gd name="T90" fmla="*/ 2 w 128"/>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85">
                    <a:moveTo>
                      <a:pt x="2" y="83"/>
                    </a:moveTo>
                    <a:cubicBezTo>
                      <a:pt x="4" y="84"/>
                      <a:pt x="4" y="84"/>
                      <a:pt x="4"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1"/>
                      <a:pt x="0" y="63"/>
                      <a:pt x="0" y="49"/>
                    </a:cubicBezTo>
                    <a:cubicBezTo>
                      <a:pt x="0" y="49"/>
                      <a:pt x="0" y="49"/>
                      <a:pt x="0" y="49"/>
                    </a:cubicBezTo>
                    <a:cubicBezTo>
                      <a:pt x="0" y="46"/>
                      <a:pt x="0" y="43"/>
                      <a:pt x="0" y="40"/>
                    </a:cubicBezTo>
                    <a:cubicBezTo>
                      <a:pt x="0" y="40"/>
                      <a:pt x="0" y="40"/>
                      <a:pt x="0" y="40"/>
                    </a:cubicBezTo>
                    <a:cubicBezTo>
                      <a:pt x="1" y="38"/>
                      <a:pt x="1" y="36"/>
                      <a:pt x="2" y="35"/>
                    </a:cubicBezTo>
                    <a:cubicBezTo>
                      <a:pt x="2" y="35"/>
                      <a:pt x="2" y="35"/>
                      <a:pt x="2" y="35"/>
                    </a:cubicBezTo>
                    <a:cubicBezTo>
                      <a:pt x="5" y="31"/>
                      <a:pt x="17" y="6"/>
                      <a:pt x="50" y="1"/>
                    </a:cubicBezTo>
                    <a:cubicBezTo>
                      <a:pt x="50" y="1"/>
                      <a:pt x="50" y="1"/>
                      <a:pt x="50" y="1"/>
                    </a:cubicBezTo>
                    <a:cubicBezTo>
                      <a:pt x="57" y="0"/>
                      <a:pt x="64" y="0"/>
                      <a:pt x="70" y="0"/>
                    </a:cubicBezTo>
                    <a:cubicBezTo>
                      <a:pt x="70" y="0"/>
                      <a:pt x="70" y="0"/>
                      <a:pt x="70" y="0"/>
                    </a:cubicBezTo>
                    <a:cubicBezTo>
                      <a:pt x="90" y="0"/>
                      <a:pt x="100" y="5"/>
                      <a:pt x="103" y="9"/>
                    </a:cubicBezTo>
                    <a:cubicBezTo>
                      <a:pt x="103" y="9"/>
                      <a:pt x="103" y="9"/>
                      <a:pt x="103" y="9"/>
                    </a:cubicBezTo>
                    <a:cubicBezTo>
                      <a:pt x="107" y="14"/>
                      <a:pt x="113" y="23"/>
                      <a:pt x="118" y="37"/>
                    </a:cubicBezTo>
                    <a:cubicBezTo>
                      <a:pt x="118" y="37"/>
                      <a:pt x="118" y="37"/>
                      <a:pt x="118" y="37"/>
                    </a:cubicBezTo>
                    <a:cubicBezTo>
                      <a:pt x="124" y="52"/>
                      <a:pt x="128" y="65"/>
                      <a:pt x="128" y="65"/>
                    </a:cubicBezTo>
                    <a:cubicBezTo>
                      <a:pt x="128" y="65"/>
                      <a:pt x="128" y="65"/>
                      <a:pt x="128" y="65"/>
                    </a:cubicBezTo>
                    <a:cubicBezTo>
                      <a:pt x="124" y="66"/>
                      <a:pt x="124" y="66"/>
                      <a:pt x="124" y="66"/>
                    </a:cubicBezTo>
                    <a:cubicBezTo>
                      <a:pt x="124" y="66"/>
                      <a:pt x="120" y="53"/>
                      <a:pt x="115" y="39"/>
                    </a:cubicBezTo>
                    <a:cubicBezTo>
                      <a:pt x="115" y="39"/>
                      <a:pt x="115" y="39"/>
                      <a:pt x="115" y="39"/>
                    </a:cubicBezTo>
                    <a:cubicBezTo>
                      <a:pt x="109" y="25"/>
                      <a:pt x="104" y="15"/>
                      <a:pt x="100" y="11"/>
                    </a:cubicBezTo>
                    <a:cubicBezTo>
                      <a:pt x="100" y="11"/>
                      <a:pt x="100" y="11"/>
                      <a:pt x="100" y="11"/>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5" y="39"/>
                      <a:pt x="4" y="41"/>
                    </a:cubicBezTo>
                    <a:cubicBezTo>
                      <a:pt x="4" y="41"/>
                      <a:pt x="4" y="41"/>
                      <a:pt x="4" y="41"/>
                    </a:cubicBezTo>
                    <a:cubicBezTo>
                      <a:pt x="4" y="43"/>
                      <a:pt x="4" y="46"/>
                      <a:pt x="4" y="49"/>
                    </a:cubicBezTo>
                    <a:cubicBezTo>
                      <a:pt x="4" y="49"/>
                      <a:pt x="4" y="49"/>
                      <a:pt x="4" y="49"/>
                    </a:cubicBezTo>
                    <a:cubicBezTo>
                      <a:pt x="4" y="63"/>
                      <a:pt x="6" y="82"/>
                      <a:pt x="6" y="84"/>
                    </a:cubicBezTo>
                    <a:cubicBezTo>
                      <a:pt x="6" y="84"/>
                      <a:pt x="6" y="84"/>
                      <a:pt x="6" y="84"/>
                    </a:cubicBezTo>
                    <a:cubicBezTo>
                      <a:pt x="6" y="84"/>
                      <a:pt x="6" y="84"/>
                      <a:pt x="6" y="84"/>
                    </a:cubicBezTo>
                    <a:cubicBezTo>
                      <a:pt x="6" y="84"/>
                      <a:pt x="6" y="84"/>
                      <a:pt x="6" y="84"/>
                    </a:cubicBezTo>
                    <a:cubicBezTo>
                      <a:pt x="6" y="84"/>
                      <a:pt x="6"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70"/>
              <p:cNvSpPr>
                <a:spLocks noEditPoints="1"/>
              </p:cNvSpPr>
              <p:nvPr/>
            </p:nvSpPr>
            <p:spPr bwMode="auto">
              <a:xfrm>
                <a:off x="2126" y="1052"/>
                <a:ext cx="333" cy="226"/>
              </a:xfrm>
              <a:custGeom>
                <a:avLst/>
                <a:gdLst>
                  <a:gd name="T0" fmla="*/ 2 w 132"/>
                  <a:gd name="T1" fmla="*/ 88 h 90"/>
                  <a:gd name="T2" fmla="*/ 2 w 132"/>
                  <a:gd name="T3" fmla="*/ 86 h 90"/>
                  <a:gd name="T4" fmla="*/ 2 w 132"/>
                  <a:gd name="T5" fmla="*/ 86 h 90"/>
                  <a:gd name="T6" fmla="*/ 2 w 132"/>
                  <a:gd name="T7" fmla="*/ 86 h 90"/>
                  <a:gd name="T8" fmla="*/ 0 w 132"/>
                  <a:gd name="T9" fmla="*/ 51 h 90"/>
                  <a:gd name="T10" fmla="*/ 0 w 132"/>
                  <a:gd name="T11" fmla="*/ 51 h 90"/>
                  <a:gd name="T12" fmla="*/ 0 w 132"/>
                  <a:gd name="T13" fmla="*/ 51 h 90"/>
                  <a:gd name="T14" fmla="*/ 0 w 132"/>
                  <a:gd name="T15" fmla="*/ 42 h 90"/>
                  <a:gd name="T16" fmla="*/ 3 w 132"/>
                  <a:gd name="T17" fmla="*/ 35 h 90"/>
                  <a:gd name="T18" fmla="*/ 52 w 132"/>
                  <a:gd name="T19" fmla="*/ 1 h 90"/>
                  <a:gd name="T20" fmla="*/ 72 w 132"/>
                  <a:gd name="T21" fmla="*/ 0 h 90"/>
                  <a:gd name="T22" fmla="*/ 107 w 132"/>
                  <a:gd name="T23" fmla="*/ 10 h 90"/>
                  <a:gd name="T24" fmla="*/ 122 w 132"/>
                  <a:gd name="T25" fmla="*/ 39 h 90"/>
                  <a:gd name="T26" fmla="*/ 132 w 132"/>
                  <a:gd name="T27" fmla="*/ 67 h 90"/>
                  <a:gd name="T28" fmla="*/ 125 w 132"/>
                  <a:gd name="T29" fmla="*/ 71 h 90"/>
                  <a:gd name="T30" fmla="*/ 124 w 132"/>
                  <a:gd name="T31" fmla="*/ 69 h 90"/>
                  <a:gd name="T32" fmla="*/ 124 w 132"/>
                  <a:gd name="T33" fmla="*/ 69 h 90"/>
                  <a:gd name="T34" fmla="*/ 124 w 132"/>
                  <a:gd name="T35" fmla="*/ 69 h 90"/>
                  <a:gd name="T36" fmla="*/ 124 w 132"/>
                  <a:gd name="T37" fmla="*/ 68 h 90"/>
                  <a:gd name="T38" fmla="*/ 123 w 132"/>
                  <a:gd name="T39" fmla="*/ 66 h 90"/>
                  <a:gd name="T40" fmla="*/ 121 w 132"/>
                  <a:gd name="T41" fmla="*/ 60 h 90"/>
                  <a:gd name="T42" fmla="*/ 115 w 132"/>
                  <a:gd name="T43" fmla="*/ 42 h 90"/>
                  <a:gd name="T44" fmla="*/ 101 w 132"/>
                  <a:gd name="T45" fmla="*/ 15 h 90"/>
                  <a:gd name="T46" fmla="*/ 72 w 132"/>
                  <a:gd name="T47" fmla="*/ 8 h 90"/>
                  <a:gd name="T48" fmla="*/ 72 w 132"/>
                  <a:gd name="T49" fmla="*/ 8 h 90"/>
                  <a:gd name="T50" fmla="*/ 53 w 132"/>
                  <a:gd name="T51" fmla="*/ 9 h 90"/>
                  <a:gd name="T52" fmla="*/ 9 w 132"/>
                  <a:gd name="T53" fmla="*/ 40 h 90"/>
                  <a:gd name="T54" fmla="*/ 9 w 132"/>
                  <a:gd name="T55" fmla="*/ 41 h 90"/>
                  <a:gd name="T56" fmla="*/ 8 w 132"/>
                  <a:gd name="T57" fmla="*/ 43 h 90"/>
                  <a:gd name="T58" fmla="*/ 8 w 132"/>
                  <a:gd name="T59" fmla="*/ 51 h 90"/>
                  <a:gd name="T60" fmla="*/ 10 w 132"/>
                  <a:gd name="T61" fmla="*/ 86 h 90"/>
                  <a:gd name="T62" fmla="*/ 10 w 132"/>
                  <a:gd name="T63" fmla="*/ 86 h 90"/>
                  <a:gd name="T64" fmla="*/ 10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5 w 132"/>
                  <a:gd name="T91" fmla="*/ 41 h 90"/>
                  <a:gd name="T92" fmla="*/ 9 w 132"/>
                  <a:gd name="T93" fmla="*/ 40 h 90"/>
                  <a:gd name="T94" fmla="*/ 9 w 132"/>
                  <a:gd name="T95" fmla="*/ 40 h 90"/>
                  <a:gd name="T96" fmla="*/ 6 w 132"/>
                  <a:gd name="T97" fmla="*/ 38 h 90"/>
                  <a:gd name="T98" fmla="*/ 6 w 132"/>
                  <a:gd name="T99" fmla="*/ 38 h 90"/>
                  <a:gd name="T100" fmla="*/ 6 w 132"/>
                  <a:gd name="T101" fmla="*/ 38 h 90"/>
                  <a:gd name="T102" fmla="*/ 6 w 132"/>
                  <a:gd name="T103" fmla="*/ 38 h 90"/>
                  <a:gd name="T104" fmla="*/ 6 w 132"/>
                  <a:gd name="T105" fmla="*/ 38 h 90"/>
                  <a:gd name="T106" fmla="*/ 6 w 132"/>
                  <a:gd name="T107" fmla="*/ 38 h 90"/>
                  <a:gd name="T108" fmla="*/ 6 w 132"/>
                  <a:gd name="T109" fmla="*/ 38 h 90"/>
                  <a:gd name="T110" fmla="*/ 6 w 132"/>
                  <a:gd name="T111" fmla="*/ 38 h 90"/>
                  <a:gd name="T112" fmla="*/ 6 w 132"/>
                  <a:gd name="T113" fmla="*/ 37 h 90"/>
                  <a:gd name="T114" fmla="*/ 6 w 132"/>
                  <a:gd name="T115" fmla="*/ 38 h 90"/>
                  <a:gd name="T116" fmla="*/ 9 w 132"/>
                  <a:gd name="T117" fmla="*/ 32 h 90"/>
                  <a:gd name="T118" fmla="*/ 52 w 132"/>
                  <a:gd name="T119" fmla="*/ 5 h 90"/>
                  <a:gd name="T120" fmla="*/ 72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2" y="88"/>
                      <a:pt x="2" y="88"/>
                      <a:pt x="2" y="88"/>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3"/>
                      <a:pt x="0" y="65"/>
                      <a:pt x="0" y="51"/>
                    </a:cubicBezTo>
                    <a:cubicBezTo>
                      <a:pt x="0" y="51"/>
                      <a:pt x="0" y="51"/>
                      <a:pt x="0" y="51"/>
                    </a:cubicBezTo>
                    <a:cubicBezTo>
                      <a:pt x="0" y="51"/>
                      <a:pt x="0" y="51"/>
                      <a:pt x="0" y="51"/>
                    </a:cubicBezTo>
                    <a:cubicBezTo>
                      <a:pt x="0" y="51"/>
                      <a:pt x="0" y="51"/>
                      <a:pt x="0" y="51"/>
                    </a:cubicBezTo>
                    <a:cubicBezTo>
                      <a:pt x="0" y="51"/>
                      <a:pt x="0" y="51"/>
                      <a:pt x="0" y="51"/>
                    </a:cubicBezTo>
                    <a:cubicBezTo>
                      <a:pt x="0" y="48"/>
                      <a:pt x="0" y="45"/>
                      <a:pt x="0" y="42"/>
                    </a:cubicBezTo>
                    <a:cubicBezTo>
                      <a:pt x="0" y="42"/>
                      <a:pt x="0" y="42"/>
                      <a:pt x="0" y="42"/>
                    </a:cubicBezTo>
                    <a:cubicBezTo>
                      <a:pt x="1" y="40"/>
                      <a:pt x="1" y="38"/>
                      <a:pt x="3" y="35"/>
                    </a:cubicBezTo>
                    <a:cubicBezTo>
                      <a:pt x="3" y="35"/>
                      <a:pt x="3" y="35"/>
                      <a:pt x="3" y="35"/>
                    </a:cubicBezTo>
                    <a:cubicBezTo>
                      <a:pt x="5" y="32"/>
                      <a:pt x="17" y="6"/>
                      <a:pt x="52" y="1"/>
                    </a:cubicBezTo>
                    <a:cubicBezTo>
                      <a:pt x="52" y="1"/>
                      <a:pt x="52" y="1"/>
                      <a:pt x="52" y="1"/>
                    </a:cubicBezTo>
                    <a:cubicBezTo>
                      <a:pt x="59" y="0"/>
                      <a:pt x="66" y="0"/>
                      <a:pt x="72" y="0"/>
                    </a:cubicBezTo>
                    <a:cubicBezTo>
                      <a:pt x="72" y="0"/>
                      <a:pt x="72" y="0"/>
                      <a:pt x="72" y="0"/>
                    </a:cubicBezTo>
                    <a:cubicBezTo>
                      <a:pt x="92" y="0"/>
                      <a:pt x="103" y="5"/>
                      <a:pt x="107" y="10"/>
                    </a:cubicBezTo>
                    <a:cubicBezTo>
                      <a:pt x="107" y="10"/>
                      <a:pt x="107" y="10"/>
                      <a:pt x="107" y="10"/>
                    </a:cubicBezTo>
                    <a:cubicBezTo>
                      <a:pt x="111" y="15"/>
                      <a:pt x="116" y="24"/>
                      <a:pt x="122" y="39"/>
                    </a:cubicBezTo>
                    <a:cubicBezTo>
                      <a:pt x="122" y="39"/>
                      <a:pt x="122" y="39"/>
                      <a:pt x="122" y="39"/>
                    </a:cubicBezTo>
                    <a:cubicBezTo>
                      <a:pt x="128" y="53"/>
                      <a:pt x="131" y="66"/>
                      <a:pt x="132" y="67"/>
                    </a:cubicBezTo>
                    <a:cubicBezTo>
                      <a:pt x="132" y="67"/>
                      <a:pt x="132" y="67"/>
                      <a:pt x="132" y="67"/>
                    </a:cubicBezTo>
                    <a:cubicBezTo>
                      <a:pt x="132" y="69"/>
                      <a:pt x="132" y="69"/>
                      <a:pt x="132" y="69"/>
                    </a:cubicBezTo>
                    <a:cubicBezTo>
                      <a:pt x="125" y="71"/>
                      <a:pt x="125" y="71"/>
                      <a:pt x="125" y="71"/>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8"/>
                      <a:pt x="124" y="68"/>
                    </a:cubicBezTo>
                    <a:cubicBezTo>
                      <a:pt x="124" y="68"/>
                      <a:pt x="124" y="68"/>
                      <a:pt x="124" y="68"/>
                    </a:cubicBezTo>
                    <a:cubicBezTo>
                      <a:pt x="124" y="68"/>
                      <a:pt x="123" y="67"/>
                      <a:pt x="123" y="66"/>
                    </a:cubicBezTo>
                    <a:cubicBezTo>
                      <a:pt x="123" y="66"/>
                      <a:pt x="123" y="66"/>
                      <a:pt x="123" y="66"/>
                    </a:cubicBezTo>
                    <a:cubicBezTo>
                      <a:pt x="123" y="65"/>
                      <a:pt x="122" y="63"/>
                      <a:pt x="121" y="60"/>
                    </a:cubicBezTo>
                    <a:cubicBezTo>
                      <a:pt x="121" y="60"/>
                      <a:pt x="121" y="60"/>
                      <a:pt x="121" y="60"/>
                    </a:cubicBezTo>
                    <a:cubicBezTo>
                      <a:pt x="120" y="55"/>
                      <a:pt x="117" y="48"/>
                      <a:pt x="115" y="42"/>
                    </a:cubicBezTo>
                    <a:cubicBezTo>
                      <a:pt x="115" y="42"/>
                      <a:pt x="115" y="42"/>
                      <a:pt x="115" y="42"/>
                    </a:cubicBezTo>
                    <a:cubicBezTo>
                      <a:pt x="109" y="28"/>
                      <a:pt x="104" y="18"/>
                      <a:pt x="101" y="15"/>
                    </a:cubicBezTo>
                    <a:cubicBezTo>
                      <a:pt x="101" y="15"/>
                      <a:pt x="101" y="15"/>
                      <a:pt x="101"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3" y="9"/>
                    </a:cubicBezTo>
                    <a:cubicBezTo>
                      <a:pt x="53" y="9"/>
                      <a:pt x="53" y="9"/>
                      <a:pt x="53" y="9"/>
                    </a:cubicBezTo>
                    <a:cubicBezTo>
                      <a:pt x="23" y="13"/>
                      <a:pt x="13" y="34"/>
                      <a:pt x="9" y="40"/>
                    </a:cubicBezTo>
                    <a:cubicBezTo>
                      <a:pt x="9" y="40"/>
                      <a:pt x="9" y="40"/>
                      <a:pt x="9" y="40"/>
                    </a:cubicBezTo>
                    <a:cubicBezTo>
                      <a:pt x="9" y="40"/>
                      <a:pt x="9" y="40"/>
                      <a:pt x="9" y="41"/>
                    </a:cubicBezTo>
                    <a:cubicBezTo>
                      <a:pt x="9" y="41"/>
                      <a:pt x="9" y="41"/>
                      <a:pt x="9" y="41"/>
                    </a:cubicBezTo>
                    <a:cubicBezTo>
                      <a:pt x="9" y="41"/>
                      <a:pt x="9" y="42"/>
                      <a:pt x="8" y="43"/>
                    </a:cubicBezTo>
                    <a:cubicBezTo>
                      <a:pt x="8" y="43"/>
                      <a:pt x="8" y="43"/>
                      <a:pt x="8" y="43"/>
                    </a:cubicBezTo>
                    <a:cubicBezTo>
                      <a:pt x="8" y="45"/>
                      <a:pt x="8" y="48"/>
                      <a:pt x="8" y="51"/>
                    </a:cubicBezTo>
                    <a:cubicBezTo>
                      <a:pt x="8" y="51"/>
                      <a:pt x="8" y="51"/>
                      <a:pt x="8" y="51"/>
                    </a:cubicBezTo>
                    <a:cubicBezTo>
                      <a:pt x="8" y="65"/>
                      <a:pt x="10" y="83"/>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2" y="48"/>
                      <a:pt x="124" y="57"/>
                      <a:pt x="126" y="62"/>
                    </a:cubicBezTo>
                    <a:cubicBezTo>
                      <a:pt x="126" y="62"/>
                      <a:pt x="126" y="62"/>
                      <a:pt x="126" y="62"/>
                    </a:cubicBezTo>
                    <a:cubicBezTo>
                      <a:pt x="126" y="61"/>
                      <a:pt x="125" y="60"/>
                      <a:pt x="125" y="59"/>
                    </a:cubicBezTo>
                    <a:cubicBezTo>
                      <a:pt x="125" y="59"/>
                      <a:pt x="125" y="59"/>
                      <a:pt x="125" y="59"/>
                    </a:cubicBezTo>
                    <a:cubicBezTo>
                      <a:pt x="124" y="54"/>
                      <a:pt x="121" y="47"/>
                      <a:pt x="118" y="40"/>
                    </a:cubicBezTo>
                    <a:cubicBezTo>
                      <a:pt x="118" y="40"/>
                      <a:pt x="118" y="40"/>
                      <a:pt x="118" y="40"/>
                    </a:cubicBezTo>
                    <a:cubicBezTo>
                      <a:pt x="115" y="32"/>
                      <a:pt x="112" y="25"/>
                      <a:pt x="109" y="20"/>
                    </a:cubicBezTo>
                    <a:cubicBezTo>
                      <a:pt x="109" y="20"/>
                      <a:pt x="109" y="20"/>
                      <a:pt x="109" y="20"/>
                    </a:cubicBezTo>
                    <a:cubicBezTo>
                      <a:pt x="112" y="25"/>
                      <a:pt x="115" y="32"/>
                      <a:pt x="118" y="40"/>
                    </a:cubicBezTo>
                    <a:close/>
                    <a:moveTo>
                      <a:pt x="5" y="41"/>
                    </a:moveTo>
                    <a:cubicBezTo>
                      <a:pt x="5" y="39"/>
                      <a:pt x="5" y="39"/>
                      <a:pt x="5" y="38"/>
                    </a:cubicBezTo>
                    <a:cubicBezTo>
                      <a:pt x="5" y="38"/>
                      <a:pt x="5" y="38"/>
                      <a:pt x="5" y="38"/>
                    </a:cubicBezTo>
                    <a:cubicBezTo>
                      <a:pt x="5" y="38"/>
                      <a:pt x="5" y="38"/>
                      <a:pt x="5" y="38"/>
                    </a:cubicBezTo>
                    <a:cubicBezTo>
                      <a:pt x="5" y="38"/>
                      <a:pt x="5" y="38"/>
                      <a:pt x="5" y="38"/>
                    </a:cubicBezTo>
                    <a:cubicBezTo>
                      <a:pt x="5" y="39"/>
                      <a:pt x="5" y="40"/>
                      <a:pt x="5" y="41"/>
                    </a:cubicBezTo>
                    <a:close/>
                    <a:moveTo>
                      <a:pt x="9" y="40"/>
                    </a:moveTo>
                    <a:cubicBezTo>
                      <a:pt x="9" y="40"/>
                      <a:pt x="9" y="40"/>
                      <a:pt x="9" y="40"/>
                    </a:cubicBezTo>
                    <a:cubicBezTo>
                      <a:pt x="9" y="40"/>
                      <a:pt x="9" y="40"/>
                      <a:pt x="9" y="40"/>
                    </a:cubicBezTo>
                    <a:cubicBezTo>
                      <a:pt x="9" y="40"/>
                      <a:pt x="9" y="40"/>
                      <a:pt x="9" y="40"/>
                    </a:cubicBezTo>
                    <a:cubicBezTo>
                      <a:pt x="9" y="40"/>
                      <a:pt x="9" y="40"/>
                      <a:pt x="9" y="40"/>
                    </a:cubicBezTo>
                    <a:close/>
                    <a:moveTo>
                      <a:pt x="6" y="38"/>
                    </a:move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7"/>
                      <a:pt x="6" y="37"/>
                    </a:cubicBezTo>
                    <a:cubicBezTo>
                      <a:pt x="6" y="37"/>
                      <a:pt x="6" y="37"/>
                      <a:pt x="6" y="37"/>
                    </a:cubicBezTo>
                    <a:cubicBezTo>
                      <a:pt x="6" y="37"/>
                      <a:pt x="6" y="38"/>
                      <a:pt x="6"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60" y="4"/>
                      <a:pt x="66" y="4"/>
                      <a:pt x="72" y="4"/>
                    </a:cubicBezTo>
                    <a:cubicBezTo>
                      <a:pt x="72" y="4"/>
                      <a:pt x="72" y="4"/>
                      <a:pt x="72" y="4"/>
                    </a:cubicBezTo>
                    <a:cubicBezTo>
                      <a:pt x="72" y="4"/>
                      <a:pt x="72" y="4"/>
                      <a:pt x="72" y="4"/>
                    </a:cubicBezTo>
                    <a:cubicBezTo>
                      <a:pt x="72" y="4"/>
                      <a:pt x="72" y="4"/>
                      <a:pt x="72" y="4"/>
                    </a:cubicBezTo>
                    <a:cubicBezTo>
                      <a:pt x="66" y="4"/>
                      <a:pt x="60" y="4"/>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71"/>
              <p:cNvSpPr/>
              <p:nvPr/>
            </p:nvSpPr>
            <p:spPr bwMode="auto">
              <a:xfrm>
                <a:off x="2300" y="1449"/>
                <a:ext cx="10" cy="35"/>
              </a:xfrm>
              <a:custGeom>
                <a:avLst/>
                <a:gdLst>
                  <a:gd name="T0" fmla="*/ 0 w 10"/>
                  <a:gd name="T1" fmla="*/ 35 h 35"/>
                  <a:gd name="T2" fmla="*/ 0 w 10"/>
                  <a:gd name="T3" fmla="*/ 0 h 35"/>
                  <a:gd name="T4" fmla="*/ 10 w 10"/>
                  <a:gd name="T5" fmla="*/ 0 h 35"/>
                  <a:gd name="T6" fmla="*/ 10 w 10"/>
                  <a:gd name="T7" fmla="*/ 35 h 35"/>
                  <a:gd name="T8" fmla="*/ 0 w 10"/>
                  <a:gd name="T9" fmla="*/ 35 h 35"/>
                  <a:gd name="T10" fmla="*/ 0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0" y="35"/>
                    </a:moveTo>
                    <a:lnTo>
                      <a:pt x="0" y="0"/>
                    </a:lnTo>
                    <a:lnTo>
                      <a:pt x="10" y="0"/>
                    </a:lnTo>
                    <a:lnTo>
                      <a:pt x="10" y="35"/>
                    </a:lnTo>
                    <a:lnTo>
                      <a:pt x="0" y="35"/>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72"/>
              <p:cNvSpPr>
                <a:spLocks noEditPoints="1"/>
              </p:cNvSpPr>
              <p:nvPr/>
            </p:nvSpPr>
            <p:spPr bwMode="auto">
              <a:xfrm>
                <a:off x="2295" y="1444"/>
                <a:ext cx="20" cy="45"/>
              </a:xfrm>
              <a:custGeom>
                <a:avLst/>
                <a:gdLst>
                  <a:gd name="T0" fmla="*/ 15 w 20"/>
                  <a:gd name="T1" fmla="*/ 45 h 45"/>
                  <a:gd name="T2" fmla="*/ 5 w 20"/>
                  <a:gd name="T3" fmla="*/ 45 h 45"/>
                  <a:gd name="T4" fmla="*/ 5 w 20"/>
                  <a:gd name="T5" fmla="*/ 40 h 45"/>
                  <a:gd name="T6" fmla="*/ 10 w 20"/>
                  <a:gd name="T7" fmla="*/ 40 h 45"/>
                  <a:gd name="T8" fmla="*/ 5 w 20"/>
                  <a:gd name="T9" fmla="*/ 40 h 45"/>
                  <a:gd name="T10" fmla="*/ 5 w 20"/>
                  <a:gd name="T11" fmla="*/ 45 h 45"/>
                  <a:gd name="T12" fmla="*/ 0 w 20"/>
                  <a:gd name="T13" fmla="*/ 45 h 45"/>
                  <a:gd name="T14" fmla="*/ 0 w 20"/>
                  <a:gd name="T15" fmla="*/ 0 h 45"/>
                  <a:gd name="T16" fmla="*/ 20 w 20"/>
                  <a:gd name="T17" fmla="*/ 0 h 45"/>
                  <a:gd name="T18" fmla="*/ 20 w 20"/>
                  <a:gd name="T19" fmla="*/ 45 h 45"/>
                  <a:gd name="T20" fmla="*/ 15 w 20"/>
                  <a:gd name="T21" fmla="*/ 45 h 45"/>
                  <a:gd name="T22" fmla="*/ 15 w 20"/>
                  <a:gd name="T23" fmla="*/ 45 h 45"/>
                  <a:gd name="T24" fmla="*/ 10 w 20"/>
                  <a:gd name="T25" fmla="*/ 35 h 45"/>
                  <a:gd name="T26" fmla="*/ 10 w 20"/>
                  <a:gd name="T27" fmla="*/ 10 h 45"/>
                  <a:gd name="T28" fmla="*/ 10 w 20"/>
                  <a:gd name="T29" fmla="*/ 35 h 45"/>
                  <a:gd name="T30" fmla="*/ 10 w 20"/>
                  <a:gd name="T31"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5">
                    <a:moveTo>
                      <a:pt x="15" y="45"/>
                    </a:moveTo>
                    <a:lnTo>
                      <a:pt x="5" y="45"/>
                    </a:lnTo>
                    <a:lnTo>
                      <a:pt x="5" y="40"/>
                    </a:lnTo>
                    <a:lnTo>
                      <a:pt x="10" y="40"/>
                    </a:lnTo>
                    <a:lnTo>
                      <a:pt x="5" y="40"/>
                    </a:lnTo>
                    <a:lnTo>
                      <a:pt x="5" y="45"/>
                    </a:lnTo>
                    <a:lnTo>
                      <a:pt x="0" y="45"/>
                    </a:lnTo>
                    <a:lnTo>
                      <a:pt x="0" y="0"/>
                    </a:lnTo>
                    <a:lnTo>
                      <a:pt x="20" y="0"/>
                    </a:lnTo>
                    <a:lnTo>
                      <a:pt x="20" y="45"/>
                    </a:lnTo>
                    <a:lnTo>
                      <a:pt x="15" y="45"/>
                    </a:lnTo>
                    <a:lnTo>
                      <a:pt x="15" y="45"/>
                    </a:lnTo>
                    <a:close/>
                    <a:moveTo>
                      <a:pt x="10" y="35"/>
                    </a:moveTo>
                    <a:lnTo>
                      <a:pt x="10" y="10"/>
                    </a:lnTo>
                    <a:lnTo>
                      <a:pt x="10" y="35"/>
                    </a:lnTo>
                    <a:lnTo>
                      <a:pt x="1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73"/>
              <p:cNvSpPr/>
              <p:nvPr/>
            </p:nvSpPr>
            <p:spPr bwMode="auto">
              <a:xfrm>
                <a:off x="2252" y="1477"/>
                <a:ext cx="86" cy="35"/>
              </a:xfrm>
              <a:custGeom>
                <a:avLst/>
                <a:gdLst>
                  <a:gd name="T0" fmla="*/ 25 w 34"/>
                  <a:gd name="T1" fmla="*/ 13 h 14"/>
                  <a:gd name="T2" fmla="*/ 19 w 34"/>
                  <a:gd name="T3" fmla="*/ 9 h 14"/>
                  <a:gd name="T4" fmla="*/ 19 w 34"/>
                  <a:gd name="T5" fmla="*/ 9 h 14"/>
                  <a:gd name="T6" fmla="*/ 18 w 34"/>
                  <a:gd name="T7" fmla="*/ 7 h 14"/>
                  <a:gd name="T8" fmla="*/ 18 w 34"/>
                  <a:gd name="T9" fmla="*/ 7 h 14"/>
                  <a:gd name="T10" fmla="*/ 7 w 34"/>
                  <a:gd name="T11" fmla="*/ 14 h 14"/>
                  <a:gd name="T12" fmla="*/ 7 w 34"/>
                  <a:gd name="T13" fmla="*/ 14 h 14"/>
                  <a:gd name="T14" fmla="*/ 6 w 34"/>
                  <a:gd name="T15" fmla="*/ 13 h 14"/>
                  <a:gd name="T16" fmla="*/ 6 w 34"/>
                  <a:gd name="T17" fmla="*/ 13 h 14"/>
                  <a:gd name="T18" fmla="*/ 0 w 34"/>
                  <a:gd name="T19" fmla="*/ 4 h 14"/>
                  <a:gd name="T20" fmla="*/ 0 w 34"/>
                  <a:gd name="T21" fmla="*/ 4 h 14"/>
                  <a:gd name="T22" fmla="*/ 0 w 34"/>
                  <a:gd name="T23" fmla="*/ 3 h 14"/>
                  <a:gd name="T24" fmla="*/ 0 w 34"/>
                  <a:gd name="T25" fmla="*/ 3 h 14"/>
                  <a:gd name="T26" fmla="*/ 4 w 34"/>
                  <a:gd name="T27" fmla="*/ 4 h 14"/>
                  <a:gd name="T28" fmla="*/ 4 w 34"/>
                  <a:gd name="T29" fmla="*/ 4 h 14"/>
                  <a:gd name="T30" fmla="*/ 4 w 34"/>
                  <a:gd name="T31" fmla="*/ 4 h 14"/>
                  <a:gd name="T32" fmla="*/ 5 w 34"/>
                  <a:gd name="T33" fmla="*/ 7 h 14"/>
                  <a:gd name="T34" fmla="*/ 5 w 34"/>
                  <a:gd name="T35" fmla="*/ 7 h 14"/>
                  <a:gd name="T36" fmla="*/ 6 w 34"/>
                  <a:gd name="T37" fmla="*/ 9 h 14"/>
                  <a:gd name="T38" fmla="*/ 6 w 34"/>
                  <a:gd name="T39" fmla="*/ 9 h 14"/>
                  <a:gd name="T40" fmla="*/ 7 w 34"/>
                  <a:gd name="T41" fmla="*/ 10 h 14"/>
                  <a:gd name="T42" fmla="*/ 7 w 34"/>
                  <a:gd name="T43" fmla="*/ 10 h 14"/>
                  <a:gd name="T44" fmla="*/ 13 w 34"/>
                  <a:gd name="T45" fmla="*/ 6 h 14"/>
                  <a:gd name="T46" fmla="*/ 13 w 34"/>
                  <a:gd name="T47" fmla="*/ 6 h 14"/>
                  <a:gd name="T48" fmla="*/ 17 w 34"/>
                  <a:gd name="T49" fmla="*/ 2 h 14"/>
                  <a:gd name="T50" fmla="*/ 17 w 34"/>
                  <a:gd name="T51" fmla="*/ 2 h 14"/>
                  <a:gd name="T52" fmla="*/ 19 w 34"/>
                  <a:gd name="T53" fmla="*/ 0 h 14"/>
                  <a:gd name="T54" fmla="*/ 20 w 34"/>
                  <a:gd name="T55" fmla="*/ 3 h 14"/>
                  <a:gd name="T56" fmla="*/ 22 w 34"/>
                  <a:gd name="T57" fmla="*/ 6 h 14"/>
                  <a:gd name="T58" fmla="*/ 22 w 34"/>
                  <a:gd name="T59" fmla="*/ 6 h 14"/>
                  <a:gd name="T60" fmla="*/ 25 w 34"/>
                  <a:gd name="T61" fmla="*/ 9 h 14"/>
                  <a:gd name="T62" fmla="*/ 25 w 34"/>
                  <a:gd name="T63" fmla="*/ 9 h 14"/>
                  <a:gd name="T64" fmla="*/ 25 w 34"/>
                  <a:gd name="T65" fmla="*/ 9 h 14"/>
                  <a:gd name="T66" fmla="*/ 25 w 34"/>
                  <a:gd name="T67" fmla="*/ 9 h 14"/>
                  <a:gd name="T68" fmla="*/ 25 w 34"/>
                  <a:gd name="T69" fmla="*/ 9 h 14"/>
                  <a:gd name="T70" fmla="*/ 25 w 34"/>
                  <a:gd name="T71" fmla="*/ 9 h 14"/>
                  <a:gd name="T72" fmla="*/ 26 w 34"/>
                  <a:gd name="T73" fmla="*/ 9 h 14"/>
                  <a:gd name="T74" fmla="*/ 26 w 34"/>
                  <a:gd name="T75" fmla="*/ 9 h 14"/>
                  <a:gd name="T76" fmla="*/ 28 w 34"/>
                  <a:gd name="T77" fmla="*/ 5 h 14"/>
                  <a:gd name="T78" fmla="*/ 28 w 34"/>
                  <a:gd name="T79" fmla="*/ 5 h 14"/>
                  <a:gd name="T80" fmla="*/ 31 w 34"/>
                  <a:gd name="T81" fmla="*/ 0 h 14"/>
                  <a:gd name="T82" fmla="*/ 31 w 34"/>
                  <a:gd name="T83" fmla="*/ 0 h 14"/>
                  <a:gd name="T84" fmla="*/ 34 w 34"/>
                  <a:gd name="T85" fmla="*/ 2 h 14"/>
                  <a:gd name="T86" fmla="*/ 32 w 34"/>
                  <a:gd name="T87" fmla="*/ 7 h 14"/>
                  <a:gd name="T88" fmla="*/ 32 w 34"/>
                  <a:gd name="T89" fmla="*/ 7 h 14"/>
                  <a:gd name="T90" fmla="*/ 26 w 34"/>
                  <a:gd name="T91" fmla="*/ 13 h 14"/>
                  <a:gd name="T92" fmla="*/ 26 w 34"/>
                  <a:gd name="T93" fmla="*/ 13 h 14"/>
                  <a:gd name="T94" fmla="*/ 26 w 34"/>
                  <a:gd name="T95" fmla="*/ 13 h 14"/>
                  <a:gd name="T96" fmla="*/ 26 w 34"/>
                  <a:gd name="T97" fmla="*/ 13 h 14"/>
                  <a:gd name="T98" fmla="*/ 25 w 34"/>
                  <a:gd name="T99" fmla="*/ 13 h 14"/>
                  <a:gd name="T100" fmla="*/ 25 w 34"/>
                  <a:gd name="T101" fmla="*/ 13 h 14"/>
                  <a:gd name="T102" fmla="*/ 25 w 34"/>
                  <a:gd name="T103" fmla="*/ 14 h 14"/>
                  <a:gd name="T104" fmla="*/ 25 w 34"/>
                  <a:gd name="T105" fmla="*/ 14 h 14"/>
                  <a:gd name="T106" fmla="*/ 25 w 34"/>
                  <a:gd name="T107" fmla="*/ 14 h 14"/>
                  <a:gd name="T108" fmla="*/ 25 w 34"/>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14">
                    <a:moveTo>
                      <a:pt x="25" y="13"/>
                    </a:moveTo>
                    <a:cubicBezTo>
                      <a:pt x="22" y="13"/>
                      <a:pt x="21" y="10"/>
                      <a:pt x="19" y="9"/>
                    </a:cubicBezTo>
                    <a:cubicBezTo>
                      <a:pt x="19" y="9"/>
                      <a:pt x="19" y="9"/>
                      <a:pt x="19" y="9"/>
                    </a:cubicBezTo>
                    <a:cubicBezTo>
                      <a:pt x="19" y="8"/>
                      <a:pt x="18" y="7"/>
                      <a:pt x="18" y="7"/>
                    </a:cubicBezTo>
                    <a:cubicBezTo>
                      <a:pt x="18" y="7"/>
                      <a:pt x="18" y="7"/>
                      <a:pt x="18" y="7"/>
                    </a:cubicBezTo>
                    <a:cubicBezTo>
                      <a:pt x="15" y="9"/>
                      <a:pt x="11" y="13"/>
                      <a:pt x="7" y="14"/>
                    </a:cubicBezTo>
                    <a:cubicBezTo>
                      <a:pt x="7" y="14"/>
                      <a:pt x="7" y="14"/>
                      <a:pt x="7" y="14"/>
                    </a:cubicBezTo>
                    <a:cubicBezTo>
                      <a:pt x="6" y="14"/>
                      <a:pt x="6" y="13"/>
                      <a:pt x="6" y="13"/>
                    </a:cubicBezTo>
                    <a:cubicBezTo>
                      <a:pt x="6" y="13"/>
                      <a:pt x="6" y="13"/>
                      <a:pt x="6" y="13"/>
                    </a:cubicBezTo>
                    <a:cubicBezTo>
                      <a:pt x="0" y="12"/>
                      <a:pt x="0" y="5"/>
                      <a:pt x="0" y="4"/>
                    </a:cubicBezTo>
                    <a:cubicBezTo>
                      <a:pt x="0" y="4"/>
                      <a:pt x="0" y="4"/>
                      <a:pt x="0" y="4"/>
                    </a:cubicBezTo>
                    <a:cubicBezTo>
                      <a:pt x="0" y="4"/>
                      <a:pt x="0" y="3"/>
                      <a:pt x="0" y="3"/>
                    </a:cubicBezTo>
                    <a:cubicBezTo>
                      <a:pt x="0" y="3"/>
                      <a:pt x="0" y="3"/>
                      <a:pt x="0" y="3"/>
                    </a:cubicBezTo>
                    <a:cubicBezTo>
                      <a:pt x="4" y="4"/>
                      <a:pt x="4" y="4"/>
                      <a:pt x="4" y="4"/>
                    </a:cubicBezTo>
                    <a:cubicBezTo>
                      <a:pt x="4" y="4"/>
                      <a:pt x="4" y="4"/>
                      <a:pt x="4" y="4"/>
                    </a:cubicBezTo>
                    <a:cubicBezTo>
                      <a:pt x="4" y="4"/>
                      <a:pt x="4" y="4"/>
                      <a:pt x="4" y="4"/>
                    </a:cubicBezTo>
                    <a:cubicBezTo>
                      <a:pt x="4" y="4"/>
                      <a:pt x="4" y="6"/>
                      <a:pt x="5" y="7"/>
                    </a:cubicBezTo>
                    <a:cubicBezTo>
                      <a:pt x="5" y="7"/>
                      <a:pt x="5" y="7"/>
                      <a:pt x="5" y="7"/>
                    </a:cubicBezTo>
                    <a:cubicBezTo>
                      <a:pt x="5" y="9"/>
                      <a:pt x="6" y="9"/>
                      <a:pt x="6" y="9"/>
                    </a:cubicBezTo>
                    <a:cubicBezTo>
                      <a:pt x="6" y="9"/>
                      <a:pt x="6" y="9"/>
                      <a:pt x="6" y="9"/>
                    </a:cubicBezTo>
                    <a:cubicBezTo>
                      <a:pt x="6" y="9"/>
                      <a:pt x="6" y="10"/>
                      <a:pt x="7" y="10"/>
                    </a:cubicBezTo>
                    <a:cubicBezTo>
                      <a:pt x="7" y="10"/>
                      <a:pt x="7" y="10"/>
                      <a:pt x="7" y="10"/>
                    </a:cubicBezTo>
                    <a:cubicBezTo>
                      <a:pt x="8" y="10"/>
                      <a:pt x="11" y="8"/>
                      <a:pt x="13" y="6"/>
                    </a:cubicBezTo>
                    <a:cubicBezTo>
                      <a:pt x="13" y="6"/>
                      <a:pt x="13" y="6"/>
                      <a:pt x="13" y="6"/>
                    </a:cubicBezTo>
                    <a:cubicBezTo>
                      <a:pt x="15" y="4"/>
                      <a:pt x="17" y="2"/>
                      <a:pt x="17" y="2"/>
                    </a:cubicBezTo>
                    <a:cubicBezTo>
                      <a:pt x="17" y="2"/>
                      <a:pt x="17" y="2"/>
                      <a:pt x="17" y="2"/>
                    </a:cubicBezTo>
                    <a:cubicBezTo>
                      <a:pt x="19" y="0"/>
                      <a:pt x="19" y="0"/>
                      <a:pt x="19" y="0"/>
                    </a:cubicBezTo>
                    <a:cubicBezTo>
                      <a:pt x="20" y="3"/>
                      <a:pt x="20" y="3"/>
                      <a:pt x="20" y="3"/>
                    </a:cubicBezTo>
                    <a:cubicBezTo>
                      <a:pt x="20" y="3"/>
                      <a:pt x="21" y="4"/>
                      <a:pt x="22" y="6"/>
                    </a:cubicBezTo>
                    <a:cubicBezTo>
                      <a:pt x="22" y="6"/>
                      <a:pt x="22" y="6"/>
                      <a:pt x="22" y="6"/>
                    </a:cubicBezTo>
                    <a:cubicBezTo>
                      <a:pt x="23" y="7"/>
                      <a:pt x="24" y="9"/>
                      <a:pt x="25" y="9"/>
                    </a:cubicBezTo>
                    <a:cubicBezTo>
                      <a:pt x="25" y="9"/>
                      <a:pt x="25" y="9"/>
                      <a:pt x="25" y="9"/>
                    </a:cubicBezTo>
                    <a:cubicBezTo>
                      <a:pt x="25" y="9"/>
                      <a:pt x="25" y="9"/>
                      <a:pt x="25" y="9"/>
                    </a:cubicBezTo>
                    <a:cubicBezTo>
                      <a:pt x="25" y="9"/>
                      <a:pt x="25" y="9"/>
                      <a:pt x="25" y="9"/>
                    </a:cubicBezTo>
                    <a:cubicBezTo>
                      <a:pt x="25" y="9"/>
                      <a:pt x="25" y="9"/>
                      <a:pt x="25" y="9"/>
                    </a:cubicBezTo>
                    <a:cubicBezTo>
                      <a:pt x="25" y="9"/>
                      <a:pt x="25" y="9"/>
                      <a:pt x="25" y="9"/>
                    </a:cubicBezTo>
                    <a:cubicBezTo>
                      <a:pt x="26" y="9"/>
                      <a:pt x="26" y="9"/>
                      <a:pt x="26" y="9"/>
                    </a:cubicBezTo>
                    <a:cubicBezTo>
                      <a:pt x="26" y="9"/>
                      <a:pt x="26" y="9"/>
                      <a:pt x="26" y="9"/>
                    </a:cubicBezTo>
                    <a:cubicBezTo>
                      <a:pt x="27" y="8"/>
                      <a:pt x="28" y="7"/>
                      <a:pt x="28" y="5"/>
                    </a:cubicBezTo>
                    <a:cubicBezTo>
                      <a:pt x="28" y="5"/>
                      <a:pt x="28" y="5"/>
                      <a:pt x="28" y="5"/>
                    </a:cubicBezTo>
                    <a:cubicBezTo>
                      <a:pt x="30" y="3"/>
                      <a:pt x="31" y="0"/>
                      <a:pt x="31" y="0"/>
                    </a:cubicBezTo>
                    <a:cubicBezTo>
                      <a:pt x="31" y="0"/>
                      <a:pt x="31" y="0"/>
                      <a:pt x="31" y="0"/>
                    </a:cubicBezTo>
                    <a:cubicBezTo>
                      <a:pt x="34" y="2"/>
                      <a:pt x="34" y="2"/>
                      <a:pt x="34" y="2"/>
                    </a:cubicBezTo>
                    <a:cubicBezTo>
                      <a:pt x="34" y="2"/>
                      <a:pt x="33" y="5"/>
                      <a:pt x="32" y="7"/>
                    </a:cubicBezTo>
                    <a:cubicBezTo>
                      <a:pt x="32" y="7"/>
                      <a:pt x="32" y="7"/>
                      <a:pt x="32" y="7"/>
                    </a:cubicBezTo>
                    <a:cubicBezTo>
                      <a:pt x="30" y="10"/>
                      <a:pt x="29" y="12"/>
                      <a:pt x="26" y="13"/>
                    </a:cubicBezTo>
                    <a:cubicBezTo>
                      <a:pt x="26" y="13"/>
                      <a:pt x="26" y="13"/>
                      <a:pt x="26" y="13"/>
                    </a:cubicBezTo>
                    <a:cubicBezTo>
                      <a:pt x="26" y="13"/>
                      <a:pt x="26" y="13"/>
                      <a:pt x="26" y="13"/>
                    </a:cubicBezTo>
                    <a:cubicBezTo>
                      <a:pt x="26" y="13"/>
                      <a:pt x="26" y="13"/>
                      <a:pt x="26" y="13"/>
                    </a:cubicBezTo>
                    <a:cubicBezTo>
                      <a:pt x="26" y="13"/>
                      <a:pt x="26" y="13"/>
                      <a:pt x="25" y="13"/>
                    </a:cubicBezTo>
                    <a:cubicBezTo>
                      <a:pt x="25" y="13"/>
                      <a:pt x="25" y="13"/>
                      <a:pt x="25" y="13"/>
                    </a:cubicBezTo>
                    <a:cubicBezTo>
                      <a:pt x="25" y="14"/>
                      <a:pt x="25" y="14"/>
                      <a:pt x="25" y="14"/>
                    </a:cubicBezTo>
                    <a:cubicBezTo>
                      <a:pt x="25" y="14"/>
                      <a:pt x="25" y="14"/>
                      <a:pt x="25"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74"/>
              <p:cNvSpPr>
                <a:spLocks noEditPoints="1"/>
              </p:cNvSpPr>
              <p:nvPr/>
            </p:nvSpPr>
            <p:spPr bwMode="auto">
              <a:xfrm>
                <a:off x="2247" y="1467"/>
                <a:ext cx="99" cy="50"/>
              </a:xfrm>
              <a:custGeom>
                <a:avLst/>
                <a:gdLst>
                  <a:gd name="T0" fmla="*/ 20 w 39"/>
                  <a:gd name="T1" fmla="*/ 14 h 20"/>
                  <a:gd name="T2" fmla="*/ 7 w 39"/>
                  <a:gd name="T3" fmla="*/ 19 h 20"/>
                  <a:gd name="T4" fmla="*/ 0 w 39"/>
                  <a:gd name="T5" fmla="*/ 8 h 20"/>
                  <a:gd name="T6" fmla="*/ 0 w 39"/>
                  <a:gd name="T7" fmla="*/ 5 h 20"/>
                  <a:gd name="T8" fmla="*/ 8 w 39"/>
                  <a:gd name="T9" fmla="*/ 8 h 20"/>
                  <a:gd name="T10" fmla="*/ 8 w 39"/>
                  <a:gd name="T11" fmla="*/ 8 h 20"/>
                  <a:gd name="T12" fmla="*/ 8 w 39"/>
                  <a:gd name="T13" fmla="*/ 11 h 20"/>
                  <a:gd name="T14" fmla="*/ 9 w 39"/>
                  <a:gd name="T15" fmla="*/ 11 h 20"/>
                  <a:gd name="T16" fmla="*/ 10 w 39"/>
                  <a:gd name="T17" fmla="*/ 11 h 20"/>
                  <a:gd name="T18" fmla="*/ 17 w 39"/>
                  <a:gd name="T19" fmla="*/ 5 h 20"/>
                  <a:gd name="T20" fmla="*/ 21 w 39"/>
                  <a:gd name="T21" fmla="*/ 0 h 20"/>
                  <a:gd name="T22" fmla="*/ 24 w 39"/>
                  <a:gd name="T23" fmla="*/ 6 h 20"/>
                  <a:gd name="T24" fmla="*/ 24 w 39"/>
                  <a:gd name="T25" fmla="*/ 6 h 20"/>
                  <a:gd name="T26" fmla="*/ 26 w 39"/>
                  <a:gd name="T27" fmla="*/ 9 h 20"/>
                  <a:gd name="T28" fmla="*/ 27 w 39"/>
                  <a:gd name="T29" fmla="*/ 11 h 20"/>
                  <a:gd name="T30" fmla="*/ 31 w 39"/>
                  <a:gd name="T31" fmla="*/ 3 h 20"/>
                  <a:gd name="T32" fmla="*/ 31 w 39"/>
                  <a:gd name="T33" fmla="*/ 3 h 20"/>
                  <a:gd name="T34" fmla="*/ 38 w 39"/>
                  <a:gd name="T35" fmla="*/ 6 h 20"/>
                  <a:gd name="T36" fmla="*/ 29 w 39"/>
                  <a:gd name="T37" fmla="*/ 19 h 20"/>
                  <a:gd name="T38" fmla="*/ 28 w 39"/>
                  <a:gd name="T39" fmla="*/ 19 h 20"/>
                  <a:gd name="T40" fmla="*/ 28 w 39"/>
                  <a:gd name="T41" fmla="*/ 19 h 20"/>
                  <a:gd name="T42" fmla="*/ 26 w 39"/>
                  <a:gd name="T43" fmla="*/ 19 h 20"/>
                  <a:gd name="T44" fmla="*/ 27 w 39"/>
                  <a:gd name="T45" fmla="*/ 17 h 20"/>
                  <a:gd name="T46" fmla="*/ 8 w 39"/>
                  <a:gd name="T47" fmla="*/ 16 h 20"/>
                  <a:gd name="T48" fmla="*/ 8 w 39"/>
                  <a:gd name="T49" fmla="*/ 15 h 20"/>
                  <a:gd name="T50" fmla="*/ 26 w 39"/>
                  <a:gd name="T51" fmla="*/ 15 h 20"/>
                  <a:gd name="T52" fmla="*/ 26 w 39"/>
                  <a:gd name="T53" fmla="*/ 15 h 20"/>
                  <a:gd name="T54" fmla="*/ 29 w 39"/>
                  <a:gd name="T55" fmla="*/ 15 h 20"/>
                  <a:gd name="T56" fmla="*/ 30 w 39"/>
                  <a:gd name="T57" fmla="*/ 14 h 20"/>
                  <a:gd name="T58" fmla="*/ 5 w 39"/>
                  <a:gd name="T59" fmla="*/ 12 h 20"/>
                  <a:gd name="T60" fmla="*/ 6 w 39"/>
                  <a:gd name="T61" fmla="*/ 15 h 20"/>
                  <a:gd name="T62" fmla="*/ 13 w 39"/>
                  <a:gd name="T63" fmla="*/ 14 h 20"/>
                  <a:gd name="T64" fmla="*/ 16 w 39"/>
                  <a:gd name="T65" fmla="*/ 11 h 20"/>
                  <a:gd name="T66" fmla="*/ 23 w 39"/>
                  <a:gd name="T67" fmla="*/ 12 h 20"/>
                  <a:gd name="T68" fmla="*/ 23 w 39"/>
                  <a:gd name="T69" fmla="*/ 11 h 20"/>
                  <a:gd name="T70" fmla="*/ 32 w 39"/>
                  <a:gd name="T71" fmla="*/ 10 h 20"/>
                  <a:gd name="T72" fmla="*/ 33 w 39"/>
                  <a:gd name="T73" fmla="*/ 8 h 20"/>
                  <a:gd name="T74" fmla="*/ 22 w 39"/>
                  <a:gd name="T75" fmla="*/ 10 h 20"/>
                  <a:gd name="T76" fmla="*/ 21 w 39"/>
                  <a:gd name="T77" fmla="*/ 9 h 20"/>
                  <a:gd name="T78" fmla="*/ 20 w 39"/>
                  <a:gd name="T79" fmla="*/ 7 h 20"/>
                  <a:gd name="T80" fmla="*/ 20 w 39"/>
                  <a:gd name="T81" fmla="*/ 8 h 20"/>
                  <a:gd name="T82" fmla="*/ 20 w 39"/>
                  <a:gd name="T83" fmla="*/ 8 h 20"/>
                  <a:gd name="T84" fmla="*/ 21 w 39"/>
                  <a:gd name="T8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20">
                    <a:moveTo>
                      <a:pt x="26" y="19"/>
                    </a:moveTo>
                    <a:cubicBezTo>
                      <a:pt x="22" y="18"/>
                      <a:pt x="21" y="16"/>
                      <a:pt x="20" y="14"/>
                    </a:cubicBezTo>
                    <a:cubicBezTo>
                      <a:pt x="20" y="14"/>
                      <a:pt x="20" y="14"/>
                      <a:pt x="20" y="14"/>
                    </a:cubicBezTo>
                    <a:cubicBezTo>
                      <a:pt x="17" y="16"/>
                      <a:pt x="13" y="19"/>
                      <a:pt x="9" y="19"/>
                    </a:cubicBezTo>
                    <a:cubicBezTo>
                      <a:pt x="9" y="19"/>
                      <a:pt x="9" y="19"/>
                      <a:pt x="9" y="19"/>
                    </a:cubicBezTo>
                    <a:cubicBezTo>
                      <a:pt x="8" y="19"/>
                      <a:pt x="8" y="19"/>
                      <a:pt x="7" y="19"/>
                    </a:cubicBezTo>
                    <a:cubicBezTo>
                      <a:pt x="7" y="19"/>
                      <a:pt x="7" y="19"/>
                      <a:pt x="7" y="19"/>
                    </a:cubicBezTo>
                    <a:cubicBezTo>
                      <a:pt x="0" y="17"/>
                      <a:pt x="0" y="9"/>
                      <a:pt x="0" y="8"/>
                    </a:cubicBezTo>
                    <a:cubicBezTo>
                      <a:pt x="0" y="8"/>
                      <a:pt x="0" y="8"/>
                      <a:pt x="0" y="8"/>
                    </a:cubicBezTo>
                    <a:cubicBezTo>
                      <a:pt x="0" y="8"/>
                      <a:pt x="0" y="7"/>
                      <a:pt x="0" y="7"/>
                    </a:cubicBezTo>
                    <a:cubicBezTo>
                      <a:pt x="0" y="7"/>
                      <a:pt x="0" y="7"/>
                      <a:pt x="0" y="7"/>
                    </a:cubicBezTo>
                    <a:cubicBezTo>
                      <a:pt x="0" y="5"/>
                      <a:pt x="0" y="5"/>
                      <a:pt x="0" y="5"/>
                    </a:cubicBezTo>
                    <a:cubicBezTo>
                      <a:pt x="8" y="6"/>
                      <a:pt x="8" y="6"/>
                      <a:pt x="8" y="6"/>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10"/>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10" y="11"/>
                      <a:pt x="10" y="11"/>
                    </a:cubicBezTo>
                    <a:cubicBezTo>
                      <a:pt x="10" y="11"/>
                      <a:pt x="10" y="11"/>
                      <a:pt x="10" y="11"/>
                    </a:cubicBezTo>
                    <a:cubicBezTo>
                      <a:pt x="11" y="10"/>
                      <a:pt x="13" y="9"/>
                      <a:pt x="14" y="8"/>
                    </a:cubicBezTo>
                    <a:cubicBezTo>
                      <a:pt x="14" y="8"/>
                      <a:pt x="14" y="8"/>
                      <a:pt x="14" y="8"/>
                    </a:cubicBezTo>
                    <a:cubicBezTo>
                      <a:pt x="16" y="7"/>
                      <a:pt x="17" y="5"/>
                      <a:pt x="17" y="5"/>
                    </a:cubicBezTo>
                    <a:cubicBezTo>
                      <a:pt x="17" y="5"/>
                      <a:pt x="17" y="5"/>
                      <a:pt x="17" y="5"/>
                    </a:cubicBezTo>
                    <a:cubicBezTo>
                      <a:pt x="17" y="5"/>
                      <a:pt x="17" y="5"/>
                      <a:pt x="17" y="5"/>
                    </a:cubicBezTo>
                    <a:cubicBezTo>
                      <a:pt x="21" y="0"/>
                      <a:pt x="21" y="0"/>
                      <a:pt x="21" y="0"/>
                    </a:cubicBezTo>
                    <a:cubicBezTo>
                      <a:pt x="23" y="3"/>
                      <a:pt x="23" y="3"/>
                      <a:pt x="23" y="3"/>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7"/>
                    </a:cubicBezTo>
                    <a:cubicBezTo>
                      <a:pt x="24" y="7"/>
                      <a:pt x="24" y="7"/>
                      <a:pt x="24" y="7"/>
                    </a:cubicBezTo>
                    <a:cubicBezTo>
                      <a:pt x="25" y="7"/>
                      <a:pt x="25" y="8"/>
                      <a:pt x="26" y="9"/>
                    </a:cubicBezTo>
                    <a:cubicBezTo>
                      <a:pt x="26" y="9"/>
                      <a:pt x="26" y="9"/>
                      <a:pt x="26" y="9"/>
                    </a:cubicBezTo>
                    <a:cubicBezTo>
                      <a:pt x="26" y="9"/>
                      <a:pt x="27" y="10"/>
                      <a:pt x="27" y="11"/>
                    </a:cubicBezTo>
                    <a:cubicBezTo>
                      <a:pt x="27" y="11"/>
                      <a:pt x="27" y="11"/>
                      <a:pt x="27" y="11"/>
                    </a:cubicBezTo>
                    <a:cubicBezTo>
                      <a:pt x="28" y="10"/>
                      <a:pt x="28" y="9"/>
                      <a:pt x="29" y="8"/>
                    </a:cubicBezTo>
                    <a:cubicBezTo>
                      <a:pt x="29" y="8"/>
                      <a:pt x="29" y="8"/>
                      <a:pt x="29" y="8"/>
                    </a:cubicBezTo>
                    <a:cubicBezTo>
                      <a:pt x="30" y="6"/>
                      <a:pt x="31" y="4"/>
                      <a:pt x="31" y="3"/>
                    </a:cubicBezTo>
                    <a:cubicBezTo>
                      <a:pt x="31" y="3"/>
                      <a:pt x="31" y="3"/>
                      <a:pt x="31" y="3"/>
                    </a:cubicBezTo>
                    <a:cubicBezTo>
                      <a:pt x="31" y="3"/>
                      <a:pt x="31" y="4"/>
                      <a:pt x="31" y="3"/>
                    </a:cubicBezTo>
                    <a:cubicBezTo>
                      <a:pt x="31" y="3"/>
                      <a:pt x="31" y="3"/>
                      <a:pt x="31" y="3"/>
                    </a:cubicBezTo>
                    <a:cubicBezTo>
                      <a:pt x="32" y="2"/>
                      <a:pt x="32" y="2"/>
                      <a:pt x="32" y="2"/>
                    </a:cubicBezTo>
                    <a:cubicBezTo>
                      <a:pt x="39" y="5"/>
                      <a:pt x="39" y="5"/>
                      <a:pt x="39" y="5"/>
                    </a:cubicBezTo>
                    <a:cubicBezTo>
                      <a:pt x="38" y="6"/>
                      <a:pt x="38" y="6"/>
                      <a:pt x="38" y="6"/>
                    </a:cubicBezTo>
                    <a:cubicBezTo>
                      <a:pt x="38" y="7"/>
                      <a:pt x="37" y="9"/>
                      <a:pt x="36" y="12"/>
                    </a:cubicBezTo>
                    <a:cubicBezTo>
                      <a:pt x="36" y="12"/>
                      <a:pt x="36" y="12"/>
                      <a:pt x="36" y="12"/>
                    </a:cubicBezTo>
                    <a:cubicBezTo>
                      <a:pt x="34" y="14"/>
                      <a:pt x="33" y="18"/>
                      <a:pt x="29" y="19"/>
                    </a:cubicBezTo>
                    <a:cubicBezTo>
                      <a:pt x="29" y="19"/>
                      <a:pt x="29" y="19"/>
                      <a:pt x="29" y="19"/>
                    </a:cubicBezTo>
                    <a:cubicBezTo>
                      <a:pt x="29"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20"/>
                      <a:pt x="26" y="20"/>
                      <a:pt x="26" y="20"/>
                    </a:cubicBezTo>
                    <a:cubicBezTo>
                      <a:pt x="26" y="19"/>
                      <a:pt x="26" y="19"/>
                      <a:pt x="26" y="19"/>
                    </a:cubicBezTo>
                    <a:close/>
                    <a:moveTo>
                      <a:pt x="27" y="17"/>
                    </a:moveTo>
                    <a:cubicBezTo>
                      <a:pt x="25" y="19"/>
                      <a:pt x="25" y="19"/>
                      <a:pt x="25" y="19"/>
                    </a:cubicBezTo>
                    <a:cubicBezTo>
                      <a:pt x="27" y="17"/>
                      <a:pt x="27" y="17"/>
                      <a:pt x="27" y="17"/>
                    </a:cubicBezTo>
                    <a:cubicBezTo>
                      <a:pt x="27" y="17"/>
                      <a:pt x="27" y="17"/>
                      <a:pt x="27" y="17"/>
                    </a:cubicBezTo>
                    <a:cubicBezTo>
                      <a:pt x="27" y="17"/>
                      <a:pt x="27" y="17"/>
                      <a:pt x="27" y="17"/>
                    </a:cubicBezTo>
                    <a:close/>
                    <a:moveTo>
                      <a:pt x="8" y="16"/>
                    </a:moveTo>
                    <a:cubicBezTo>
                      <a:pt x="8" y="16"/>
                      <a:pt x="8" y="16"/>
                      <a:pt x="8" y="15"/>
                    </a:cubicBezTo>
                    <a:cubicBezTo>
                      <a:pt x="8" y="15"/>
                      <a:pt x="8" y="15"/>
                      <a:pt x="8" y="15"/>
                    </a:cubicBezTo>
                    <a:cubicBezTo>
                      <a:pt x="8" y="15"/>
                      <a:pt x="8" y="15"/>
                      <a:pt x="8" y="15"/>
                    </a:cubicBezTo>
                    <a:cubicBezTo>
                      <a:pt x="8" y="15"/>
                      <a:pt x="8" y="15"/>
                      <a:pt x="8" y="15"/>
                    </a:cubicBezTo>
                    <a:cubicBezTo>
                      <a:pt x="8" y="15"/>
                      <a:pt x="8" y="15"/>
                      <a:pt x="8" y="16"/>
                    </a:cubicBezTo>
                    <a:close/>
                    <a:moveTo>
                      <a:pt x="26" y="15"/>
                    </a:moveTo>
                    <a:cubicBezTo>
                      <a:pt x="26" y="15"/>
                      <a:pt x="25" y="14"/>
                      <a:pt x="24" y="14"/>
                    </a:cubicBezTo>
                    <a:cubicBezTo>
                      <a:pt x="24" y="14"/>
                      <a:pt x="24" y="14"/>
                      <a:pt x="24" y="14"/>
                    </a:cubicBezTo>
                    <a:cubicBezTo>
                      <a:pt x="25" y="14"/>
                      <a:pt x="26" y="15"/>
                      <a:pt x="26" y="15"/>
                    </a:cubicBezTo>
                    <a:close/>
                    <a:moveTo>
                      <a:pt x="30" y="14"/>
                    </a:moveTo>
                    <a:cubicBezTo>
                      <a:pt x="29" y="14"/>
                      <a:pt x="29" y="15"/>
                      <a:pt x="29" y="15"/>
                    </a:cubicBezTo>
                    <a:cubicBezTo>
                      <a:pt x="29" y="15"/>
                      <a:pt x="29" y="15"/>
                      <a:pt x="29" y="15"/>
                    </a:cubicBezTo>
                    <a:cubicBezTo>
                      <a:pt x="29" y="15"/>
                      <a:pt x="30" y="14"/>
                      <a:pt x="30" y="13"/>
                    </a:cubicBezTo>
                    <a:cubicBezTo>
                      <a:pt x="30" y="13"/>
                      <a:pt x="30" y="13"/>
                      <a:pt x="30" y="13"/>
                    </a:cubicBezTo>
                    <a:cubicBezTo>
                      <a:pt x="30" y="13"/>
                      <a:pt x="30" y="14"/>
                      <a:pt x="30" y="14"/>
                    </a:cubicBezTo>
                    <a:close/>
                    <a:moveTo>
                      <a:pt x="6" y="15"/>
                    </a:moveTo>
                    <a:cubicBezTo>
                      <a:pt x="5" y="14"/>
                      <a:pt x="5" y="13"/>
                      <a:pt x="5" y="12"/>
                    </a:cubicBezTo>
                    <a:cubicBezTo>
                      <a:pt x="5" y="12"/>
                      <a:pt x="5" y="12"/>
                      <a:pt x="5" y="12"/>
                    </a:cubicBezTo>
                    <a:cubicBezTo>
                      <a:pt x="4" y="11"/>
                      <a:pt x="4" y="11"/>
                      <a:pt x="4" y="10"/>
                    </a:cubicBezTo>
                    <a:cubicBezTo>
                      <a:pt x="4" y="10"/>
                      <a:pt x="4" y="10"/>
                      <a:pt x="4" y="10"/>
                    </a:cubicBezTo>
                    <a:cubicBezTo>
                      <a:pt x="4" y="12"/>
                      <a:pt x="5" y="14"/>
                      <a:pt x="6" y="15"/>
                    </a:cubicBezTo>
                    <a:close/>
                    <a:moveTo>
                      <a:pt x="16" y="11"/>
                    </a:moveTo>
                    <a:cubicBezTo>
                      <a:pt x="15" y="12"/>
                      <a:pt x="14" y="13"/>
                      <a:pt x="13" y="14"/>
                    </a:cubicBezTo>
                    <a:cubicBezTo>
                      <a:pt x="13" y="14"/>
                      <a:pt x="13" y="14"/>
                      <a:pt x="13" y="14"/>
                    </a:cubicBezTo>
                    <a:cubicBezTo>
                      <a:pt x="15" y="13"/>
                      <a:pt x="17" y="11"/>
                      <a:pt x="18" y="10"/>
                    </a:cubicBezTo>
                    <a:cubicBezTo>
                      <a:pt x="18" y="10"/>
                      <a:pt x="18" y="10"/>
                      <a:pt x="18" y="10"/>
                    </a:cubicBezTo>
                    <a:cubicBezTo>
                      <a:pt x="18" y="10"/>
                      <a:pt x="17" y="11"/>
                      <a:pt x="16" y="11"/>
                    </a:cubicBezTo>
                    <a:close/>
                    <a:moveTo>
                      <a:pt x="23" y="11"/>
                    </a:moveTo>
                    <a:cubicBezTo>
                      <a:pt x="23" y="11"/>
                      <a:pt x="23" y="11"/>
                      <a:pt x="23" y="12"/>
                    </a:cubicBezTo>
                    <a:cubicBezTo>
                      <a:pt x="23" y="12"/>
                      <a:pt x="23" y="12"/>
                      <a:pt x="23" y="12"/>
                    </a:cubicBezTo>
                    <a:cubicBezTo>
                      <a:pt x="23" y="11"/>
                      <a:pt x="23" y="11"/>
                      <a:pt x="22" y="11"/>
                    </a:cubicBezTo>
                    <a:cubicBezTo>
                      <a:pt x="22" y="11"/>
                      <a:pt x="22" y="11"/>
                      <a:pt x="22" y="11"/>
                    </a:cubicBezTo>
                    <a:cubicBezTo>
                      <a:pt x="23" y="11"/>
                      <a:pt x="23" y="11"/>
                      <a:pt x="23" y="11"/>
                    </a:cubicBezTo>
                    <a:close/>
                    <a:moveTo>
                      <a:pt x="32" y="10"/>
                    </a:moveTo>
                    <a:cubicBezTo>
                      <a:pt x="32" y="10"/>
                      <a:pt x="32" y="10"/>
                      <a:pt x="32" y="10"/>
                    </a:cubicBezTo>
                    <a:cubicBezTo>
                      <a:pt x="32" y="10"/>
                      <a:pt x="32" y="10"/>
                      <a:pt x="32" y="10"/>
                    </a:cubicBezTo>
                    <a:cubicBezTo>
                      <a:pt x="32" y="10"/>
                      <a:pt x="32" y="10"/>
                      <a:pt x="32" y="10"/>
                    </a:cubicBezTo>
                    <a:cubicBezTo>
                      <a:pt x="32" y="10"/>
                      <a:pt x="32" y="10"/>
                      <a:pt x="32" y="10"/>
                    </a:cubicBezTo>
                    <a:cubicBezTo>
                      <a:pt x="32" y="10"/>
                      <a:pt x="33" y="9"/>
                      <a:pt x="33" y="8"/>
                    </a:cubicBezTo>
                    <a:cubicBezTo>
                      <a:pt x="33" y="8"/>
                      <a:pt x="33" y="8"/>
                      <a:pt x="33" y="8"/>
                    </a:cubicBezTo>
                    <a:cubicBezTo>
                      <a:pt x="33" y="9"/>
                      <a:pt x="32" y="9"/>
                      <a:pt x="32" y="10"/>
                    </a:cubicBezTo>
                    <a:close/>
                    <a:moveTo>
                      <a:pt x="22" y="10"/>
                    </a:moveTo>
                    <a:cubicBezTo>
                      <a:pt x="21" y="9"/>
                      <a:pt x="21" y="9"/>
                      <a:pt x="21" y="9"/>
                    </a:cubicBezTo>
                    <a:cubicBezTo>
                      <a:pt x="21" y="9"/>
                      <a:pt x="21" y="9"/>
                      <a:pt x="21" y="9"/>
                    </a:cubicBezTo>
                    <a:cubicBezTo>
                      <a:pt x="21" y="9"/>
                      <a:pt x="21" y="9"/>
                      <a:pt x="21" y="9"/>
                    </a:cubicBezTo>
                    <a:cubicBezTo>
                      <a:pt x="22" y="10"/>
                      <a:pt x="22" y="10"/>
                      <a:pt x="22" y="10"/>
                    </a:cubicBezTo>
                    <a:close/>
                    <a:moveTo>
                      <a:pt x="21" y="8"/>
                    </a:moveTo>
                    <a:cubicBezTo>
                      <a:pt x="20" y="7"/>
                      <a:pt x="20" y="7"/>
                      <a:pt x="20" y="7"/>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75"/>
              <p:cNvSpPr>
                <a:spLocks noEditPoints="1"/>
              </p:cNvSpPr>
              <p:nvPr/>
            </p:nvSpPr>
            <p:spPr bwMode="auto">
              <a:xfrm>
                <a:off x="2257" y="1489"/>
                <a:ext cx="66" cy="227"/>
              </a:xfrm>
              <a:custGeom>
                <a:avLst/>
                <a:gdLst>
                  <a:gd name="T0" fmla="*/ 3 w 66"/>
                  <a:gd name="T1" fmla="*/ 174 h 227"/>
                  <a:gd name="T2" fmla="*/ 0 w 66"/>
                  <a:gd name="T3" fmla="*/ 171 h 227"/>
                  <a:gd name="T4" fmla="*/ 0 w 66"/>
                  <a:gd name="T5" fmla="*/ 169 h 227"/>
                  <a:gd name="T6" fmla="*/ 31 w 66"/>
                  <a:gd name="T7" fmla="*/ 0 h 227"/>
                  <a:gd name="T8" fmla="*/ 41 w 66"/>
                  <a:gd name="T9" fmla="*/ 0 h 227"/>
                  <a:gd name="T10" fmla="*/ 66 w 66"/>
                  <a:gd name="T11" fmla="*/ 169 h 227"/>
                  <a:gd name="T12" fmla="*/ 25 w 66"/>
                  <a:gd name="T13" fmla="*/ 227 h 227"/>
                  <a:gd name="T14" fmla="*/ 3 w 66"/>
                  <a:gd name="T15" fmla="*/ 174 h 227"/>
                  <a:gd name="T16" fmla="*/ 3 w 66"/>
                  <a:gd name="T17" fmla="*/ 174 h 227"/>
                  <a:gd name="T18" fmla="*/ 13 w 66"/>
                  <a:gd name="T19" fmla="*/ 169 h 227"/>
                  <a:gd name="T20" fmla="*/ 28 w 66"/>
                  <a:gd name="T21" fmla="*/ 206 h 227"/>
                  <a:gd name="T22" fmla="*/ 56 w 66"/>
                  <a:gd name="T23" fmla="*/ 166 h 227"/>
                  <a:gd name="T24" fmla="*/ 36 w 66"/>
                  <a:gd name="T25" fmla="*/ 33 h 227"/>
                  <a:gd name="T26" fmla="*/ 10 w 66"/>
                  <a:gd name="T27" fmla="*/ 169 h 227"/>
                  <a:gd name="T28" fmla="*/ 13 w 66"/>
                  <a:gd name="T29" fmla="*/ 169 h 227"/>
                  <a:gd name="T30" fmla="*/ 13 w 66"/>
                  <a:gd name="T31" fmla="*/ 16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27">
                    <a:moveTo>
                      <a:pt x="3" y="174"/>
                    </a:moveTo>
                    <a:lnTo>
                      <a:pt x="0" y="171"/>
                    </a:lnTo>
                    <a:lnTo>
                      <a:pt x="0" y="169"/>
                    </a:lnTo>
                    <a:lnTo>
                      <a:pt x="31" y="0"/>
                    </a:lnTo>
                    <a:lnTo>
                      <a:pt x="41" y="0"/>
                    </a:lnTo>
                    <a:lnTo>
                      <a:pt x="66" y="169"/>
                    </a:lnTo>
                    <a:lnTo>
                      <a:pt x="25" y="227"/>
                    </a:lnTo>
                    <a:lnTo>
                      <a:pt x="3" y="174"/>
                    </a:lnTo>
                    <a:lnTo>
                      <a:pt x="3" y="174"/>
                    </a:lnTo>
                    <a:close/>
                    <a:moveTo>
                      <a:pt x="13" y="169"/>
                    </a:moveTo>
                    <a:lnTo>
                      <a:pt x="28" y="206"/>
                    </a:lnTo>
                    <a:lnTo>
                      <a:pt x="56" y="166"/>
                    </a:lnTo>
                    <a:lnTo>
                      <a:pt x="36" y="33"/>
                    </a:lnTo>
                    <a:lnTo>
                      <a:pt x="10" y="169"/>
                    </a:lnTo>
                    <a:lnTo>
                      <a:pt x="13" y="169"/>
                    </a:lnTo>
                    <a:lnTo>
                      <a:pt x="13"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76"/>
              <p:cNvSpPr>
                <a:spLocks noEditPoints="1"/>
              </p:cNvSpPr>
              <p:nvPr/>
            </p:nvSpPr>
            <p:spPr bwMode="auto">
              <a:xfrm>
                <a:off x="2252" y="1484"/>
                <a:ext cx="76" cy="242"/>
              </a:xfrm>
              <a:custGeom>
                <a:avLst/>
                <a:gdLst>
                  <a:gd name="T0" fmla="*/ 3 w 76"/>
                  <a:gd name="T1" fmla="*/ 181 h 242"/>
                  <a:gd name="T2" fmla="*/ 8 w 76"/>
                  <a:gd name="T3" fmla="*/ 179 h 242"/>
                  <a:gd name="T4" fmla="*/ 13 w 76"/>
                  <a:gd name="T5" fmla="*/ 176 h 242"/>
                  <a:gd name="T6" fmla="*/ 23 w 76"/>
                  <a:gd name="T7" fmla="*/ 199 h 242"/>
                  <a:gd name="T8" fmla="*/ 13 w 76"/>
                  <a:gd name="T9" fmla="*/ 176 h 242"/>
                  <a:gd name="T10" fmla="*/ 18 w 76"/>
                  <a:gd name="T11" fmla="*/ 174 h 242"/>
                  <a:gd name="T12" fmla="*/ 20 w 76"/>
                  <a:gd name="T13" fmla="*/ 174 h 242"/>
                  <a:gd name="T14" fmla="*/ 33 w 76"/>
                  <a:gd name="T15" fmla="*/ 201 h 242"/>
                  <a:gd name="T16" fmla="*/ 56 w 76"/>
                  <a:gd name="T17" fmla="*/ 171 h 242"/>
                  <a:gd name="T18" fmla="*/ 41 w 76"/>
                  <a:gd name="T19" fmla="*/ 68 h 242"/>
                  <a:gd name="T20" fmla="*/ 20 w 76"/>
                  <a:gd name="T21" fmla="*/ 171 h 242"/>
                  <a:gd name="T22" fmla="*/ 20 w 76"/>
                  <a:gd name="T23" fmla="*/ 174 h 242"/>
                  <a:gd name="T24" fmla="*/ 18 w 76"/>
                  <a:gd name="T25" fmla="*/ 174 h 242"/>
                  <a:gd name="T26" fmla="*/ 13 w 76"/>
                  <a:gd name="T27" fmla="*/ 176 h 242"/>
                  <a:gd name="T28" fmla="*/ 13 w 76"/>
                  <a:gd name="T29" fmla="*/ 176 h 242"/>
                  <a:gd name="T30" fmla="*/ 8 w 76"/>
                  <a:gd name="T31" fmla="*/ 179 h 242"/>
                  <a:gd name="T32" fmla="*/ 3 w 76"/>
                  <a:gd name="T33" fmla="*/ 181 h 242"/>
                  <a:gd name="T34" fmla="*/ 0 w 76"/>
                  <a:gd name="T35" fmla="*/ 176 h 242"/>
                  <a:gd name="T36" fmla="*/ 0 w 76"/>
                  <a:gd name="T37" fmla="*/ 174 h 242"/>
                  <a:gd name="T38" fmla="*/ 30 w 76"/>
                  <a:gd name="T39" fmla="*/ 0 h 242"/>
                  <a:gd name="T40" fmla="*/ 51 w 76"/>
                  <a:gd name="T41" fmla="*/ 3 h 242"/>
                  <a:gd name="T42" fmla="*/ 76 w 76"/>
                  <a:gd name="T43" fmla="*/ 176 h 242"/>
                  <a:gd name="T44" fmla="*/ 30 w 76"/>
                  <a:gd name="T45" fmla="*/ 242 h 242"/>
                  <a:gd name="T46" fmla="*/ 3 w 76"/>
                  <a:gd name="T47" fmla="*/ 181 h 242"/>
                  <a:gd name="T48" fmla="*/ 3 w 76"/>
                  <a:gd name="T49" fmla="*/ 181 h 242"/>
                  <a:gd name="T50" fmla="*/ 10 w 76"/>
                  <a:gd name="T51" fmla="*/ 174 h 242"/>
                  <a:gd name="T52" fmla="*/ 10 w 76"/>
                  <a:gd name="T53" fmla="*/ 174 h 242"/>
                  <a:gd name="T54" fmla="*/ 10 w 76"/>
                  <a:gd name="T55" fmla="*/ 174 h 242"/>
                  <a:gd name="T56" fmla="*/ 10 w 76"/>
                  <a:gd name="T57" fmla="*/ 174 h 242"/>
                  <a:gd name="T58" fmla="*/ 10 w 76"/>
                  <a:gd name="T59" fmla="*/ 174 h 242"/>
                  <a:gd name="T60" fmla="*/ 10 w 76"/>
                  <a:gd name="T61" fmla="*/ 174 h 242"/>
                  <a:gd name="T62" fmla="*/ 46 w 76"/>
                  <a:gd name="T63" fmla="*/ 38 h 242"/>
                  <a:gd name="T64" fmla="*/ 66 w 76"/>
                  <a:gd name="T65" fmla="*/ 174 h 242"/>
                  <a:gd name="T66" fmla="*/ 41 w 76"/>
                  <a:gd name="T67" fmla="*/ 10 h 242"/>
                  <a:gd name="T68" fmla="*/ 41 w 76"/>
                  <a:gd name="T69" fmla="*/ 10 h 242"/>
                  <a:gd name="T70" fmla="*/ 18 w 76"/>
                  <a:gd name="T71" fmla="*/ 134 h 242"/>
                  <a:gd name="T72" fmla="*/ 36 w 76"/>
                  <a:gd name="T73" fmla="*/ 38 h 242"/>
                  <a:gd name="T74" fmla="*/ 46 w 76"/>
                  <a:gd name="T75" fmla="*/ 38 h 242"/>
                  <a:gd name="T76" fmla="*/ 46 w 7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242">
                    <a:moveTo>
                      <a:pt x="3" y="181"/>
                    </a:moveTo>
                    <a:lnTo>
                      <a:pt x="8" y="179"/>
                    </a:lnTo>
                    <a:lnTo>
                      <a:pt x="13" y="176"/>
                    </a:lnTo>
                    <a:lnTo>
                      <a:pt x="23" y="199"/>
                    </a:lnTo>
                    <a:lnTo>
                      <a:pt x="13" y="176"/>
                    </a:lnTo>
                    <a:lnTo>
                      <a:pt x="18" y="174"/>
                    </a:lnTo>
                    <a:lnTo>
                      <a:pt x="20" y="174"/>
                    </a:lnTo>
                    <a:lnTo>
                      <a:pt x="33" y="201"/>
                    </a:lnTo>
                    <a:lnTo>
                      <a:pt x="56" y="171"/>
                    </a:lnTo>
                    <a:lnTo>
                      <a:pt x="41" y="68"/>
                    </a:lnTo>
                    <a:lnTo>
                      <a:pt x="20" y="171"/>
                    </a:lnTo>
                    <a:lnTo>
                      <a:pt x="20" y="174"/>
                    </a:lnTo>
                    <a:lnTo>
                      <a:pt x="18" y="174"/>
                    </a:lnTo>
                    <a:lnTo>
                      <a:pt x="13" y="176"/>
                    </a:lnTo>
                    <a:lnTo>
                      <a:pt x="13" y="176"/>
                    </a:lnTo>
                    <a:lnTo>
                      <a:pt x="8" y="179"/>
                    </a:lnTo>
                    <a:lnTo>
                      <a:pt x="3" y="181"/>
                    </a:lnTo>
                    <a:lnTo>
                      <a:pt x="0" y="176"/>
                    </a:lnTo>
                    <a:lnTo>
                      <a:pt x="0" y="174"/>
                    </a:lnTo>
                    <a:lnTo>
                      <a:pt x="30" y="0"/>
                    </a:lnTo>
                    <a:lnTo>
                      <a:pt x="51" y="3"/>
                    </a:lnTo>
                    <a:lnTo>
                      <a:pt x="76" y="176"/>
                    </a:lnTo>
                    <a:lnTo>
                      <a:pt x="30" y="242"/>
                    </a:lnTo>
                    <a:lnTo>
                      <a:pt x="3" y="181"/>
                    </a:lnTo>
                    <a:lnTo>
                      <a:pt x="3" y="181"/>
                    </a:lnTo>
                    <a:close/>
                    <a:moveTo>
                      <a:pt x="10" y="174"/>
                    </a:moveTo>
                    <a:lnTo>
                      <a:pt x="10" y="174"/>
                    </a:lnTo>
                    <a:lnTo>
                      <a:pt x="10" y="174"/>
                    </a:lnTo>
                    <a:lnTo>
                      <a:pt x="10" y="174"/>
                    </a:lnTo>
                    <a:lnTo>
                      <a:pt x="10" y="174"/>
                    </a:lnTo>
                    <a:lnTo>
                      <a:pt x="10" y="174"/>
                    </a:lnTo>
                    <a:close/>
                    <a:moveTo>
                      <a:pt x="46" y="38"/>
                    </a:moveTo>
                    <a:lnTo>
                      <a:pt x="66" y="174"/>
                    </a:lnTo>
                    <a:lnTo>
                      <a:pt x="41" y="10"/>
                    </a:lnTo>
                    <a:lnTo>
                      <a:pt x="41" y="10"/>
                    </a:lnTo>
                    <a:lnTo>
                      <a:pt x="18" y="134"/>
                    </a:lnTo>
                    <a:lnTo>
                      <a:pt x="36" y="38"/>
                    </a:lnTo>
                    <a:lnTo>
                      <a:pt x="46" y="38"/>
                    </a:lnTo>
                    <a:lnTo>
                      <a:pt x="4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77"/>
              <p:cNvSpPr>
                <a:spLocks noEditPoints="1"/>
              </p:cNvSpPr>
              <p:nvPr/>
            </p:nvSpPr>
            <p:spPr bwMode="auto">
              <a:xfrm>
                <a:off x="2176" y="1467"/>
                <a:ext cx="205" cy="311"/>
              </a:xfrm>
              <a:custGeom>
                <a:avLst/>
                <a:gdLst>
                  <a:gd name="T0" fmla="*/ 12 w 81"/>
                  <a:gd name="T1" fmla="*/ 101 h 124"/>
                  <a:gd name="T2" fmla="*/ 0 w 81"/>
                  <a:gd name="T3" fmla="*/ 56 h 124"/>
                  <a:gd name="T4" fmla="*/ 0 w 81"/>
                  <a:gd name="T5" fmla="*/ 56 h 124"/>
                  <a:gd name="T6" fmla="*/ 1 w 81"/>
                  <a:gd name="T7" fmla="*/ 46 h 124"/>
                  <a:gd name="T8" fmla="*/ 1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1 w 81"/>
                  <a:gd name="T23" fmla="*/ 124 h 124"/>
                  <a:gd name="T24" fmla="*/ 41 w 81"/>
                  <a:gd name="T25" fmla="*/ 124 h 124"/>
                  <a:gd name="T26" fmla="*/ 12 w 81"/>
                  <a:gd name="T27" fmla="*/ 101 h 124"/>
                  <a:gd name="T28" fmla="*/ 5 w 81"/>
                  <a:gd name="T29" fmla="*/ 47 h 124"/>
                  <a:gd name="T30" fmla="*/ 4 w 81"/>
                  <a:gd name="T31" fmla="*/ 56 h 124"/>
                  <a:gd name="T32" fmla="*/ 4 w 81"/>
                  <a:gd name="T33" fmla="*/ 56 h 124"/>
                  <a:gd name="T34" fmla="*/ 16 w 81"/>
                  <a:gd name="T35" fmla="*/ 99 h 124"/>
                  <a:gd name="T36" fmla="*/ 16 w 81"/>
                  <a:gd name="T37" fmla="*/ 99 h 124"/>
                  <a:gd name="T38" fmla="*/ 41 w 81"/>
                  <a:gd name="T39" fmla="*/ 120 h 124"/>
                  <a:gd name="T40" fmla="*/ 41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5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1"/>
                      <a:pt x="0" y="56"/>
                    </a:cubicBezTo>
                    <a:cubicBezTo>
                      <a:pt x="0" y="56"/>
                      <a:pt x="0" y="56"/>
                      <a:pt x="0" y="56"/>
                    </a:cubicBezTo>
                    <a:cubicBezTo>
                      <a:pt x="0" y="53"/>
                      <a:pt x="0" y="49"/>
                      <a:pt x="1" y="46"/>
                    </a:cubicBezTo>
                    <a:cubicBezTo>
                      <a:pt x="1" y="46"/>
                      <a:pt x="1" y="46"/>
                      <a:pt x="1" y="46"/>
                    </a:cubicBezTo>
                    <a:cubicBezTo>
                      <a:pt x="6" y="13"/>
                      <a:pt x="29" y="0"/>
                      <a:pt x="51" y="0"/>
                    </a:cubicBezTo>
                    <a:cubicBezTo>
                      <a:pt x="51" y="0"/>
                      <a:pt x="51" y="0"/>
                      <a:pt x="51" y="0"/>
                    </a:cubicBezTo>
                    <a:cubicBezTo>
                      <a:pt x="62" y="0"/>
                      <a:pt x="70" y="7"/>
                      <a:pt x="75" y="17"/>
                    </a:cubicBezTo>
                    <a:cubicBezTo>
                      <a:pt x="75" y="17"/>
                      <a:pt x="75" y="17"/>
                      <a:pt x="75" y="17"/>
                    </a:cubicBezTo>
                    <a:cubicBezTo>
                      <a:pt x="80" y="28"/>
                      <a:pt x="81" y="42"/>
                      <a:pt x="81" y="58"/>
                    </a:cubicBezTo>
                    <a:cubicBezTo>
                      <a:pt x="81" y="58"/>
                      <a:pt x="81" y="58"/>
                      <a:pt x="81" y="58"/>
                    </a:cubicBezTo>
                    <a:cubicBezTo>
                      <a:pt x="81" y="90"/>
                      <a:pt x="64" y="124"/>
                      <a:pt x="41" y="124"/>
                    </a:cubicBezTo>
                    <a:cubicBezTo>
                      <a:pt x="41" y="124"/>
                      <a:pt x="41" y="124"/>
                      <a:pt x="41" y="124"/>
                    </a:cubicBezTo>
                    <a:cubicBezTo>
                      <a:pt x="30" y="124"/>
                      <a:pt x="20" y="114"/>
                      <a:pt x="12" y="101"/>
                    </a:cubicBezTo>
                    <a:close/>
                    <a:moveTo>
                      <a:pt x="5" y="47"/>
                    </a:moveTo>
                    <a:cubicBezTo>
                      <a:pt x="4" y="50"/>
                      <a:pt x="4" y="53"/>
                      <a:pt x="4" y="56"/>
                    </a:cubicBezTo>
                    <a:cubicBezTo>
                      <a:pt x="4" y="56"/>
                      <a:pt x="4" y="56"/>
                      <a:pt x="4" y="56"/>
                    </a:cubicBezTo>
                    <a:cubicBezTo>
                      <a:pt x="4" y="71"/>
                      <a:pt x="9" y="87"/>
                      <a:pt x="16" y="99"/>
                    </a:cubicBezTo>
                    <a:cubicBezTo>
                      <a:pt x="16" y="99"/>
                      <a:pt x="16" y="99"/>
                      <a:pt x="16" y="99"/>
                    </a:cubicBezTo>
                    <a:cubicBezTo>
                      <a:pt x="23" y="112"/>
                      <a:pt x="32" y="120"/>
                      <a:pt x="41" y="120"/>
                    </a:cubicBezTo>
                    <a:cubicBezTo>
                      <a:pt x="41" y="120"/>
                      <a:pt x="41" y="120"/>
                      <a:pt x="41"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6" y="28"/>
                      <a:pt x="71" y="19"/>
                    </a:cubicBezTo>
                    <a:cubicBezTo>
                      <a:pt x="71" y="19"/>
                      <a:pt x="71" y="19"/>
                      <a:pt x="71" y="19"/>
                    </a:cubicBezTo>
                    <a:cubicBezTo>
                      <a:pt x="67" y="9"/>
                      <a:pt x="61" y="4"/>
                      <a:pt x="51" y="4"/>
                    </a:cubicBezTo>
                    <a:cubicBezTo>
                      <a:pt x="51" y="4"/>
                      <a:pt x="51" y="4"/>
                      <a:pt x="51" y="4"/>
                    </a:cubicBezTo>
                    <a:cubicBezTo>
                      <a:pt x="30" y="4"/>
                      <a:pt x="10" y="15"/>
                      <a:pt x="5"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78"/>
              <p:cNvSpPr>
                <a:spLocks noEditPoints="1"/>
              </p:cNvSpPr>
              <p:nvPr/>
            </p:nvSpPr>
            <p:spPr bwMode="auto">
              <a:xfrm>
                <a:off x="2171" y="1462"/>
                <a:ext cx="215" cy="321"/>
              </a:xfrm>
              <a:custGeom>
                <a:avLst/>
                <a:gdLst>
                  <a:gd name="T0" fmla="*/ 13 w 85"/>
                  <a:gd name="T1" fmla="*/ 104 h 128"/>
                  <a:gd name="T2" fmla="*/ 1 w 85"/>
                  <a:gd name="T3" fmla="*/ 48 h 128"/>
                  <a:gd name="T4" fmla="*/ 53 w 85"/>
                  <a:gd name="T5" fmla="*/ 0 h 128"/>
                  <a:gd name="T6" fmla="*/ 53 w 85"/>
                  <a:gd name="T7" fmla="*/ 0 h 128"/>
                  <a:gd name="T8" fmla="*/ 79 w 85"/>
                  <a:gd name="T9" fmla="*/ 18 h 128"/>
                  <a:gd name="T10" fmla="*/ 43 w 85"/>
                  <a:gd name="T11" fmla="*/ 128 h 128"/>
                  <a:gd name="T12" fmla="*/ 43 w 85"/>
                  <a:gd name="T13" fmla="*/ 124 h 128"/>
                  <a:gd name="T14" fmla="*/ 43 w 85"/>
                  <a:gd name="T15" fmla="*/ 124 h 128"/>
                  <a:gd name="T16" fmla="*/ 43 w 85"/>
                  <a:gd name="T17" fmla="*/ 124 h 128"/>
                  <a:gd name="T18" fmla="*/ 19 w 85"/>
                  <a:gd name="T19" fmla="*/ 106 h 128"/>
                  <a:gd name="T20" fmla="*/ 50 w 85"/>
                  <a:gd name="T21" fmla="*/ 123 h 128"/>
                  <a:gd name="T22" fmla="*/ 51 w 85"/>
                  <a:gd name="T23" fmla="*/ 123 h 128"/>
                  <a:gd name="T24" fmla="*/ 51 w 85"/>
                  <a:gd name="T25" fmla="*/ 123 h 128"/>
                  <a:gd name="T26" fmla="*/ 51 w 85"/>
                  <a:gd name="T27" fmla="*/ 123 h 128"/>
                  <a:gd name="T28" fmla="*/ 70 w 85"/>
                  <a:gd name="T29" fmla="*/ 104 h 128"/>
                  <a:gd name="T30" fmla="*/ 67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20 w 85"/>
                  <a:gd name="T45" fmla="*/ 100 h 128"/>
                  <a:gd name="T46" fmla="*/ 43 w 85"/>
                  <a:gd name="T47" fmla="*/ 120 h 128"/>
                  <a:gd name="T48" fmla="*/ 43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2 w 85"/>
                  <a:gd name="T79" fmla="*/ 27 h 128"/>
                  <a:gd name="T80" fmla="*/ 12 w 85"/>
                  <a:gd name="T81" fmla="*/ 27 h 128"/>
                  <a:gd name="T82" fmla="*/ 12 w 85"/>
                  <a:gd name="T83" fmla="*/ 27 h 128"/>
                  <a:gd name="T84" fmla="*/ 12 w 85"/>
                  <a:gd name="T85" fmla="*/ 26 h 128"/>
                  <a:gd name="T86" fmla="*/ 13 w 85"/>
                  <a:gd name="T87" fmla="*/ 26 h 128"/>
                  <a:gd name="T88" fmla="*/ 13 w 85"/>
                  <a:gd name="T89" fmla="*/ 26 h 128"/>
                  <a:gd name="T90" fmla="*/ 65 w 85"/>
                  <a:gd name="T91" fmla="*/ 8 h 128"/>
                  <a:gd name="T92" fmla="*/ 53 w 85"/>
                  <a:gd name="T93" fmla="*/ 4 h 128"/>
                  <a:gd name="T94" fmla="*/ 53 w 85"/>
                  <a:gd name="T95" fmla="*/ 4 h 128"/>
                  <a:gd name="T96" fmla="*/ 66 w 85"/>
                  <a:gd name="T97" fmla="*/ 8 h 128"/>
                  <a:gd name="T98" fmla="*/ 66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3" y="104"/>
                    </a:moveTo>
                    <a:cubicBezTo>
                      <a:pt x="14" y="103"/>
                      <a:pt x="14" y="103"/>
                      <a:pt x="14" y="103"/>
                    </a:cubicBezTo>
                    <a:cubicBezTo>
                      <a:pt x="13" y="104"/>
                      <a:pt x="13" y="104"/>
                      <a:pt x="13" y="104"/>
                    </a:cubicBezTo>
                    <a:cubicBezTo>
                      <a:pt x="5" y="91"/>
                      <a:pt x="0" y="74"/>
                      <a:pt x="0" y="58"/>
                    </a:cubicBezTo>
                    <a:cubicBezTo>
                      <a:pt x="0" y="58"/>
                      <a:pt x="0" y="58"/>
                      <a:pt x="0" y="58"/>
                    </a:cubicBezTo>
                    <a:cubicBezTo>
                      <a:pt x="0" y="55"/>
                      <a:pt x="0" y="51"/>
                      <a:pt x="1" y="48"/>
                    </a:cubicBezTo>
                    <a:cubicBezTo>
                      <a:pt x="1" y="48"/>
                      <a:pt x="1" y="48"/>
                      <a:pt x="1" y="48"/>
                    </a:cubicBezTo>
                    <a:cubicBezTo>
                      <a:pt x="6" y="14"/>
                      <a:pt x="30" y="0"/>
                      <a:pt x="53" y="0"/>
                    </a:cubicBezTo>
                    <a:cubicBezTo>
                      <a:pt x="53" y="0"/>
                      <a:pt x="53" y="0"/>
                      <a:pt x="53" y="0"/>
                    </a:cubicBezTo>
                    <a:cubicBezTo>
                      <a:pt x="53" y="0"/>
                      <a:pt x="53" y="0"/>
                      <a:pt x="53" y="0"/>
                    </a:cubicBezTo>
                    <a:cubicBezTo>
                      <a:pt x="53" y="0"/>
                      <a:pt x="53" y="0"/>
                      <a:pt x="53" y="0"/>
                    </a:cubicBezTo>
                    <a:cubicBezTo>
                      <a:pt x="53" y="0"/>
                      <a:pt x="53" y="0"/>
                      <a:pt x="53" y="0"/>
                    </a:cubicBezTo>
                    <a:cubicBezTo>
                      <a:pt x="53" y="0"/>
                      <a:pt x="53" y="0"/>
                      <a:pt x="53" y="0"/>
                    </a:cubicBezTo>
                    <a:cubicBezTo>
                      <a:pt x="65" y="0"/>
                      <a:pt x="74" y="8"/>
                      <a:pt x="79" y="18"/>
                    </a:cubicBezTo>
                    <a:cubicBezTo>
                      <a:pt x="79" y="18"/>
                      <a:pt x="79" y="18"/>
                      <a:pt x="79" y="18"/>
                    </a:cubicBezTo>
                    <a:cubicBezTo>
                      <a:pt x="84" y="29"/>
                      <a:pt x="85" y="44"/>
                      <a:pt x="85" y="60"/>
                    </a:cubicBezTo>
                    <a:cubicBezTo>
                      <a:pt x="85" y="60"/>
                      <a:pt x="85" y="60"/>
                      <a:pt x="85" y="60"/>
                    </a:cubicBezTo>
                    <a:cubicBezTo>
                      <a:pt x="85" y="93"/>
                      <a:pt x="68" y="127"/>
                      <a:pt x="43" y="128"/>
                    </a:cubicBezTo>
                    <a:cubicBezTo>
                      <a:pt x="43" y="128"/>
                      <a:pt x="43" y="128"/>
                      <a:pt x="43" y="128"/>
                    </a:cubicBezTo>
                    <a:cubicBezTo>
                      <a:pt x="31" y="128"/>
                      <a:pt x="20" y="118"/>
                      <a:pt x="13" y="104"/>
                    </a:cubicBezTo>
                    <a:close/>
                    <a:moveTo>
                      <a:pt x="43" y="124"/>
                    </a:move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lose/>
                    <a:moveTo>
                      <a:pt x="42" y="124"/>
                    </a:moveTo>
                    <a:cubicBezTo>
                      <a:pt x="34" y="124"/>
                      <a:pt x="26" y="117"/>
                      <a:pt x="19" y="106"/>
                    </a:cubicBezTo>
                    <a:cubicBezTo>
                      <a:pt x="19" y="106"/>
                      <a:pt x="19" y="106"/>
                      <a:pt x="19" y="106"/>
                    </a:cubicBezTo>
                    <a:cubicBezTo>
                      <a:pt x="26"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1" y="123"/>
                    </a:moveTo>
                    <a:cubicBezTo>
                      <a:pt x="51" y="123"/>
                      <a:pt x="51" y="123"/>
                      <a:pt x="51" y="123"/>
                    </a:cubicBezTo>
                    <a:cubicBezTo>
                      <a:pt x="51" y="123"/>
                      <a:pt x="51" y="123"/>
                      <a:pt x="51" y="123"/>
                    </a:cubicBezTo>
                    <a:cubicBezTo>
                      <a:pt x="51" y="123"/>
                      <a:pt x="51" y="123"/>
                      <a:pt x="51" y="123"/>
                    </a:cubicBezTo>
                    <a:close/>
                    <a:moveTo>
                      <a:pt x="70" y="104"/>
                    </a:moveTo>
                    <a:cubicBezTo>
                      <a:pt x="65" y="113"/>
                      <a:pt x="58" y="120"/>
                      <a:pt x="51" y="123"/>
                    </a:cubicBezTo>
                    <a:cubicBezTo>
                      <a:pt x="51" y="123"/>
                      <a:pt x="51" y="123"/>
                      <a:pt x="51" y="123"/>
                    </a:cubicBezTo>
                    <a:cubicBezTo>
                      <a:pt x="63" y="118"/>
                      <a:pt x="73" y="103"/>
                      <a:pt x="78" y="85"/>
                    </a:cubicBezTo>
                    <a:cubicBezTo>
                      <a:pt x="78" y="85"/>
                      <a:pt x="78" y="85"/>
                      <a:pt x="78" y="85"/>
                    </a:cubicBezTo>
                    <a:cubicBezTo>
                      <a:pt x="76" y="92"/>
                      <a:pt x="73" y="98"/>
                      <a:pt x="70" y="104"/>
                    </a:cubicBezTo>
                    <a:close/>
                    <a:moveTo>
                      <a:pt x="43" y="120"/>
                    </a:moveTo>
                    <a:cubicBezTo>
                      <a:pt x="43" y="120"/>
                      <a:pt x="43" y="120"/>
                      <a:pt x="43" y="120"/>
                    </a:cubicBezTo>
                    <a:cubicBezTo>
                      <a:pt x="51" y="120"/>
                      <a:pt x="60" y="113"/>
                      <a:pt x="67" y="102"/>
                    </a:cubicBezTo>
                    <a:cubicBezTo>
                      <a:pt x="67" y="102"/>
                      <a:pt x="67" y="102"/>
                      <a:pt x="67"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6" y="31"/>
                      <a:pt x="71" y="22"/>
                    </a:cubicBezTo>
                    <a:cubicBezTo>
                      <a:pt x="71" y="22"/>
                      <a:pt x="71" y="22"/>
                      <a:pt x="71" y="22"/>
                    </a:cubicBezTo>
                    <a:cubicBezTo>
                      <a:pt x="67" y="13"/>
                      <a:pt x="62" y="8"/>
                      <a:pt x="53" y="8"/>
                    </a:cubicBezTo>
                    <a:cubicBezTo>
                      <a:pt x="53" y="8"/>
                      <a:pt x="53" y="8"/>
                      <a:pt x="53" y="8"/>
                    </a:cubicBezTo>
                    <a:cubicBezTo>
                      <a:pt x="33" y="8"/>
                      <a:pt x="14" y="19"/>
                      <a:pt x="9" y="49"/>
                    </a:cubicBezTo>
                    <a:cubicBezTo>
                      <a:pt x="9" y="49"/>
                      <a:pt x="9" y="49"/>
                      <a:pt x="9"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3" y="88"/>
                      <a:pt x="20" y="100"/>
                    </a:cubicBezTo>
                    <a:cubicBezTo>
                      <a:pt x="20" y="100"/>
                      <a:pt x="20" y="100"/>
                      <a:pt x="20" y="100"/>
                    </a:cubicBezTo>
                    <a:cubicBezTo>
                      <a:pt x="27" y="113"/>
                      <a:pt x="36"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2" y="28"/>
                    </a:moveTo>
                    <a:cubicBezTo>
                      <a:pt x="12" y="28"/>
                      <a:pt x="12" y="27"/>
                      <a:pt x="12" y="27"/>
                    </a:cubicBezTo>
                    <a:cubicBezTo>
                      <a:pt x="12" y="27"/>
                      <a:pt x="12" y="27"/>
                      <a:pt x="12" y="27"/>
                    </a:cubicBezTo>
                    <a:cubicBezTo>
                      <a:pt x="12" y="27"/>
                      <a:pt x="12" y="28"/>
                      <a:pt x="12" y="28"/>
                    </a:cubicBezTo>
                    <a:close/>
                    <a:moveTo>
                      <a:pt x="12" y="27"/>
                    </a:moveTo>
                    <a:cubicBezTo>
                      <a:pt x="12" y="27"/>
                      <a:pt x="12" y="27"/>
                      <a:pt x="12" y="27"/>
                    </a:cubicBezTo>
                    <a:cubicBezTo>
                      <a:pt x="12" y="27"/>
                      <a:pt x="12" y="27"/>
                      <a:pt x="12" y="27"/>
                    </a:cubicBezTo>
                    <a:cubicBezTo>
                      <a:pt x="12" y="27"/>
                      <a:pt x="12" y="27"/>
                      <a:pt x="12" y="27"/>
                    </a:cubicBezTo>
                    <a:close/>
                    <a:moveTo>
                      <a:pt x="12" y="27"/>
                    </a:moveTo>
                    <a:cubicBezTo>
                      <a:pt x="12" y="27"/>
                      <a:pt x="12" y="26"/>
                      <a:pt x="12" y="26"/>
                    </a:cubicBezTo>
                    <a:cubicBezTo>
                      <a:pt x="12" y="26"/>
                      <a:pt x="12" y="26"/>
                      <a:pt x="12" y="26"/>
                    </a:cubicBezTo>
                    <a:cubicBezTo>
                      <a:pt x="12" y="26"/>
                      <a:pt x="12" y="27"/>
                      <a:pt x="12" y="27"/>
                    </a:cubicBezTo>
                    <a:close/>
                    <a:moveTo>
                      <a:pt x="12" y="26"/>
                    </a:moveTo>
                    <a:cubicBezTo>
                      <a:pt x="12" y="26"/>
                      <a:pt x="13" y="26"/>
                      <a:pt x="13" y="26"/>
                    </a:cubicBezTo>
                    <a:cubicBezTo>
                      <a:pt x="13" y="26"/>
                      <a:pt x="13" y="26"/>
                      <a:pt x="13" y="26"/>
                    </a:cubicBezTo>
                    <a:cubicBezTo>
                      <a:pt x="13" y="26"/>
                      <a:pt x="12" y="26"/>
                      <a:pt x="12" y="26"/>
                    </a:cubicBezTo>
                    <a:close/>
                    <a:moveTo>
                      <a:pt x="13" y="26"/>
                    </a:moveTo>
                    <a:cubicBezTo>
                      <a:pt x="22" y="10"/>
                      <a:pt x="38" y="4"/>
                      <a:pt x="53" y="4"/>
                    </a:cubicBezTo>
                    <a:cubicBezTo>
                      <a:pt x="53" y="4"/>
                      <a:pt x="53" y="4"/>
                      <a:pt x="53" y="4"/>
                    </a:cubicBezTo>
                    <a:cubicBezTo>
                      <a:pt x="58" y="4"/>
                      <a:pt x="62" y="5"/>
                      <a:pt x="65" y="8"/>
                    </a:cubicBezTo>
                    <a:cubicBezTo>
                      <a:pt x="65" y="8"/>
                      <a:pt x="65" y="8"/>
                      <a:pt x="65" y="8"/>
                    </a:cubicBezTo>
                    <a:cubicBezTo>
                      <a:pt x="62" y="5"/>
                      <a:pt x="58" y="4"/>
                      <a:pt x="53" y="4"/>
                    </a:cubicBezTo>
                    <a:cubicBezTo>
                      <a:pt x="53" y="4"/>
                      <a:pt x="53" y="4"/>
                      <a:pt x="53" y="4"/>
                    </a:cubicBezTo>
                    <a:cubicBezTo>
                      <a:pt x="53" y="4"/>
                      <a:pt x="53" y="4"/>
                      <a:pt x="53" y="4"/>
                    </a:cubicBezTo>
                    <a:cubicBezTo>
                      <a:pt x="53" y="4"/>
                      <a:pt x="53" y="4"/>
                      <a:pt x="53" y="4"/>
                    </a:cubicBezTo>
                    <a:cubicBezTo>
                      <a:pt x="53" y="4"/>
                      <a:pt x="53" y="4"/>
                      <a:pt x="53" y="4"/>
                    </a:cubicBezTo>
                    <a:cubicBezTo>
                      <a:pt x="53" y="4"/>
                      <a:pt x="53" y="4"/>
                      <a:pt x="53" y="4"/>
                    </a:cubicBezTo>
                    <a:cubicBezTo>
                      <a:pt x="38" y="4"/>
                      <a:pt x="22" y="10"/>
                      <a:pt x="13" y="26"/>
                    </a:cubicBezTo>
                    <a:close/>
                    <a:moveTo>
                      <a:pt x="66" y="8"/>
                    </a:moveTo>
                    <a:cubicBezTo>
                      <a:pt x="66" y="8"/>
                      <a:pt x="66" y="8"/>
                      <a:pt x="66" y="8"/>
                    </a:cubicBezTo>
                    <a:cubicBezTo>
                      <a:pt x="66" y="8"/>
                      <a:pt x="66" y="8"/>
                      <a:pt x="66" y="8"/>
                    </a:cubicBezTo>
                    <a:cubicBezTo>
                      <a:pt x="66" y="8"/>
                      <a:pt x="66" y="8"/>
                      <a:pt x="66"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79"/>
              <p:cNvSpPr/>
              <p:nvPr/>
            </p:nvSpPr>
            <p:spPr bwMode="auto">
              <a:xfrm>
                <a:off x="1982" y="1349"/>
                <a:ext cx="255" cy="160"/>
              </a:xfrm>
              <a:custGeom>
                <a:avLst/>
                <a:gdLst>
                  <a:gd name="T0" fmla="*/ 23 w 101"/>
                  <a:gd name="T1" fmla="*/ 61 h 64"/>
                  <a:gd name="T2" fmla="*/ 0 w 101"/>
                  <a:gd name="T3" fmla="*/ 13 h 64"/>
                  <a:gd name="T4" fmla="*/ 0 w 101"/>
                  <a:gd name="T5" fmla="*/ 13 h 64"/>
                  <a:gd name="T6" fmla="*/ 1 w 101"/>
                  <a:gd name="T7" fmla="*/ 9 h 64"/>
                  <a:gd name="T8" fmla="*/ 1 w 101"/>
                  <a:gd name="T9" fmla="*/ 9 h 64"/>
                  <a:gd name="T10" fmla="*/ 5 w 101"/>
                  <a:gd name="T11" fmla="*/ 0 h 64"/>
                  <a:gd name="T12" fmla="*/ 9 w 101"/>
                  <a:gd name="T13" fmla="*/ 2 h 64"/>
                  <a:gd name="T14" fmla="*/ 5 w 101"/>
                  <a:gd name="T15" fmla="*/ 10 h 64"/>
                  <a:gd name="T16" fmla="*/ 4 w 101"/>
                  <a:gd name="T17" fmla="*/ 13 h 64"/>
                  <a:gd name="T18" fmla="*/ 4 w 101"/>
                  <a:gd name="T19" fmla="*/ 13 h 64"/>
                  <a:gd name="T20" fmla="*/ 25 w 101"/>
                  <a:gd name="T21" fmla="*/ 58 h 64"/>
                  <a:gd name="T22" fmla="*/ 25 w 101"/>
                  <a:gd name="T23" fmla="*/ 58 h 64"/>
                  <a:gd name="T24" fmla="*/ 42 w 101"/>
                  <a:gd name="T25" fmla="*/ 60 h 64"/>
                  <a:gd name="T26" fmla="*/ 42 w 101"/>
                  <a:gd name="T27" fmla="*/ 60 h 64"/>
                  <a:gd name="T28" fmla="*/ 100 w 101"/>
                  <a:gd name="T29" fmla="*/ 55 h 64"/>
                  <a:gd name="T30" fmla="*/ 100 w 101"/>
                  <a:gd name="T31" fmla="*/ 55 h 64"/>
                  <a:gd name="T32" fmla="*/ 101 w 101"/>
                  <a:gd name="T33" fmla="*/ 59 h 64"/>
                  <a:gd name="T34" fmla="*/ 42 w 101"/>
                  <a:gd name="T35" fmla="*/ 64 h 64"/>
                  <a:gd name="T36" fmla="*/ 42 w 101"/>
                  <a:gd name="T37" fmla="*/ 64 h 64"/>
                  <a:gd name="T38" fmla="*/ 23 w 101"/>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4">
                    <a:moveTo>
                      <a:pt x="23" y="61"/>
                    </a:moveTo>
                    <a:cubicBezTo>
                      <a:pt x="16" y="53"/>
                      <a:pt x="1" y="26"/>
                      <a:pt x="0" y="13"/>
                    </a:cubicBezTo>
                    <a:cubicBezTo>
                      <a:pt x="0" y="13"/>
                      <a:pt x="0" y="13"/>
                      <a:pt x="0" y="13"/>
                    </a:cubicBezTo>
                    <a:cubicBezTo>
                      <a:pt x="0" y="11"/>
                      <a:pt x="1" y="10"/>
                      <a:pt x="1" y="9"/>
                    </a:cubicBezTo>
                    <a:cubicBezTo>
                      <a:pt x="1" y="9"/>
                      <a:pt x="1" y="9"/>
                      <a:pt x="1" y="9"/>
                    </a:cubicBezTo>
                    <a:cubicBezTo>
                      <a:pt x="5" y="0"/>
                      <a:pt x="5" y="0"/>
                      <a:pt x="5" y="0"/>
                    </a:cubicBezTo>
                    <a:cubicBezTo>
                      <a:pt x="9" y="2"/>
                      <a:pt x="9" y="2"/>
                      <a:pt x="9" y="2"/>
                    </a:cubicBezTo>
                    <a:cubicBezTo>
                      <a:pt x="5" y="10"/>
                      <a:pt x="5" y="10"/>
                      <a:pt x="5" y="10"/>
                    </a:cubicBezTo>
                    <a:cubicBezTo>
                      <a:pt x="5"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5" y="60"/>
                      <a:pt x="100" y="55"/>
                      <a:pt x="100" y="55"/>
                    </a:cubicBezTo>
                    <a:cubicBezTo>
                      <a:pt x="100" y="55"/>
                      <a:pt x="100" y="55"/>
                      <a:pt x="100" y="55"/>
                    </a:cubicBezTo>
                    <a:cubicBezTo>
                      <a:pt x="101" y="59"/>
                      <a:pt x="101" y="59"/>
                      <a:pt x="101" y="59"/>
                    </a:cubicBezTo>
                    <a:cubicBezTo>
                      <a:pt x="100" y="59"/>
                      <a:pt x="65" y="64"/>
                      <a:pt x="42" y="64"/>
                    </a:cubicBezTo>
                    <a:cubicBezTo>
                      <a:pt x="42" y="64"/>
                      <a:pt x="42" y="64"/>
                      <a:pt x="42" y="64"/>
                    </a:cubicBezTo>
                    <a:cubicBezTo>
                      <a:pt x="33" y="64"/>
                      <a:pt x="26" y="63"/>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80"/>
              <p:cNvSpPr>
                <a:spLocks noEditPoints="1"/>
              </p:cNvSpPr>
              <p:nvPr/>
            </p:nvSpPr>
            <p:spPr bwMode="auto">
              <a:xfrm>
                <a:off x="1977" y="1341"/>
                <a:ext cx="265" cy="174"/>
              </a:xfrm>
              <a:custGeom>
                <a:avLst/>
                <a:gdLst>
                  <a:gd name="T0" fmla="*/ 25 w 105"/>
                  <a:gd name="T1" fmla="*/ 64 h 69"/>
                  <a:gd name="T2" fmla="*/ 0 w 105"/>
                  <a:gd name="T3" fmla="*/ 16 h 69"/>
                  <a:gd name="T4" fmla="*/ 1 w 105"/>
                  <a:gd name="T5" fmla="*/ 11 h 69"/>
                  <a:gd name="T6" fmla="*/ 6 w 105"/>
                  <a:gd name="T7" fmla="*/ 0 h 69"/>
                  <a:gd name="T8" fmla="*/ 9 w 105"/>
                  <a:gd name="T9" fmla="*/ 14 h 69"/>
                  <a:gd name="T10" fmla="*/ 8 w 105"/>
                  <a:gd name="T11" fmla="*/ 15 h 69"/>
                  <a:gd name="T12" fmla="*/ 8 w 105"/>
                  <a:gd name="T13" fmla="*/ 16 h 69"/>
                  <a:gd name="T14" fmla="*/ 8 w 105"/>
                  <a:gd name="T15" fmla="*/ 16 h 69"/>
                  <a:gd name="T16" fmla="*/ 29 w 105"/>
                  <a:gd name="T17" fmla="*/ 59 h 69"/>
                  <a:gd name="T18" fmla="*/ 30 w 105"/>
                  <a:gd name="T19" fmla="*/ 60 h 69"/>
                  <a:gd name="T20" fmla="*/ 33 w 105"/>
                  <a:gd name="T21" fmla="*/ 60 h 69"/>
                  <a:gd name="T22" fmla="*/ 43 w 105"/>
                  <a:gd name="T23" fmla="*/ 61 h 69"/>
                  <a:gd name="T24" fmla="*/ 44 w 105"/>
                  <a:gd name="T25" fmla="*/ 61 h 69"/>
                  <a:gd name="T26" fmla="*/ 44 w 105"/>
                  <a:gd name="T27" fmla="*/ 61 h 69"/>
                  <a:gd name="T28" fmla="*/ 102 w 105"/>
                  <a:gd name="T29" fmla="*/ 56 h 69"/>
                  <a:gd name="T30" fmla="*/ 104 w 105"/>
                  <a:gd name="T31" fmla="*/ 56 h 69"/>
                  <a:gd name="T32" fmla="*/ 103 w 105"/>
                  <a:gd name="T33" fmla="*/ 64 h 69"/>
                  <a:gd name="T34" fmla="*/ 102 w 105"/>
                  <a:gd name="T35" fmla="*/ 64 h 69"/>
                  <a:gd name="T36" fmla="*/ 101 w 105"/>
                  <a:gd name="T37" fmla="*/ 64 h 69"/>
                  <a:gd name="T38" fmla="*/ 97 w 105"/>
                  <a:gd name="T39" fmla="*/ 65 h 69"/>
                  <a:gd name="T40" fmla="*/ 82 w 105"/>
                  <a:gd name="T41" fmla="*/ 67 h 69"/>
                  <a:gd name="T42" fmla="*/ 44 w 105"/>
                  <a:gd name="T43" fmla="*/ 69 h 69"/>
                  <a:gd name="T44" fmla="*/ 44 w 105"/>
                  <a:gd name="T45" fmla="*/ 65 h 69"/>
                  <a:gd name="T46" fmla="*/ 78 w 105"/>
                  <a:gd name="T47" fmla="*/ 63 h 69"/>
                  <a:gd name="T48" fmla="*/ 44 w 105"/>
                  <a:gd name="T49" fmla="*/ 65 h 69"/>
                  <a:gd name="T50" fmla="*/ 44 w 105"/>
                  <a:gd name="T51" fmla="*/ 65 h 69"/>
                  <a:gd name="T52" fmla="*/ 44 w 105"/>
                  <a:gd name="T53" fmla="*/ 65 h 69"/>
                  <a:gd name="T54" fmla="*/ 29 w 105"/>
                  <a:gd name="T55" fmla="*/ 63 h 69"/>
                  <a:gd name="T56" fmla="*/ 36 w 105"/>
                  <a:gd name="T57" fmla="*/ 65 h 69"/>
                  <a:gd name="T58" fmla="*/ 26 w 105"/>
                  <a:gd name="T59" fmla="*/ 62 h 69"/>
                  <a:gd name="T60" fmla="*/ 26 w 105"/>
                  <a:gd name="T61" fmla="*/ 62 h 69"/>
                  <a:gd name="T62" fmla="*/ 23 w 105"/>
                  <a:gd name="T63" fmla="*/ 59 h 69"/>
                  <a:gd name="T64" fmla="*/ 26 w 105"/>
                  <a:gd name="T65" fmla="*/ 62 h 69"/>
                  <a:gd name="T66" fmla="*/ 88 w 105"/>
                  <a:gd name="T67" fmla="*/ 62 h 69"/>
                  <a:gd name="T68" fmla="*/ 92 w 105"/>
                  <a:gd name="T69" fmla="*/ 61 h 69"/>
                  <a:gd name="T70" fmla="*/ 98 w 105"/>
                  <a:gd name="T71" fmla="*/ 61 h 69"/>
                  <a:gd name="T72" fmla="*/ 100 w 105"/>
                  <a:gd name="T73" fmla="*/ 61 h 69"/>
                  <a:gd name="T74" fmla="*/ 98 w 105"/>
                  <a:gd name="T75" fmla="*/ 61 h 69"/>
                  <a:gd name="T76" fmla="*/ 23 w 105"/>
                  <a:gd name="T77" fmla="*/ 59 h 69"/>
                  <a:gd name="T78" fmla="*/ 23 w 105"/>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69">
                    <a:moveTo>
                      <a:pt x="23" y="65"/>
                    </a:moveTo>
                    <a:cubicBezTo>
                      <a:pt x="25" y="64"/>
                      <a:pt x="25" y="64"/>
                      <a:pt x="25" y="64"/>
                    </a:cubicBezTo>
                    <a:cubicBezTo>
                      <a:pt x="23" y="65"/>
                      <a:pt x="23" y="65"/>
                      <a:pt x="23" y="65"/>
                    </a:cubicBezTo>
                    <a:cubicBezTo>
                      <a:pt x="16" y="57"/>
                      <a:pt x="1" y="30"/>
                      <a:pt x="0" y="16"/>
                    </a:cubicBezTo>
                    <a:cubicBezTo>
                      <a:pt x="0" y="16"/>
                      <a:pt x="0" y="16"/>
                      <a:pt x="0" y="16"/>
                    </a:cubicBezTo>
                    <a:cubicBezTo>
                      <a:pt x="0" y="14"/>
                      <a:pt x="1" y="12"/>
                      <a:pt x="1" y="11"/>
                    </a:cubicBezTo>
                    <a:cubicBezTo>
                      <a:pt x="1" y="11"/>
                      <a:pt x="1" y="11"/>
                      <a:pt x="1" y="11"/>
                    </a:cubicBezTo>
                    <a:cubicBezTo>
                      <a:pt x="6" y="0"/>
                      <a:pt x="6" y="0"/>
                      <a:pt x="6" y="0"/>
                    </a:cubicBezTo>
                    <a:cubicBezTo>
                      <a:pt x="14" y="4"/>
                      <a:pt x="14" y="4"/>
                      <a:pt x="14" y="4"/>
                    </a:cubicBezTo>
                    <a:cubicBezTo>
                      <a:pt x="9" y="14"/>
                      <a:pt x="9" y="14"/>
                      <a:pt x="9" y="14"/>
                    </a:cubicBezTo>
                    <a:cubicBezTo>
                      <a:pt x="9" y="14"/>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25"/>
                      <a:pt x="23" y="55"/>
                      <a:pt x="29" y="59"/>
                    </a:cubicBezTo>
                    <a:cubicBezTo>
                      <a:pt x="29" y="59"/>
                      <a:pt x="29" y="59"/>
                      <a:pt x="29" y="59"/>
                    </a:cubicBezTo>
                    <a:cubicBezTo>
                      <a:pt x="29" y="59"/>
                      <a:pt x="29" y="59"/>
                      <a:pt x="29" y="59"/>
                    </a:cubicBezTo>
                    <a:cubicBezTo>
                      <a:pt x="29" y="59"/>
                      <a:pt x="29" y="59"/>
                      <a:pt x="30" y="60"/>
                    </a:cubicBezTo>
                    <a:cubicBezTo>
                      <a:pt x="30" y="60"/>
                      <a:pt x="30" y="60"/>
                      <a:pt x="30" y="60"/>
                    </a:cubicBezTo>
                    <a:cubicBezTo>
                      <a:pt x="30" y="60"/>
                      <a:pt x="31" y="60"/>
                      <a:pt x="33" y="60"/>
                    </a:cubicBezTo>
                    <a:cubicBezTo>
                      <a:pt x="33" y="60"/>
                      <a:pt x="33" y="60"/>
                      <a:pt x="33" y="60"/>
                    </a:cubicBezTo>
                    <a:cubicBezTo>
                      <a:pt x="35" y="61"/>
                      <a:pt x="39" y="61"/>
                      <a:pt x="43" y="61"/>
                    </a:cubicBezTo>
                    <a:cubicBezTo>
                      <a:pt x="43" y="61"/>
                      <a:pt x="43" y="61"/>
                      <a:pt x="43" y="61"/>
                    </a:cubicBezTo>
                    <a:cubicBezTo>
                      <a:pt x="43" y="61"/>
                      <a:pt x="44" y="61"/>
                      <a:pt x="44" y="61"/>
                    </a:cubicBezTo>
                    <a:cubicBezTo>
                      <a:pt x="44" y="61"/>
                      <a:pt x="44" y="61"/>
                      <a:pt x="44" y="61"/>
                    </a:cubicBezTo>
                    <a:cubicBezTo>
                      <a:pt x="44" y="61"/>
                      <a:pt x="44" y="61"/>
                      <a:pt x="44" y="61"/>
                    </a:cubicBezTo>
                    <a:cubicBezTo>
                      <a:pt x="44" y="61"/>
                      <a:pt x="44" y="61"/>
                      <a:pt x="44" y="61"/>
                    </a:cubicBezTo>
                    <a:cubicBezTo>
                      <a:pt x="67" y="61"/>
                      <a:pt x="101" y="56"/>
                      <a:pt x="102" y="56"/>
                    </a:cubicBezTo>
                    <a:cubicBezTo>
                      <a:pt x="102" y="56"/>
                      <a:pt x="102" y="56"/>
                      <a:pt x="102" y="56"/>
                    </a:cubicBezTo>
                    <a:cubicBezTo>
                      <a:pt x="104" y="56"/>
                      <a:pt x="104" y="56"/>
                      <a:pt x="104" y="56"/>
                    </a:cubicBezTo>
                    <a:cubicBezTo>
                      <a:pt x="105" y="64"/>
                      <a:pt x="105" y="64"/>
                      <a:pt x="105" y="64"/>
                    </a:cubicBezTo>
                    <a:cubicBezTo>
                      <a:pt x="103" y="64"/>
                      <a:pt x="103" y="64"/>
                      <a:pt x="103" y="64"/>
                    </a:cubicBezTo>
                    <a:cubicBezTo>
                      <a:pt x="103" y="64"/>
                      <a:pt x="102" y="64"/>
                      <a:pt x="102" y="64"/>
                    </a:cubicBezTo>
                    <a:cubicBezTo>
                      <a:pt x="102" y="64"/>
                      <a:pt x="102" y="64"/>
                      <a:pt x="102" y="64"/>
                    </a:cubicBezTo>
                    <a:cubicBezTo>
                      <a:pt x="102" y="64"/>
                      <a:pt x="102" y="64"/>
                      <a:pt x="101" y="64"/>
                    </a:cubicBezTo>
                    <a:cubicBezTo>
                      <a:pt x="101" y="64"/>
                      <a:pt x="101" y="64"/>
                      <a:pt x="101" y="64"/>
                    </a:cubicBezTo>
                    <a:cubicBezTo>
                      <a:pt x="100" y="65"/>
                      <a:pt x="99" y="65"/>
                      <a:pt x="97" y="65"/>
                    </a:cubicBezTo>
                    <a:cubicBezTo>
                      <a:pt x="97" y="65"/>
                      <a:pt x="97" y="65"/>
                      <a:pt x="97" y="65"/>
                    </a:cubicBezTo>
                    <a:cubicBezTo>
                      <a:pt x="93" y="65"/>
                      <a:pt x="88" y="66"/>
                      <a:pt x="82" y="67"/>
                    </a:cubicBezTo>
                    <a:cubicBezTo>
                      <a:pt x="82" y="67"/>
                      <a:pt x="82" y="67"/>
                      <a:pt x="82" y="67"/>
                    </a:cubicBezTo>
                    <a:cubicBezTo>
                      <a:pt x="70" y="68"/>
                      <a:pt x="56" y="69"/>
                      <a:pt x="44" y="69"/>
                    </a:cubicBezTo>
                    <a:cubicBezTo>
                      <a:pt x="44" y="69"/>
                      <a:pt x="44" y="69"/>
                      <a:pt x="44" y="69"/>
                    </a:cubicBezTo>
                    <a:cubicBezTo>
                      <a:pt x="35" y="69"/>
                      <a:pt x="28" y="69"/>
                      <a:pt x="23" y="65"/>
                    </a:cubicBezTo>
                    <a:close/>
                    <a:moveTo>
                      <a:pt x="44" y="65"/>
                    </a:moveTo>
                    <a:cubicBezTo>
                      <a:pt x="54" y="65"/>
                      <a:pt x="67" y="64"/>
                      <a:pt x="78" y="63"/>
                    </a:cubicBezTo>
                    <a:cubicBezTo>
                      <a:pt x="78" y="63"/>
                      <a:pt x="78" y="63"/>
                      <a:pt x="78" y="63"/>
                    </a:cubicBezTo>
                    <a:cubicBezTo>
                      <a:pt x="67" y="64"/>
                      <a:pt x="54" y="65"/>
                      <a:pt x="44" y="65"/>
                    </a:cubicBezTo>
                    <a:cubicBezTo>
                      <a:pt x="44" y="65"/>
                      <a:pt x="44" y="65"/>
                      <a:pt x="44" y="65"/>
                    </a:cubicBezTo>
                    <a:cubicBezTo>
                      <a:pt x="44" y="65"/>
                      <a:pt x="44" y="65"/>
                      <a:pt x="44" y="65"/>
                    </a:cubicBezTo>
                    <a:cubicBezTo>
                      <a:pt x="44" y="65"/>
                      <a:pt x="44" y="65"/>
                      <a:pt x="44" y="65"/>
                    </a:cubicBezTo>
                    <a:cubicBezTo>
                      <a:pt x="44" y="65"/>
                      <a:pt x="44" y="65"/>
                      <a:pt x="44" y="65"/>
                    </a:cubicBezTo>
                    <a:cubicBezTo>
                      <a:pt x="44" y="65"/>
                      <a:pt x="44" y="65"/>
                      <a:pt x="44" y="65"/>
                    </a:cubicBezTo>
                    <a:close/>
                    <a:moveTo>
                      <a:pt x="36" y="65"/>
                    </a:moveTo>
                    <a:cubicBezTo>
                      <a:pt x="33" y="64"/>
                      <a:pt x="30" y="64"/>
                      <a:pt x="29" y="63"/>
                    </a:cubicBezTo>
                    <a:cubicBezTo>
                      <a:pt x="29" y="63"/>
                      <a:pt x="29" y="63"/>
                      <a:pt x="29" y="63"/>
                    </a:cubicBezTo>
                    <a:cubicBezTo>
                      <a:pt x="31" y="64"/>
                      <a:pt x="33" y="64"/>
                      <a:pt x="36" y="65"/>
                    </a:cubicBezTo>
                    <a:close/>
                    <a:moveTo>
                      <a:pt x="26" y="62"/>
                    </a:moveTo>
                    <a:cubicBezTo>
                      <a:pt x="26" y="62"/>
                      <a:pt x="26" y="62"/>
                      <a:pt x="26" y="62"/>
                    </a:cubicBezTo>
                    <a:cubicBezTo>
                      <a:pt x="26" y="62"/>
                      <a:pt x="26" y="62"/>
                      <a:pt x="26" y="62"/>
                    </a:cubicBezTo>
                    <a:cubicBezTo>
                      <a:pt x="26" y="62"/>
                      <a:pt x="26" y="62"/>
                      <a:pt x="26" y="62"/>
                    </a:cubicBezTo>
                    <a:cubicBezTo>
                      <a:pt x="25" y="61"/>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90" y="62"/>
                      <a:pt x="91" y="62"/>
                      <a:pt x="92" y="61"/>
                    </a:cubicBezTo>
                    <a:cubicBezTo>
                      <a:pt x="92" y="61"/>
                      <a:pt x="92" y="61"/>
                      <a:pt x="92" y="61"/>
                    </a:cubicBezTo>
                    <a:cubicBezTo>
                      <a:pt x="91" y="62"/>
                      <a:pt x="90" y="62"/>
                      <a:pt x="88" y="62"/>
                    </a:cubicBezTo>
                    <a:close/>
                    <a:moveTo>
                      <a:pt x="98" y="61"/>
                    </a:moveTo>
                    <a:cubicBezTo>
                      <a:pt x="99" y="61"/>
                      <a:pt x="100" y="61"/>
                      <a:pt x="100" y="61"/>
                    </a:cubicBezTo>
                    <a:cubicBezTo>
                      <a:pt x="100" y="61"/>
                      <a:pt x="100" y="61"/>
                      <a:pt x="100" y="61"/>
                    </a:cubicBezTo>
                    <a:cubicBezTo>
                      <a:pt x="100" y="61"/>
                      <a:pt x="100" y="61"/>
                      <a:pt x="100" y="61"/>
                    </a:cubicBezTo>
                    <a:cubicBezTo>
                      <a:pt x="100"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81"/>
              <p:cNvSpPr/>
              <p:nvPr/>
            </p:nvSpPr>
            <p:spPr bwMode="auto">
              <a:xfrm>
                <a:off x="1989" y="1316"/>
                <a:ext cx="38" cy="45"/>
              </a:xfrm>
              <a:custGeom>
                <a:avLst/>
                <a:gdLst>
                  <a:gd name="T0" fmla="*/ 5 w 15"/>
                  <a:gd name="T1" fmla="*/ 18 h 18"/>
                  <a:gd name="T2" fmla="*/ 0 w 15"/>
                  <a:gd name="T3" fmla="*/ 12 h 18"/>
                  <a:gd name="T4" fmla="*/ 0 w 15"/>
                  <a:gd name="T5" fmla="*/ 12 h 18"/>
                  <a:gd name="T6" fmla="*/ 2 w 15"/>
                  <a:gd name="T7" fmla="*/ 7 h 18"/>
                  <a:gd name="T8" fmla="*/ 2 w 15"/>
                  <a:gd name="T9" fmla="*/ 7 h 18"/>
                  <a:gd name="T10" fmla="*/ 7 w 15"/>
                  <a:gd name="T11" fmla="*/ 0 h 18"/>
                  <a:gd name="T12" fmla="*/ 7 w 15"/>
                  <a:gd name="T13" fmla="*/ 0 h 18"/>
                  <a:gd name="T14" fmla="*/ 10 w 15"/>
                  <a:gd name="T15" fmla="*/ 3 h 18"/>
                  <a:gd name="T16" fmla="*/ 9 w 15"/>
                  <a:gd name="T17" fmla="*/ 4 h 18"/>
                  <a:gd name="T18" fmla="*/ 9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6 w 15"/>
                  <a:gd name="T33" fmla="*/ 14 h 18"/>
                  <a:gd name="T34" fmla="*/ 6 w 15"/>
                  <a:gd name="T35" fmla="*/ 14 h 18"/>
                  <a:gd name="T36" fmla="*/ 14 w 15"/>
                  <a:gd name="T37" fmla="*/ 12 h 18"/>
                  <a:gd name="T38" fmla="*/ 14 w 15"/>
                  <a:gd name="T39" fmla="*/ 12 h 18"/>
                  <a:gd name="T40" fmla="*/ 15 w 15"/>
                  <a:gd name="T41" fmla="*/ 16 h 18"/>
                  <a:gd name="T42" fmla="*/ 5 w 15"/>
                  <a:gd name="T43" fmla="*/ 18 h 18"/>
                  <a:gd name="T44" fmla="*/ 5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5" y="18"/>
                    </a:moveTo>
                    <a:cubicBezTo>
                      <a:pt x="4" y="18"/>
                      <a:pt x="0" y="16"/>
                      <a:pt x="0" y="12"/>
                    </a:cubicBezTo>
                    <a:cubicBezTo>
                      <a:pt x="0" y="12"/>
                      <a:pt x="0" y="12"/>
                      <a:pt x="0" y="12"/>
                    </a:cubicBezTo>
                    <a:cubicBezTo>
                      <a:pt x="0" y="10"/>
                      <a:pt x="1" y="9"/>
                      <a:pt x="2" y="7"/>
                    </a:cubicBezTo>
                    <a:cubicBezTo>
                      <a:pt x="2" y="7"/>
                      <a:pt x="2" y="7"/>
                      <a:pt x="2" y="7"/>
                    </a:cubicBezTo>
                    <a:cubicBezTo>
                      <a:pt x="5" y="2"/>
                      <a:pt x="7" y="0"/>
                      <a:pt x="7" y="0"/>
                    </a:cubicBezTo>
                    <a:cubicBezTo>
                      <a:pt x="7" y="0"/>
                      <a:pt x="7" y="0"/>
                      <a:pt x="7" y="0"/>
                    </a:cubicBezTo>
                    <a:cubicBezTo>
                      <a:pt x="10" y="3"/>
                      <a:pt x="10" y="3"/>
                      <a:pt x="10" y="3"/>
                    </a:cubicBezTo>
                    <a:cubicBezTo>
                      <a:pt x="10" y="3"/>
                      <a:pt x="10" y="3"/>
                      <a:pt x="9" y="4"/>
                    </a:cubicBezTo>
                    <a:cubicBezTo>
                      <a:pt x="9" y="4"/>
                      <a:pt x="9" y="4"/>
                      <a:pt x="9" y="4"/>
                    </a:cubicBezTo>
                    <a:cubicBezTo>
                      <a:pt x="8" y="5"/>
                      <a:pt x="7" y="7"/>
                      <a:pt x="5" y="10"/>
                    </a:cubicBezTo>
                    <a:cubicBezTo>
                      <a:pt x="5" y="10"/>
                      <a:pt x="5" y="10"/>
                      <a:pt x="5" y="10"/>
                    </a:cubicBezTo>
                    <a:cubicBezTo>
                      <a:pt x="4" y="11"/>
                      <a:pt x="4" y="11"/>
                      <a:pt x="4" y="12"/>
                    </a:cubicBezTo>
                    <a:cubicBezTo>
                      <a:pt x="4" y="12"/>
                      <a:pt x="4" y="12"/>
                      <a:pt x="4" y="12"/>
                    </a:cubicBezTo>
                    <a:cubicBezTo>
                      <a:pt x="4" y="13"/>
                      <a:pt x="5" y="13"/>
                      <a:pt x="5" y="14"/>
                    </a:cubicBezTo>
                    <a:cubicBezTo>
                      <a:pt x="5" y="14"/>
                      <a:pt x="5" y="14"/>
                      <a:pt x="5" y="14"/>
                    </a:cubicBezTo>
                    <a:cubicBezTo>
                      <a:pt x="5" y="14"/>
                      <a:pt x="6" y="14"/>
                      <a:pt x="6" y="14"/>
                    </a:cubicBezTo>
                    <a:cubicBezTo>
                      <a:pt x="6" y="14"/>
                      <a:pt x="6" y="14"/>
                      <a:pt x="6" y="14"/>
                    </a:cubicBezTo>
                    <a:cubicBezTo>
                      <a:pt x="14" y="12"/>
                      <a:pt x="14" y="12"/>
                      <a:pt x="14" y="12"/>
                    </a:cubicBezTo>
                    <a:cubicBezTo>
                      <a:pt x="14" y="12"/>
                      <a:pt x="14" y="12"/>
                      <a:pt x="14" y="12"/>
                    </a:cubicBezTo>
                    <a:cubicBezTo>
                      <a:pt x="15" y="16"/>
                      <a:pt x="15" y="16"/>
                      <a:pt x="15" y="16"/>
                    </a:cubicBezTo>
                    <a:cubicBezTo>
                      <a:pt x="5" y="18"/>
                      <a:pt x="5" y="18"/>
                      <a:pt x="5" y="18"/>
                    </a:cubicBezTo>
                    <a:cubicBezTo>
                      <a:pt x="5" y="18"/>
                      <a:pt x="5" y="18"/>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82"/>
              <p:cNvSpPr>
                <a:spLocks noEditPoints="1"/>
              </p:cNvSpPr>
              <p:nvPr/>
            </p:nvSpPr>
            <p:spPr bwMode="auto">
              <a:xfrm>
                <a:off x="1984" y="1308"/>
                <a:ext cx="48" cy="58"/>
              </a:xfrm>
              <a:custGeom>
                <a:avLst/>
                <a:gdLst>
                  <a:gd name="T0" fmla="*/ 6 w 19"/>
                  <a:gd name="T1" fmla="*/ 23 h 23"/>
                  <a:gd name="T2" fmla="*/ 6 w 19"/>
                  <a:gd name="T3" fmla="*/ 23 h 23"/>
                  <a:gd name="T4" fmla="*/ 7 w 19"/>
                  <a:gd name="T5" fmla="*/ 21 h 23"/>
                  <a:gd name="T6" fmla="*/ 7 w 19"/>
                  <a:gd name="T7" fmla="*/ 21 h 23"/>
                  <a:gd name="T8" fmla="*/ 7 w 19"/>
                  <a:gd name="T9" fmla="*/ 21 h 23"/>
                  <a:gd name="T10" fmla="*/ 6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8 w 19"/>
                  <a:gd name="T33" fmla="*/ 2 h 23"/>
                  <a:gd name="T34" fmla="*/ 8 w 19"/>
                  <a:gd name="T35" fmla="*/ 2 h 23"/>
                  <a:gd name="T36" fmla="*/ 9 w 19"/>
                  <a:gd name="T37" fmla="*/ 0 h 23"/>
                  <a:gd name="T38" fmla="*/ 14 w 19"/>
                  <a:gd name="T39" fmla="*/ 5 h 23"/>
                  <a:gd name="T40" fmla="*/ 14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7 h 23"/>
                  <a:gd name="T58" fmla="*/ 13 w 19"/>
                  <a:gd name="T59" fmla="*/ 7 h 23"/>
                  <a:gd name="T60" fmla="*/ 12 w 19"/>
                  <a:gd name="T61" fmla="*/ 8 h 23"/>
                  <a:gd name="T62" fmla="*/ 12 w 19"/>
                  <a:gd name="T63" fmla="*/ 8 h 23"/>
                  <a:gd name="T64" fmla="*/ 9 w 19"/>
                  <a:gd name="T65" fmla="*/ 14 h 23"/>
                  <a:gd name="T66" fmla="*/ 9 w 19"/>
                  <a:gd name="T67" fmla="*/ 14 h 23"/>
                  <a:gd name="T68" fmla="*/ 8 w 19"/>
                  <a:gd name="T69" fmla="*/ 15 h 23"/>
                  <a:gd name="T70" fmla="*/ 8 w 19"/>
                  <a:gd name="T71" fmla="*/ 15 h 23"/>
                  <a:gd name="T72" fmla="*/ 16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6 w 19"/>
                  <a:gd name="T97" fmla="*/ 18 h 23"/>
                  <a:gd name="T98" fmla="*/ 6 w 19"/>
                  <a:gd name="T99" fmla="*/ 18 h 23"/>
                  <a:gd name="T100" fmla="*/ 5 w 19"/>
                  <a:gd name="T101" fmla="*/ 17 h 23"/>
                  <a:gd name="T102" fmla="*/ 5 w 19"/>
                  <a:gd name="T103" fmla="*/ 17 h 23"/>
                  <a:gd name="T104" fmla="*/ 6 w 19"/>
                  <a:gd name="T105" fmla="*/ 19 h 23"/>
                  <a:gd name="T106" fmla="*/ 4 w 19"/>
                  <a:gd name="T107" fmla="*/ 15 h 23"/>
                  <a:gd name="T108" fmla="*/ 5 w 19"/>
                  <a:gd name="T109" fmla="*/ 13 h 23"/>
                  <a:gd name="T110" fmla="*/ 5 w 19"/>
                  <a:gd name="T111" fmla="*/ 13 h 23"/>
                  <a:gd name="T112" fmla="*/ 4 w 19"/>
                  <a:gd name="T113" fmla="*/ 15 h 23"/>
                  <a:gd name="T114" fmla="*/ 7 w 19"/>
                  <a:gd name="T115" fmla="*/ 10 h 23"/>
                  <a:gd name="T116" fmla="*/ 8 w 19"/>
                  <a:gd name="T117" fmla="*/ 8 h 23"/>
                  <a:gd name="T118" fmla="*/ 8 w 19"/>
                  <a:gd name="T119" fmla="*/ 8 h 23"/>
                  <a:gd name="T120" fmla="*/ 7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6" y="23"/>
                      <a:pt x="6" y="23"/>
                      <a:pt x="6" y="23"/>
                    </a:cubicBezTo>
                    <a:cubicBezTo>
                      <a:pt x="7" y="21"/>
                      <a:pt x="7" y="21"/>
                      <a:pt x="7" y="21"/>
                    </a:cubicBezTo>
                    <a:cubicBezTo>
                      <a:pt x="7" y="21"/>
                      <a:pt x="7" y="21"/>
                      <a:pt x="7" y="21"/>
                    </a:cubicBezTo>
                    <a:cubicBezTo>
                      <a:pt x="7" y="21"/>
                      <a:pt x="7" y="21"/>
                      <a:pt x="7" y="21"/>
                    </a:cubicBezTo>
                    <a:cubicBezTo>
                      <a:pt x="6" y="23"/>
                      <a:pt x="6" y="23"/>
                      <a:pt x="6" y="23"/>
                    </a:cubicBezTo>
                    <a:cubicBezTo>
                      <a:pt x="5" y="23"/>
                      <a:pt x="5" y="23"/>
                      <a:pt x="5" y="23"/>
                    </a:cubicBezTo>
                    <a:cubicBezTo>
                      <a:pt x="5" y="23"/>
                      <a:pt x="5" y="23"/>
                      <a:pt x="5" y="23"/>
                    </a:cubicBezTo>
                    <a:cubicBezTo>
                      <a:pt x="5" y="23"/>
                      <a:pt x="5" y="22"/>
                      <a:pt x="5" y="22"/>
                    </a:cubicBezTo>
                    <a:cubicBezTo>
                      <a:pt x="5" y="22"/>
                      <a:pt x="5" y="22"/>
                      <a:pt x="5" y="22"/>
                    </a:cubicBezTo>
                    <a:cubicBezTo>
                      <a:pt x="4" y="22"/>
                      <a:pt x="4" y="22"/>
                      <a:pt x="3" y="21"/>
                    </a:cubicBezTo>
                    <a:cubicBezTo>
                      <a:pt x="3" y="21"/>
                      <a:pt x="3" y="21"/>
                      <a:pt x="3" y="21"/>
                    </a:cubicBezTo>
                    <a:cubicBezTo>
                      <a:pt x="2" y="20"/>
                      <a:pt x="0" y="18"/>
                      <a:pt x="0" y="15"/>
                    </a:cubicBezTo>
                    <a:cubicBezTo>
                      <a:pt x="0" y="15"/>
                      <a:pt x="0" y="15"/>
                      <a:pt x="0" y="15"/>
                    </a:cubicBezTo>
                    <a:cubicBezTo>
                      <a:pt x="0" y="13"/>
                      <a:pt x="1" y="11"/>
                      <a:pt x="2" y="9"/>
                    </a:cubicBezTo>
                    <a:cubicBezTo>
                      <a:pt x="2" y="9"/>
                      <a:pt x="2" y="9"/>
                      <a:pt x="2" y="9"/>
                    </a:cubicBezTo>
                    <a:cubicBezTo>
                      <a:pt x="5" y="4"/>
                      <a:pt x="7" y="2"/>
                      <a:pt x="8" y="2"/>
                    </a:cubicBezTo>
                    <a:cubicBezTo>
                      <a:pt x="8" y="2"/>
                      <a:pt x="8" y="2"/>
                      <a:pt x="8" y="2"/>
                    </a:cubicBezTo>
                    <a:cubicBezTo>
                      <a:pt x="9" y="0"/>
                      <a:pt x="9" y="0"/>
                      <a:pt x="9" y="0"/>
                    </a:cubicBezTo>
                    <a:cubicBezTo>
                      <a:pt x="14" y="5"/>
                      <a:pt x="14" y="5"/>
                      <a:pt x="14" y="5"/>
                    </a:cubicBezTo>
                    <a:cubicBezTo>
                      <a:pt x="14" y="6"/>
                      <a:pt x="14" y="6"/>
                      <a:pt x="14" y="6"/>
                    </a:cubicBezTo>
                    <a:cubicBezTo>
                      <a:pt x="14"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2" y="8"/>
                    </a:cubicBezTo>
                    <a:cubicBezTo>
                      <a:pt x="12" y="8"/>
                      <a:pt x="12" y="8"/>
                      <a:pt x="12" y="8"/>
                    </a:cubicBezTo>
                    <a:cubicBezTo>
                      <a:pt x="12" y="9"/>
                      <a:pt x="10" y="11"/>
                      <a:pt x="9" y="14"/>
                    </a:cubicBezTo>
                    <a:cubicBezTo>
                      <a:pt x="9" y="14"/>
                      <a:pt x="9" y="14"/>
                      <a:pt x="9" y="14"/>
                    </a:cubicBezTo>
                    <a:cubicBezTo>
                      <a:pt x="8" y="14"/>
                      <a:pt x="8" y="15"/>
                      <a:pt x="8" y="15"/>
                    </a:cubicBezTo>
                    <a:cubicBezTo>
                      <a:pt x="8" y="15"/>
                      <a:pt x="8" y="15"/>
                      <a:pt x="8" y="15"/>
                    </a:cubicBezTo>
                    <a:cubicBezTo>
                      <a:pt x="16" y="13"/>
                      <a:pt x="16" y="13"/>
                      <a:pt x="16"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8"/>
                      <a:pt x="6" y="18"/>
                      <a:pt x="6" y="18"/>
                    </a:cubicBezTo>
                    <a:cubicBezTo>
                      <a:pt x="6" y="18"/>
                      <a:pt x="6" y="18"/>
                      <a:pt x="6" y="18"/>
                    </a:cubicBezTo>
                    <a:cubicBezTo>
                      <a:pt x="6" y="18"/>
                      <a:pt x="5" y="18"/>
                      <a:pt x="5" y="17"/>
                    </a:cubicBezTo>
                    <a:cubicBezTo>
                      <a:pt x="5" y="17"/>
                      <a:pt x="5" y="17"/>
                      <a:pt x="5" y="17"/>
                    </a:cubicBezTo>
                    <a:cubicBezTo>
                      <a:pt x="5" y="18"/>
                      <a:pt x="6" y="18"/>
                      <a:pt x="6" y="19"/>
                    </a:cubicBezTo>
                    <a:close/>
                    <a:moveTo>
                      <a:pt x="4" y="15"/>
                    </a:moveTo>
                    <a:cubicBezTo>
                      <a:pt x="4" y="14"/>
                      <a:pt x="4" y="14"/>
                      <a:pt x="5" y="13"/>
                    </a:cubicBezTo>
                    <a:cubicBezTo>
                      <a:pt x="5" y="13"/>
                      <a:pt x="5" y="13"/>
                      <a:pt x="5" y="13"/>
                    </a:cubicBezTo>
                    <a:cubicBezTo>
                      <a:pt x="4" y="14"/>
                      <a:pt x="4" y="14"/>
                      <a:pt x="4" y="15"/>
                    </a:cubicBezTo>
                    <a:close/>
                    <a:moveTo>
                      <a:pt x="7" y="10"/>
                    </a:moveTo>
                    <a:cubicBezTo>
                      <a:pt x="7" y="9"/>
                      <a:pt x="7" y="9"/>
                      <a:pt x="8" y="8"/>
                    </a:cubicBezTo>
                    <a:cubicBezTo>
                      <a:pt x="8" y="8"/>
                      <a:pt x="8" y="8"/>
                      <a:pt x="8" y="8"/>
                    </a:cubicBezTo>
                    <a:cubicBezTo>
                      <a:pt x="7" y="9"/>
                      <a:pt x="7" y="9"/>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83"/>
              <p:cNvSpPr/>
              <p:nvPr/>
            </p:nvSpPr>
            <p:spPr bwMode="auto">
              <a:xfrm>
                <a:off x="1979" y="1326"/>
                <a:ext cx="41" cy="38"/>
              </a:xfrm>
              <a:custGeom>
                <a:avLst/>
                <a:gdLst>
                  <a:gd name="T0" fmla="*/ 0 w 41"/>
                  <a:gd name="T1" fmla="*/ 20 h 38"/>
                  <a:gd name="T2" fmla="*/ 8 w 41"/>
                  <a:gd name="T3" fmla="*/ 13 h 38"/>
                  <a:gd name="T4" fmla="*/ 18 w 41"/>
                  <a:gd name="T5" fmla="*/ 23 h 38"/>
                  <a:gd name="T6" fmla="*/ 33 w 41"/>
                  <a:gd name="T7" fmla="*/ 0 h 38"/>
                  <a:gd name="T8" fmla="*/ 33 w 41"/>
                  <a:gd name="T9" fmla="*/ 0 h 38"/>
                  <a:gd name="T10" fmla="*/ 41 w 41"/>
                  <a:gd name="T11" fmla="*/ 8 h 38"/>
                  <a:gd name="T12" fmla="*/ 18 w 41"/>
                  <a:gd name="T13" fmla="*/ 38 h 38"/>
                  <a:gd name="T14" fmla="*/ 0 w 41"/>
                  <a:gd name="T15" fmla="*/ 20 h 38"/>
                  <a:gd name="T16" fmla="*/ 0 w 41"/>
                  <a:gd name="T1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8">
                    <a:moveTo>
                      <a:pt x="0" y="20"/>
                    </a:moveTo>
                    <a:lnTo>
                      <a:pt x="8" y="13"/>
                    </a:lnTo>
                    <a:lnTo>
                      <a:pt x="18" y="23"/>
                    </a:lnTo>
                    <a:lnTo>
                      <a:pt x="33" y="0"/>
                    </a:lnTo>
                    <a:lnTo>
                      <a:pt x="33" y="0"/>
                    </a:lnTo>
                    <a:lnTo>
                      <a:pt x="41" y="8"/>
                    </a:lnTo>
                    <a:lnTo>
                      <a:pt x="18" y="38"/>
                    </a:lnTo>
                    <a:lnTo>
                      <a:pt x="0" y="20"/>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84"/>
              <p:cNvSpPr>
                <a:spLocks noEditPoints="1"/>
              </p:cNvSpPr>
              <p:nvPr/>
            </p:nvSpPr>
            <p:spPr bwMode="auto">
              <a:xfrm>
                <a:off x="1972" y="1321"/>
                <a:ext cx="55" cy="50"/>
              </a:xfrm>
              <a:custGeom>
                <a:avLst/>
                <a:gdLst>
                  <a:gd name="T0" fmla="*/ 5 w 55"/>
                  <a:gd name="T1" fmla="*/ 28 h 50"/>
                  <a:gd name="T2" fmla="*/ 7 w 55"/>
                  <a:gd name="T3" fmla="*/ 25 h 50"/>
                  <a:gd name="T4" fmla="*/ 12 w 55"/>
                  <a:gd name="T5" fmla="*/ 28 h 50"/>
                  <a:gd name="T6" fmla="*/ 7 w 55"/>
                  <a:gd name="T7" fmla="*/ 25 h 50"/>
                  <a:gd name="T8" fmla="*/ 5 w 55"/>
                  <a:gd name="T9" fmla="*/ 28 h 50"/>
                  <a:gd name="T10" fmla="*/ 0 w 55"/>
                  <a:gd name="T11" fmla="*/ 25 h 50"/>
                  <a:gd name="T12" fmla="*/ 15 w 55"/>
                  <a:gd name="T13" fmla="*/ 10 h 50"/>
                  <a:gd name="T14" fmla="*/ 20 w 55"/>
                  <a:gd name="T15" fmla="*/ 15 h 50"/>
                  <a:gd name="T16" fmla="*/ 25 w 55"/>
                  <a:gd name="T17" fmla="*/ 20 h 50"/>
                  <a:gd name="T18" fmla="*/ 37 w 55"/>
                  <a:gd name="T19" fmla="*/ 0 h 50"/>
                  <a:gd name="T20" fmla="*/ 40 w 55"/>
                  <a:gd name="T21" fmla="*/ 0 h 50"/>
                  <a:gd name="T22" fmla="*/ 43 w 55"/>
                  <a:gd name="T23" fmla="*/ 0 h 50"/>
                  <a:gd name="T24" fmla="*/ 55 w 55"/>
                  <a:gd name="T25" fmla="*/ 10 h 50"/>
                  <a:gd name="T26" fmla="*/ 25 w 55"/>
                  <a:gd name="T27" fmla="*/ 50 h 50"/>
                  <a:gd name="T28" fmla="*/ 5 w 55"/>
                  <a:gd name="T29" fmla="*/ 28 h 50"/>
                  <a:gd name="T30" fmla="*/ 5 w 55"/>
                  <a:gd name="T31" fmla="*/ 28 h 50"/>
                  <a:gd name="T32" fmla="*/ 25 w 55"/>
                  <a:gd name="T33" fmla="*/ 35 h 50"/>
                  <a:gd name="T34" fmla="*/ 43 w 55"/>
                  <a:gd name="T35" fmla="*/ 13 h 50"/>
                  <a:gd name="T36" fmla="*/ 43 w 55"/>
                  <a:gd name="T37" fmla="*/ 13 h 50"/>
                  <a:gd name="T38" fmla="*/ 25 w 55"/>
                  <a:gd name="T39" fmla="*/ 35 h 50"/>
                  <a:gd name="T40" fmla="*/ 25 w 55"/>
                  <a:gd name="T41" fmla="*/ 35 h 50"/>
                  <a:gd name="T42" fmla="*/ 25 w 55"/>
                  <a:gd name="T4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0">
                    <a:moveTo>
                      <a:pt x="5" y="28"/>
                    </a:moveTo>
                    <a:lnTo>
                      <a:pt x="7" y="25"/>
                    </a:lnTo>
                    <a:lnTo>
                      <a:pt x="12" y="28"/>
                    </a:lnTo>
                    <a:lnTo>
                      <a:pt x="7" y="25"/>
                    </a:lnTo>
                    <a:lnTo>
                      <a:pt x="5" y="28"/>
                    </a:lnTo>
                    <a:lnTo>
                      <a:pt x="0" y="25"/>
                    </a:lnTo>
                    <a:lnTo>
                      <a:pt x="15" y="10"/>
                    </a:lnTo>
                    <a:lnTo>
                      <a:pt x="20" y="15"/>
                    </a:lnTo>
                    <a:lnTo>
                      <a:pt x="25" y="20"/>
                    </a:lnTo>
                    <a:lnTo>
                      <a:pt x="37" y="0"/>
                    </a:lnTo>
                    <a:lnTo>
                      <a:pt x="40" y="0"/>
                    </a:lnTo>
                    <a:lnTo>
                      <a:pt x="43" y="0"/>
                    </a:lnTo>
                    <a:lnTo>
                      <a:pt x="55" y="10"/>
                    </a:lnTo>
                    <a:lnTo>
                      <a:pt x="25" y="50"/>
                    </a:lnTo>
                    <a:lnTo>
                      <a:pt x="5" y="28"/>
                    </a:lnTo>
                    <a:lnTo>
                      <a:pt x="5" y="28"/>
                    </a:lnTo>
                    <a:close/>
                    <a:moveTo>
                      <a:pt x="25" y="35"/>
                    </a:moveTo>
                    <a:lnTo>
                      <a:pt x="43" y="13"/>
                    </a:lnTo>
                    <a:lnTo>
                      <a:pt x="43" y="13"/>
                    </a:lnTo>
                    <a:lnTo>
                      <a:pt x="25" y="35"/>
                    </a:lnTo>
                    <a:lnTo>
                      <a:pt x="25" y="35"/>
                    </a:lnTo>
                    <a:lnTo>
                      <a:pt x="2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85"/>
              <p:cNvSpPr>
                <a:spLocks noEditPoints="1"/>
              </p:cNvSpPr>
              <p:nvPr/>
            </p:nvSpPr>
            <p:spPr bwMode="auto">
              <a:xfrm>
                <a:off x="2343" y="1477"/>
                <a:ext cx="240" cy="131"/>
              </a:xfrm>
              <a:custGeom>
                <a:avLst/>
                <a:gdLst>
                  <a:gd name="T0" fmla="*/ 69 w 95"/>
                  <a:gd name="T1" fmla="*/ 50 h 52"/>
                  <a:gd name="T2" fmla="*/ 70 w 95"/>
                  <a:gd name="T3" fmla="*/ 46 h 52"/>
                  <a:gd name="T4" fmla="*/ 74 w 95"/>
                  <a:gd name="T5" fmla="*/ 47 h 52"/>
                  <a:gd name="T6" fmla="*/ 74 w 95"/>
                  <a:gd name="T7" fmla="*/ 47 h 52"/>
                  <a:gd name="T8" fmla="*/ 81 w 95"/>
                  <a:gd name="T9" fmla="*/ 48 h 52"/>
                  <a:gd name="T10" fmla="*/ 81 w 95"/>
                  <a:gd name="T11" fmla="*/ 48 h 52"/>
                  <a:gd name="T12" fmla="*/ 89 w 95"/>
                  <a:gd name="T13" fmla="*/ 46 h 52"/>
                  <a:gd name="T14" fmla="*/ 89 w 95"/>
                  <a:gd name="T15" fmla="*/ 46 h 52"/>
                  <a:gd name="T16" fmla="*/ 91 w 95"/>
                  <a:gd name="T17" fmla="*/ 40 h 52"/>
                  <a:gd name="T18" fmla="*/ 91 w 95"/>
                  <a:gd name="T19" fmla="*/ 40 h 52"/>
                  <a:gd name="T20" fmla="*/ 78 w 95"/>
                  <a:gd name="T21" fmla="*/ 7 h 52"/>
                  <a:gd name="T22" fmla="*/ 78 w 95"/>
                  <a:gd name="T23" fmla="*/ 7 h 52"/>
                  <a:gd name="T24" fmla="*/ 42 w 95"/>
                  <a:gd name="T25" fmla="*/ 4 h 52"/>
                  <a:gd name="T26" fmla="*/ 42 w 95"/>
                  <a:gd name="T27" fmla="*/ 4 h 52"/>
                  <a:gd name="T28" fmla="*/ 0 w 95"/>
                  <a:gd name="T29" fmla="*/ 5 h 52"/>
                  <a:gd name="T30" fmla="*/ 0 w 95"/>
                  <a:gd name="T31" fmla="*/ 5 h 52"/>
                  <a:gd name="T32" fmla="*/ 0 w 95"/>
                  <a:gd name="T33" fmla="*/ 1 h 52"/>
                  <a:gd name="T34" fmla="*/ 42 w 95"/>
                  <a:gd name="T35" fmla="*/ 0 h 52"/>
                  <a:gd name="T36" fmla="*/ 42 w 95"/>
                  <a:gd name="T37" fmla="*/ 0 h 52"/>
                  <a:gd name="T38" fmla="*/ 80 w 95"/>
                  <a:gd name="T39" fmla="*/ 4 h 52"/>
                  <a:gd name="T40" fmla="*/ 80 w 95"/>
                  <a:gd name="T41" fmla="*/ 4 h 52"/>
                  <a:gd name="T42" fmla="*/ 95 w 95"/>
                  <a:gd name="T43" fmla="*/ 40 h 52"/>
                  <a:gd name="T44" fmla="*/ 95 w 95"/>
                  <a:gd name="T45" fmla="*/ 40 h 52"/>
                  <a:gd name="T46" fmla="*/ 91 w 95"/>
                  <a:gd name="T47" fmla="*/ 50 h 52"/>
                  <a:gd name="T48" fmla="*/ 91 w 95"/>
                  <a:gd name="T49" fmla="*/ 50 h 52"/>
                  <a:gd name="T50" fmla="*/ 81 w 95"/>
                  <a:gd name="T51" fmla="*/ 52 h 52"/>
                  <a:gd name="T52" fmla="*/ 81 w 95"/>
                  <a:gd name="T53" fmla="*/ 52 h 52"/>
                  <a:gd name="T54" fmla="*/ 69 w 95"/>
                  <a:gd name="T55" fmla="*/ 50 h 52"/>
                  <a:gd name="T56" fmla="*/ 0 w 95"/>
                  <a:gd name="T57" fmla="*/ 5 h 52"/>
                  <a:gd name="T58" fmla="*/ 0 w 95"/>
                  <a:gd name="T59" fmla="*/ 5 h 52"/>
                  <a:gd name="T60" fmla="*/ 0 w 95"/>
                  <a:gd name="T61" fmla="*/ 5 h 52"/>
                  <a:gd name="T62" fmla="*/ 0 w 95"/>
                  <a:gd name="T63" fmla="*/ 5 h 52"/>
                  <a:gd name="T64" fmla="*/ 0 w 95"/>
                  <a:gd name="T6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69" y="50"/>
                    </a:moveTo>
                    <a:cubicBezTo>
                      <a:pt x="70" y="46"/>
                      <a:pt x="70" y="46"/>
                      <a:pt x="70" y="46"/>
                    </a:cubicBezTo>
                    <a:cubicBezTo>
                      <a:pt x="70" y="46"/>
                      <a:pt x="72" y="47"/>
                      <a:pt x="74" y="47"/>
                    </a:cubicBezTo>
                    <a:cubicBezTo>
                      <a:pt x="74" y="47"/>
                      <a:pt x="74" y="47"/>
                      <a:pt x="74" y="47"/>
                    </a:cubicBezTo>
                    <a:cubicBezTo>
                      <a:pt x="76" y="47"/>
                      <a:pt x="78" y="48"/>
                      <a:pt x="81" y="48"/>
                    </a:cubicBezTo>
                    <a:cubicBezTo>
                      <a:pt x="81" y="48"/>
                      <a:pt x="81" y="48"/>
                      <a:pt x="81" y="48"/>
                    </a:cubicBezTo>
                    <a:cubicBezTo>
                      <a:pt x="84" y="48"/>
                      <a:pt x="87" y="47"/>
                      <a:pt x="89" y="46"/>
                    </a:cubicBezTo>
                    <a:cubicBezTo>
                      <a:pt x="89" y="46"/>
                      <a:pt x="89" y="46"/>
                      <a:pt x="89" y="46"/>
                    </a:cubicBezTo>
                    <a:cubicBezTo>
                      <a:pt x="90" y="46"/>
                      <a:pt x="91" y="44"/>
                      <a:pt x="91" y="40"/>
                    </a:cubicBezTo>
                    <a:cubicBezTo>
                      <a:pt x="91" y="40"/>
                      <a:pt x="91" y="40"/>
                      <a:pt x="91" y="40"/>
                    </a:cubicBezTo>
                    <a:cubicBezTo>
                      <a:pt x="91" y="29"/>
                      <a:pt x="84" y="11"/>
                      <a:pt x="78" y="7"/>
                    </a:cubicBezTo>
                    <a:cubicBezTo>
                      <a:pt x="78" y="7"/>
                      <a:pt x="78" y="7"/>
                      <a:pt x="78" y="7"/>
                    </a:cubicBezTo>
                    <a:cubicBezTo>
                      <a:pt x="75" y="5"/>
                      <a:pt x="58" y="4"/>
                      <a:pt x="42" y="4"/>
                    </a:cubicBezTo>
                    <a:cubicBezTo>
                      <a:pt x="42" y="4"/>
                      <a:pt x="42" y="4"/>
                      <a:pt x="42" y="4"/>
                    </a:cubicBezTo>
                    <a:cubicBezTo>
                      <a:pt x="22" y="4"/>
                      <a:pt x="0" y="5"/>
                      <a:pt x="0" y="5"/>
                    </a:cubicBezTo>
                    <a:cubicBezTo>
                      <a:pt x="0" y="5"/>
                      <a:pt x="0" y="5"/>
                      <a:pt x="0" y="5"/>
                    </a:cubicBezTo>
                    <a:cubicBezTo>
                      <a:pt x="0" y="1"/>
                      <a:pt x="0" y="1"/>
                      <a:pt x="0" y="1"/>
                    </a:cubicBezTo>
                    <a:cubicBezTo>
                      <a:pt x="0" y="1"/>
                      <a:pt x="21" y="0"/>
                      <a:pt x="42" y="0"/>
                    </a:cubicBezTo>
                    <a:cubicBezTo>
                      <a:pt x="42" y="0"/>
                      <a:pt x="42" y="0"/>
                      <a:pt x="42" y="0"/>
                    </a:cubicBezTo>
                    <a:cubicBezTo>
                      <a:pt x="59" y="0"/>
                      <a:pt x="74" y="1"/>
                      <a:pt x="80" y="4"/>
                    </a:cubicBezTo>
                    <a:cubicBezTo>
                      <a:pt x="80" y="4"/>
                      <a:pt x="80" y="4"/>
                      <a:pt x="80" y="4"/>
                    </a:cubicBezTo>
                    <a:cubicBezTo>
                      <a:pt x="89" y="10"/>
                      <a:pt x="95" y="28"/>
                      <a:pt x="95" y="40"/>
                    </a:cubicBezTo>
                    <a:cubicBezTo>
                      <a:pt x="95" y="40"/>
                      <a:pt x="95" y="40"/>
                      <a:pt x="95" y="40"/>
                    </a:cubicBezTo>
                    <a:cubicBezTo>
                      <a:pt x="95" y="44"/>
                      <a:pt x="94" y="48"/>
                      <a:pt x="91" y="50"/>
                    </a:cubicBezTo>
                    <a:cubicBezTo>
                      <a:pt x="91" y="50"/>
                      <a:pt x="91" y="50"/>
                      <a:pt x="91" y="50"/>
                    </a:cubicBezTo>
                    <a:cubicBezTo>
                      <a:pt x="88" y="51"/>
                      <a:pt x="84" y="52"/>
                      <a:pt x="81" y="52"/>
                    </a:cubicBezTo>
                    <a:cubicBezTo>
                      <a:pt x="81" y="52"/>
                      <a:pt x="81" y="52"/>
                      <a:pt x="81" y="52"/>
                    </a:cubicBezTo>
                    <a:cubicBezTo>
                      <a:pt x="75" y="52"/>
                      <a:pt x="69" y="50"/>
                      <a:pt x="69" y="50"/>
                    </a:cubicBezTo>
                    <a:close/>
                    <a:moveTo>
                      <a:pt x="0" y="5"/>
                    </a:moveTo>
                    <a:cubicBezTo>
                      <a:pt x="0" y="5"/>
                      <a:pt x="0" y="5"/>
                      <a:pt x="0" y="5"/>
                    </a:cubicBezTo>
                    <a:cubicBezTo>
                      <a:pt x="0" y="5"/>
                      <a:pt x="0" y="5"/>
                      <a:pt x="0" y="5"/>
                    </a:cubicBezTo>
                    <a:cubicBezTo>
                      <a:pt x="0" y="5"/>
                      <a:pt x="0"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86"/>
              <p:cNvSpPr>
                <a:spLocks noEditPoints="1"/>
              </p:cNvSpPr>
              <p:nvPr/>
            </p:nvSpPr>
            <p:spPr bwMode="auto">
              <a:xfrm>
                <a:off x="2336" y="1472"/>
                <a:ext cx="252" cy="141"/>
              </a:xfrm>
              <a:custGeom>
                <a:avLst/>
                <a:gdLst>
                  <a:gd name="T0" fmla="*/ 70 w 100"/>
                  <a:gd name="T1" fmla="*/ 52 h 56"/>
                  <a:gd name="T2" fmla="*/ 72 w 100"/>
                  <a:gd name="T3" fmla="*/ 47 h 56"/>
                  <a:gd name="T4" fmla="*/ 74 w 100"/>
                  <a:gd name="T5" fmla="*/ 46 h 56"/>
                  <a:gd name="T6" fmla="*/ 74 w 100"/>
                  <a:gd name="T7" fmla="*/ 46 h 56"/>
                  <a:gd name="T8" fmla="*/ 77 w 100"/>
                  <a:gd name="T9" fmla="*/ 47 h 56"/>
                  <a:gd name="T10" fmla="*/ 84 w 100"/>
                  <a:gd name="T11" fmla="*/ 48 h 56"/>
                  <a:gd name="T12" fmla="*/ 91 w 100"/>
                  <a:gd name="T13" fmla="*/ 47 h 56"/>
                  <a:gd name="T14" fmla="*/ 92 w 100"/>
                  <a:gd name="T15" fmla="*/ 42 h 56"/>
                  <a:gd name="T16" fmla="*/ 92 w 100"/>
                  <a:gd name="T17" fmla="*/ 42 h 56"/>
                  <a:gd name="T18" fmla="*/ 80 w 100"/>
                  <a:gd name="T19" fmla="*/ 11 h 56"/>
                  <a:gd name="T20" fmla="*/ 68 w 100"/>
                  <a:gd name="T21" fmla="*/ 9 h 56"/>
                  <a:gd name="T22" fmla="*/ 45 w 100"/>
                  <a:gd name="T23" fmla="*/ 8 h 56"/>
                  <a:gd name="T24" fmla="*/ 3 w 100"/>
                  <a:gd name="T25" fmla="*/ 9 h 56"/>
                  <a:gd name="T26" fmla="*/ 3 w 100"/>
                  <a:gd name="T27" fmla="*/ 1 h 56"/>
                  <a:gd name="T28" fmla="*/ 3 w 100"/>
                  <a:gd name="T29" fmla="*/ 1 h 56"/>
                  <a:gd name="T30" fmla="*/ 6 w 100"/>
                  <a:gd name="T31" fmla="*/ 1 h 56"/>
                  <a:gd name="T32" fmla="*/ 45 w 100"/>
                  <a:gd name="T33" fmla="*/ 0 h 56"/>
                  <a:gd name="T34" fmla="*/ 84 w 100"/>
                  <a:gd name="T35" fmla="*/ 4 h 56"/>
                  <a:gd name="T36" fmla="*/ 94 w 100"/>
                  <a:gd name="T37" fmla="*/ 54 h 56"/>
                  <a:gd name="T38" fmla="*/ 84 w 100"/>
                  <a:gd name="T39" fmla="*/ 56 h 56"/>
                  <a:gd name="T40" fmla="*/ 72 w 100"/>
                  <a:gd name="T41" fmla="*/ 52 h 56"/>
                  <a:gd name="T42" fmla="*/ 72 w 100"/>
                  <a:gd name="T43" fmla="*/ 54 h 56"/>
                  <a:gd name="T44" fmla="*/ 84 w 100"/>
                  <a:gd name="T45" fmla="*/ 52 h 56"/>
                  <a:gd name="T46" fmla="*/ 84 w 100"/>
                  <a:gd name="T47" fmla="*/ 52 h 56"/>
                  <a:gd name="T48" fmla="*/ 93 w 100"/>
                  <a:gd name="T49" fmla="*/ 50 h 56"/>
                  <a:gd name="T50" fmla="*/ 93 w 100"/>
                  <a:gd name="T51" fmla="*/ 50 h 56"/>
                  <a:gd name="T52" fmla="*/ 76 w 100"/>
                  <a:gd name="T53" fmla="*/ 51 h 56"/>
                  <a:gd name="T54" fmla="*/ 75 w 100"/>
                  <a:gd name="T55" fmla="*/ 51 h 56"/>
                  <a:gd name="T56" fmla="*/ 73 w 100"/>
                  <a:gd name="T57" fmla="*/ 50 h 56"/>
                  <a:gd name="T58" fmla="*/ 73 w 100"/>
                  <a:gd name="T59" fmla="*/ 50 h 56"/>
                  <a:gd name="T60" fmla="*/ 73 w 100"/>
                  <a:gd name="T61" fmla="*/ 50 h 56"/>
                  <a:gd name="T62" fmla="*/ 73 w 100"/>
                  <a:gd name="T63" fmla="*/ 50 h 56"/>
                  <a:gd name="T64" fmla="*/ 93 w 100"/>
                  <a:gd name="T65" fmla="*/ 50 h 56"/>
                  <a:gd name="T66" fmla="*/ 93 w 100"/>
                  <a:gd name="T67" fmla="*/ 50 h 56"/>
                  <a:gd name="T68" fmla="*/ 71 w 100"/>
                  <a:gd name="T69" fmla="*/ 49 h 56"/>
                  <a:gd name="T70" fmla="*/ 95 w 100"/>
                  <a:gd name="T71" fmla="*/ 47 h 56"/>
                  <a:gd name="T72" fmla="*/ 96 w 100"/>
                  <a:gd name="T73" fmla="*/ 45 h 56"/>
                  <a:gd name="T74" fmla="*/ 96 w 100"/>
                  <a:gd name="T75" fmla="*/ 40 h 56"/>
                  <a:gd name="T76" fmla="*/ 82 w 100"/>
                  <a:gd name="T77" fmla="*/ 8 h 56"/>
                  <a:gd name="T78" fmla="*/ 3 w 100"/>
                  <a:gd name="T79" fmla="*/ 9 h 56"/>
                  <a:gd name="T80" fmla="*/ 69 w 100"/>
                  <a:gd name="T81" fmla="*/ 5 h 56"/>
                  <a:gd name="T82" fmla="*/ 63 w 100"/>
                  <a:gd name="T83" fmla="*/ 5 h 56"/>
                  <a:gd name="T84" fmla="*/ 5 w 100"/>
                  <a:gd name="T85" fmla="*/ 5 h 56"/>
                  <a:gd name="T86" fmla="*/ 5 w 100"/>
                  <a:gd name="T87" fmla="*/ 5 h 56"/>
                  <a:gd name="T88" fmla="*/ 8 w 100"/>
                  <a:gd name="T89" fmla="*/ 5 h 56"/>
                  <a:gd name="T90" fmla="*/ 8 w 100"/>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 h="56">
                    <a:moveTo>
                      <a:pt x="72" y="54"/>
                    </a:moveTo>
                    <a:cubicBezTo>
                      <a:pt x="70" y="54"/>
                      <a:pt x="70" y="54"/>
                      <a:pt x="70" y="54"/>
                    </a:cubicBezTo>
                    <a:cubicBezTo>
                      <a:pt x="70" y="52"/>
                      <a:pt x="70" y="52"/>
                      <a:pt x="70" y="52"/>
                    </a:cubicBezTo>
                    <a:cubicBezTo>
                      <a:pt x="71" y="48"/>
                      <a:pt x="71" y="48"/>
                      <a:pt x="71" y="48"/>
                    </a:cubicBezTo>
                    <a:cubicBezTo>
                      <a:pt x="71" y="48"/>
                      <a:pt x="72" y="47"/>
                      <a:pt x="72" y="47"/>
                    </a:cubicBezTo>
                    <a:cubicBezTo>
                      <a:pt x="72" y="47"/>
                      <a:pt x="72" y="47"/>
                      <a:pt x="72" y="47"/>
                    </a:cubicBezTo>
                    <a:cubicBezTo>
                      <a:pt x="72" y="47"/>
                      <a:pt x="73" y="46"/>
                      <a:pt x="73" y="46"/>
                    </a:cubicBezTo>
                    <a:cubicBezTo>
                      <a:pt x="73" y="46"/>
                      <a:pt x="73" y="46"/>
                      <a:pt x="73" y="46"/>
                    </a:cubicBezTo>
                    <a:cubicBezTo>
                      <a:pt x="73" y="46"/>
                      <a:pt x="74" y="46"/>
                      <a:pt x="74" y="46"/>
                    </a:cubicBezTo>
                    <a:cubicBezTo>
                      <a:pt x="74" y="46"/>
                      <a:pt x="74" y="46"/>
                      <a:pt x="74" y="46"/>
                    </a:cubicBezTo>
                    <a:cubicBezTo>
                      <a:pt x="74" y="46"/>
                      <a:pt x="74" y="46"/>
                      <a:pt x="74" y="46"/>
                    </a:cubicBezTo>
                    <a:cubicBezTo>
                      <a:pt x="74" y="46"/>
                      <a:pt x="74" y="46"/>
                      <a:pt x="74" y="46"/>
                    </a:cubicBezTo>
                    <a:cubicBezTo>
                      <a:pt x="74" y="47"/>
                      <a:pt x="74" y="47"/>
                      <a:pt x="75" y="47"/>
                    </a:cubicBezTo>
                    <a:cubicBezTo>
                      <a:pt x="75" y="47"/>
                      <a:pt x="75" y="47"/>
                      <a:pt x="75" y="47"/>
                    </a:cubicBezTo>
                    <a:cubicBezTo>
                      <a:pt x="75" y="47"/>
                      <a:pt x="76" y="47"/>
                      <a:pt x="77" y="47"/>
                    </a:cubicBezTo>
                    <a:cubicBezTo>
                      <a:pt x="77" y="47"/>
                      <a:pt x="77" y="47"/>
                      <a:pt x="77" y="47"/>
                    </a:cubicBezTo>
                    <a:cubicBezTo>
                      <a:pt x="79" y="47"/>
                      <a:pt x="82" y="48"/>
                      <a:pt x="84" y="48"/>
                    </a:cubicBezTo>
                    <a:cubicBezTo>
                      <a:pt x="84" y="48"/>
                      <a:pt x="84" y="48"/>
                      <a:pt x="84" y="48"/>
                    </a:cubicBezTo>
                    <a:cubicBezTo>
                      <a:pt x="84" y="48"/>
                      <a:pt x="84" y="48"/>
                      <a:pt x="84" y="48"/>
                    </a:cubicBezTo>
                    <a:cubicBezTo>
                      <a:pt x="87" y="48"/>
                      <a:pt x="89" y="47"/>
                      <a:pt x="91" y="47"/>
                    </a:cubicBezTo>
                    <a:cubicBezTo>
                      <a:pt x="91" y="47"/>
                      <a:pt x="91" y="47"/>
                      <a:pt x="91" y="47"/>
                    </a:cubicBezTo>
                    <a:cubicBezTo>
                      <a:pt x="91" y="47"/>
                      <a:pt x="91" y="46"/>
                      <a:pt x="91" y="46"/>
                    </a:cubicBezTo>
                    <a:cubicBezTo>
                      <a:pt x="91" y="46"/>
                      <a:pt x="91" y="46"/>
                      <a:pt x="91" y="46"/>
                    </a:cubicBezTo>
                    <a:cubicBezTo>
                      <a:pt x="92" y="45"/>
                      <a:pt x="92" y="44"/>
                      <a:pt x="92" y="42"/>
                    </a:cubicBezTo>
                    <a:cubicBezTo>
                      <a:pt x="92" y="42"/>
                      <a:pt x="92" y="42"/>
                      <a:pt x="92" y="42"/>
                    </a:cubicBezTo>
                    <a:cubicBezTo>
                      <a:pt x="92" y="42"/>
                      <a:pt x="92" y="42"/>
                      <a:pt x="92" y="42"/>
                    </a:cubicBezTo>
                    <a:cubicBezTo>
                      <a:pt x="92" y="42"/>
                      <a:pt x="92" y="42"/>
                      <a:pt x="92" y="42"/>
                    </a:cubicBezTo>
                    <a:cubicBezTo>
                      <a:pt x="92" y="42"/>
                      <a:pt x="92" y="42"/>
                      <a:pt x="92" y="41"/>
                    </a:cubicBezTo>
                    <a:cubicBezTo>
                      <a:pt x="92" y="41"/>
                      <a:pt x="92" y="41"/>
                      <a:pt x="92" y="41"/>
                    </a:cubicBezTo>
                    <a:cubicBezTo>
                      <a:pt x="92" y="32"/>
                      <a:pt x="85" y="13"/>
                      <a:pt x="80" y="11"/>
                    </a:cubicBezTo>
                    <a:cubicBezTo>
                      <a:pt x="80" y="11"/>
                      <a:pt x="80" y="11"/>
                      <a:pt x="80" y="11"/>
                    </a:cubicBezTo>
                    <a:cubicBezTo>
                      <a:pt x="79" y="11"/>
                      <a:pt x="74" y="9"/>
                      <a:pt x="68" y="9"/>
                    </a:cubicBezTo>
                    <a:cubicBezTo>
                      <a:pt x="68" y="9"/>
                      <a:pt x="68" y="9"/>
                      <a:pt x="68" y="9"/>
                    </a:cubicBezTo>
                    <a:cubicBezTo>
                      <a:pt x="62" y="8"/>
                      <a:pt x="55" y="8"/>
                      <a:pt x="47" y="8"/>
                    </a:cubicBezTo>
                    <a:cubicBezTo>
                      <a:pt x="47" y="8"/>
                      <a:pt x="47" y="8"/>
                      <a:pt x="47" y="8"/>
                    </a:cubicBezTo>
                    <a:cubicBezTo>
                      <a:pt x="46" y="8"/>
                      <a:pt x="46" y="8"/>
                      <a:pt x="45" y="8"/>
                    </a:cubicBezTo>
                    <a:cubicBezTo>
                      <a:pt x="45" y="8"/>
                      <a:pt x="45" y="8"/>
                      <a:pt x="45" y="8"/>
                    </a:cubicBezTo>
                    <a:cubicBezTo>
                      <a:pt x="25" y="8"/>
                      <a:pt x="3" y="9"/>
                      <a:pt x="3" y="9"/>
                    </a:cubicBezTo>
                    <a:cubicBezTo>
                      <a:pt x="3" y="9"/>
                      <a:pt x="3" y="9"/>
                      <a:pt x="3" y="9"/>
                    </a:cubicBezTo>
                    <a:cubicBezTo>
                      <a:pt x="1" y="10"/>
                      <a:pt x="1" y="10"/>
                      <a:pt x="1" y="10"/>
                    </a:cubicBezTo>
                    <a:cubicBezTo>
                      <a:pt x="0" y="1"/>
                      <a:pt x="0" y="1"/>
                      <a:pt x="0"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5" y="1"/>
                      <a:pt x="6" y="1"/>
                    </a:cubicBezTo>
                    <a:cubicBezTo>
                      <a:pt x="6" y="1"/>
                      <a:pt x="6" y="1"/>
                      <a:pt x="6" y="1"/>
                    </a:cubicBezTo>
                    <a:cubicBezTo>
                      <a:pt x="9" y="1"/>
                      <a:pt x="12" y="1"/>
                      <a:pt x="16" y="1"/>
                    </a:cubicBezTo>
                    <a:cubicBezTo>
                      <a:pt x="16" y="1"/>
                      <a:pt x="16" y="1"/>
                      <a:pt x="16" y="1"/>
                    </a:cubicBezTo>
                    <a:cubicBezTo>
                      <a:pt x="24" y="1"/>
                      <a:pt x="35" y="0"/>
                      <a:pt x="45" y="0"/>
                    </a:cubicBezTo>
                    <a:cubicBezTo>
                      <a:pt x="45" y="0"/>
                      <a:pt x="45" y="0"/>
                      <a:pt x="45" y="0"/>
                    </a:cubicBezTo>
                    <a:cubicBezTo>
                      <a:pt x="62" y="0"/>
                      <a:pt x="77" y="1"/>
                      <a:pt x="84" y="4"/>
                    </a:cubicBezTo>
                    <a:cubicBezTo>
                      <a:pt x="84" y="4"/>
                      <a:pt x="84" y="4"/>
                      <a:pt x="84" y="4"/>
                    </a:cubicBezTo>
                    <a:cubicBezTo>
                      <a:pt x="94" y="11"/>
                      <a:pt x="99" y="29"/>
                      <a:pt x="100" y="42"/>
                    </a:cubicBezTo>
                    <a:cubicBezTo>
                      <a:pt x="100" y="42"/>
                      <a:pt x="100" y="42"/>
                      <a:pt x="100" y="42"/>
                    </a:cubicBezTo>
                    <a:cubicBezTo>
                      <a:pt x="100" y="46"/>
                      <a:pt x="99" y="51"/>
                      <a:pt x="94" y="54"/>
                    </a:cubicBezTo>
                    <a:cubicBezTo>
                      <a:pt x="94" y="54"/>
                      <a:pt x="94" y="54"/>
                      <a:pt x="94" y="54"/>
                    </a:cubicBezTo>
                    <a:cubicBezTo>
                      <a:pt x="91" y="55"/>
                      <a:pt x="87" y="56"/>
                      <a:pt x="84" y="56"/>
                    </a:cubicBezTo>
                    <a:cubicBezTo>
                      <a:pt x="84" y="56"/>
                      <a:pt x="84" y="56"/>
                      <a:pt x="84" y="56"/>
                    </a:cubicBezTo>
                    <a:cubicBezTo>
                      <a:pt x="78" y="56"/>
                      <a:pt x="73" y="54"/>
                      <a:pt x="72" y="54"/>
                    </a:cubicBezTo>
                    <a:close/>
                    <a:moveTo>
                      <a:pt x="72" y="54"/>
                    </a:moveTo>
                    <a:cubicBezTo>
                      <a:pt x="72" y="52"/>
                      <a:pt x="72" y="52"/>
                      <a:pt x="72" y="52"/>
                    </a:cubicBezTo>
                    <a:cubicBezTo>
                      <a:pt x="74" y="53"/>
                      <a:pt x="74" y="53"/>
                      <a:pt x="74" y="53"/>
                    </a:cubicBezTo>
                    <a:cubicBezTo>
                      <a:pt x="72" y="52"/>
                      <a:pt x="72" y="52"/>
                      <a:pt x="72" y="52"/>
                    </a:cubicBezTo>
                    <a:cubicBezTo>
                      <a:pt x="72" y="54"/>
                      <a:pt x="72" y="54"/>
                      <a:pt x="72"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1"/>
                      <a:pt x="93" y="50"/>
                    </a:cubicBezTo>
                    <a:cubicBezTo>
                      <a:pt x="93" y="50"/>
                      <a:pt x="93" y="50"/>
                      <a:pt x="93" y="50"/>
                    </a:cubicBezTo>
                    <a:cubicBezTo>
                      <a:pt x="93" y="50"/>
                      <a:pt x="93" y="50"/>
                      <a:pt x="93" y="50"/>
                    </a:cubicBezTo>
                    <a:cubicBezTo>
                      <a:pt x="93" y="50"/>
                      <a:pt x="93" y="50"/>
                      <a:pt x="93" y="50"/>
                    </a:cubicBezTo>
                    <a:cubicBezTo>
                      <a:pt x="90" y="51"/>
                      <a:pt x="87" y="52"/>
                      <a:pt x="84" y="52"/>
                    </a:cubicBezTo>
                    <a:close/>
                    <a:moveTo>
                      <a:pt x="80" y="52"/>
                    </a:moveTo>
                    <a:cubicBezTo>
                      <a:pt x="79" y="51"/>
                      <a:pt x="77" y="51"/>
                      <a:pt x="76" y="51"/>
                    </a:cubicBezTo>
                    <a:cubicBezTo>
                      <a:pt x="76" y="51"/>
                      <a:pt x="76" y="51"/>
                      <a:pt x="76" y="51"/>
                    </a:cubicBezTo>
                    <a:cubicBezTo>
                      <a:pt x="76" y="51"/>
                      <a:pt x="75" y="51"/>
                      <a:pt x="75" y="51"/>
                    </a:cubicBezTo>
                    <a:cubicBezTo>
                      <a:pt x="75" y="51"/>
                      <a:pt x="75" y="51"/>
                      <a:pt x="75" y="51"/>
                    </a:cubicBezTo>
                    <a:cubicBezTo>
                      <a:pt x="75" y="51"/>
                      <a:pt x="75" y="51"/>
                      <a:pt x="75" y="51"/>
                    </a:cubicBezTo>
                    <a:cubicBezTo>
                      <a:pt x="76" y="51"/>
                      <a:pt x="78" y="51"/>
                      <a:pt x="80" y="52"/>
                    </a:cubicBezTo>
                    <a:close/>
                    <a:moveTo>
                      <a:pt x="73" y="50"/>
                    </a:move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lose/>
                    <a:moveTo>
                      <a:pt x="93" y="50"/>
                    </a:moveTo>
                    <a:cubicBezTo>
                      <a:pt x="93" y="50"/>
                      <a:pt x="93" y="50"/>
                      <a:pt x="93" y="50"/>
                    </a:cubicBezTo>
                    <a:cubicBezTo>
                      <a:pt x="93" y="50"/>
                      <a:pt x="93" y="50"/>
                      <a:pt x="93" y="50"/>
                    </a:cubicBezTo>
                    <a:cubicBezTo>
                      <a:pt x="93" y="50"/>
                      <a:pt x="93" y="50"/>
                      <a:pt x="93" y="50"/>
                    </a:cubicBezTo>
                    <a:cubicBezTo>
                      <a:pt x="93" y="50"/>
                      <a:pt x="93" y="50"/>
                      <a:pt x="93" y="50"/>
                    </a:cubicBezTo>
                    <a:cubicBezTo>
                      <a:pt x="93" y="50"/>
                      <a:pt x="93" y="50"/>
                      <a:pt x="93" y="50"/>
                    </a:cubicBezTo>
                    <a:close/>
                    <a:moveTo>
                      <a:pt x="72" y="50"/>
                    </a:moveTo>
                    <a:cubicBezTo>
                      <a:pt x="72" y="49"/>
                      <a:pt x="71" y="49"/>
                      <a:pt x="71" y="49"/>
                    </a:cubicBezTo>
                    <a:cubicBezTo>
                      <a:pt x="71" y="49"/>
                      <a:pt x="71" y="49"/>
                      <a:pt x="71" y="49"/>
                    </a:cubicBezTo>
                    <a:cubicBezTo>
                      <a:pt x="71" y="49"/>
                      <a:pt x="72" y="49"/>
                      <a:pt x="72" y="50"/>
                    </a:cubicBezTo>
                    <a:close/>
                    <a:moveTo>
                      <a:pt x="95" y="47"/>
                    </a:moveTo>
                    <a:cubicBezTo>
                      <a:pt x="95" y="48"/>
                      <a:pt x="95" y="48"/>
                      <a:pt x="94" y="49"/>
                    </a:cubicBezTo>
                    <a:cubicBezTo>
                      <a:pt x="94" y="49"/>
                      <a:pt x="94" y="49"/>
                      <a:pt x="94" y="49"/>
                    </a:cubicBezTo>
                    <a:cubicBezTo>
                      <a:pt x="95" y="48"/>
                      <a:pt x="95" y="47"/>
                      <a:pt x="96" y="45"/>
                    </a:cubicBezTo>
                    <a:cubicBezTo>
                      <a:pt x="96" y="45"/>
                      <a:pt x="96" y="45"/>
                      <a:pt x="96" y="45"/>
                    </a:cubicBezTo>
                    <a:cubicBezTo>
                      <a:pt x="95" y="46"/>
                      <a:pt x="95" y="47"/>
                      <a:pt x="95" y="47"/>
                    </a:cubicBezTo>
                    <a:close/>
                    <a:moveTo>
                      <a:pt x="96"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6" y="40"/>
                    </a:cubicBezTo>
                    <a:close/>
                    <a:moveTo>
                      <a:pt x="3" y="9"/>
                    </a:moveTo>
                    <a:cubicBezTo>
                      <a:pt x="3" y="7"/>
                      <a:pt x="3" y="7"/>
                      <a:pt x="3" y="7"/>
                    </a:cubicBezTo>
                    <a:cubicBezTo>
                      <a:pt x="3" y="9"/>
                      <a:pt x="3" y="9"/>
                      <a:pt x="3" y="9"/>
                    </a:cubicBezTo>
                    <a:close/>
                    <a:moveTo>
                      <a:pt x="69" y="5"/>
                    </a:moveTo>
                    <a:cubicBezTo>
                      <a:pt x="71" y="5"/>
                      <a:pt x="73" y="5"/>
                      <a:pt x="75" y="6"/>
                    </a:cubicBezTo>
                    <a:cubicBezTo>
                      <a:pt x="75" y="6"/>
                      <a:pt x="75" y="6"/>
                      <a:pt x="75" y="6"/>
                    </a:cubicBezTo>
                    <a:cubicBezTo>
                      <a:pt x="72" y="5"/>
                      <a:pt x="68" y="5"/>
                      <a:pt x="63" y="5"/>
                    </a:cubicBezTo>
                    <a:cubicBezTo>
                      <a:pt x="63" y="5"/>
                      <a:pt x="63" y="5"/>
                      <a:pt x="63" y="5"/>
                    </a:cubicBezTo>
                    <a:cubicBezTo>
                      <a:pt x="65" y="5"/>
                      <a:pt x="67" y="5"/>
                      <a:pt x="69" y="5"/>
                    </a:cubicBezTo>
                    <a:close/>
                    <a:moveTo>
                      <a:pt x="5" y="5"/>
                    </a:moveTo>
                    <a:cubicBezTo>
                      <a:pt x="6" y="5"/>
                      <a:pt x="7" y="5"/>
                      <a:pt x="8" y="5"/>
                    </a:cubicBezTo>
                    <a:cubicBezTo>
                      <a:pt x="8" y="5"/>
                      <a:pt x="8" y="5"/>
                      <a:pt x="8" y="5"/>
                    </a:cubicBezTo>
                    <a:cubicBezTo>
                      <a:pt x="7" y="5"/>
                      <a:pt x="6" y="5"/>
                      <a:pt x="5" y="5"/>
                    </a:cubicBezTo>
                    <a:cubicBezTo>
                      <a:pt x="5" y="5"/>
                      <a:pt x="5" y="5"/>
                      <a:pt x="5" y="5"/>
                    </a:cubicBezTo>
                    <a:cubicBezTo>
                      <a:pt x="5" y="5"/>
                      <a:pt x="5" y="5"/>
                      <a:pt x="5" y="5"/>
                    </a:cubicBezTo>
                    <a:close/>
                    <a:moveTo>
                      <a:pt x="8" y="5"/>
                    </a:moveTo>
                    <a:cubicBezTo>
                      <a:pt x="8" y="5"/>
                      <a:pt x="9" y="5"/>
                      <a:pt x="9" y="5"/>
                    </a:cubicBezTo>
                    <a:cubicBezTo>
                      <a:pt x="9" y="5"/>
                      <a:pt x="9" y="5"/>
                      <a:pt x="9" y="5"/>
                    </a:cubicBezTo>
                    <a:cubicBezTo>
                      <a:pt x="9" y="5"/>
                      <a:pt x="8"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87"/>
              <p:cNvSpPr/>
              <p:nvPr/>
            </p:nvSpPr>
            <p:spPr bwMode="auto">
              <a:xfrm>
                <a:off x="2523" y="1597"/>
                <a:ext cx="40" cy="18"/>
              </a:xfrm>
              <a:custGeom>
                <a:avLst/>
                <a:gdLst>
                  <a:gd name="T0" fmla="*/ 0 w 40"/>
                  <a:gd name="T1" fmla="*/ 11 h 18"/>
                  <a:gd name="T2" fmla="*/ 38 w 40"/>
                  <a:gd name="T3" fmla="*/ 0 h 18"/>
                  <a:gd name="T4" fmla="*/ 40 w 40"/>
                  <a:gd name="T5" fmla="*/ 11 h 18"/>
                  <a:gd name="T6" fmla="*/ 2 w 40"/>
                  <a:gd name="T7" fmla="*/ 18 h 18"/>
                  <a:gd name="T8" fmla="*/ 0 w 40"/>
                  <a:gd name="T9" fmla="*/ 11 h 18"/>
                  <a:gd name="T10" fmla="*/ 0 w 40"/>
                  <a:gd name="T11" fmla="*/ 11 h 18"/>
                </a:gdLst>
                <a:ahLst/>
                <a:cxnLst>
                  <a:cxn ang="0">
                    <a:pos x="T0" y="T1"/>
                  </a:cxn>
                  <a:cxn ang="0">
                    <a:pos x="T2" y="T3"/>
                  </a:cxn>
                  <a:cxn ang="0">
                    <a:pos x="T4" y="T5"/>
                  </a:cxn>
                  <a:cxn ang="0">
                    <a:pos x="T6" y="T7"/>
                  </a:cxn>
                  <a:cxn ang="0">
                    <a:pos x="T8" y="T9"/>
                  </a:cxn>
                  <a:cxn ang="0">
                    <a:pos x="T10" y="T11"/>
                  </a:cxn>
                </a:cxnLst>
                <a:rect l="0" t="0" r="r" b="b"/>
                <a:pathLst>
                  <a:path w="40" h="18">
                    <a:moveTo>
                      <a:pt x="0" y="11"/>
                    </a:moveTo>
                    <a:lnTo>
                      <a:pt x="38" y="0"/>
                    </a:lnTo>
                    <a:lnTo>
                      <a:pt x="40" y="11"/>
                    </a:lnTo>
                    <a:lnTo>
                      <a:pt x="2" y="18"/>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88"/>
              <p:cNvSpPr>
                <a:spLocks noEditPoints="1"/>
              </p:cNvSpPr>
              <p:nvPr/>
            </p:nvSpPr>
            <p:spPr bwMode="auto">
              <a:xfrm>
                <a:off x="2518" y="1590"/>
                <a:ext cx="50" cy="33"/>
              </a:xfrm>
              <a:custGeom>
                <a:avLst/>
                <a:gdLst>
                  <a:gd name="T0" fmla="*/ 2 w 50"/>
                  <a:gd name="T1" fmla="*/ 28 h 33"/>
                  <a:gd name="T2" fmla="*/ 0 w 50"/>
                  <a:gd name="T3" fmla="*/ 18 h 33"/>
                  <a:gd name="T4" fmla="*/ 5 w 50"/>
                  <a:gd name="T5" fmla="*/ 18 h 33"/>
                  <a:gd name="T6" fmla="*/ 7 w 50"/>
                  <a:gd name="T7" fmla="*/ 20 h 33"/>
                  <a:gd name="T8" fmla="*/ 5 w 50"/>
                  <a:gd name="T9" fmla="*/ 18 h 33"/>
                  <a:gd name="T10" fmla="*/ 0 w 50"/>
                  <a:gd name="T11" fmla="*/ 18 h 33"/>
                  <a:gd name="T12" fmla="*/ 0 w 50"/>
                  <a:gd name="T13" fmla="*/ 12 h 33"/>
                  <a:gd name="T14" fmla="*/ 45 w 50"/>
                  <a:gd name="T15" fmla="*/ 0 h 33"/>
                  <a:gd name="T16" fmla="*/ 50 w 50"/>
                  <a:gd name="T17" fmla="*/ 20 h 33"/>
                  <a:gd name="T18" fmla="*/ 5 w 50"/>
                  <a:gd name="T19" fmla="*/ 33 h 33"/>
                  <a:gd name="T20" fmla="*/ 2 w 50"/>
                  <a:gd name="T21" fmla="*/ 28 h 33"/>
                  <a:gd name="T22" fmla="*/ 2 w 50"/>
                  <a:gd name="T23" fmla="*/ 28 h 33"/>
                  <a:gd name="T24" fmla="*/ 12 w 50"/>
                  <a:gd name="T25" fmla="*/ 20 h 33"/>
                  <a:gd name="T26" fmla="*/ 37 w 50"/>
                  <a:gd name="T27" fmla="*/ 12 h 33"/>
                  <a:gd name="T28" fmla="*/ 37 w 50"/>
                  <a:gd name="T29" fmla="*/ 12 h 33"/>
                  <a:gd name="T30" fmla="*/ 12 w 50"/>
                  <a:gd name="T31" fmla="*/ 20 h 33"/>
                  <a:gd name="T32" fmla="*/ 12 w 50"/>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3">
                    <a:moveTo>
                      <a:pt x="2" y="28"/>
                    </a:moveTo>
                    <a:lnTo>
                      <a:pt x="0" y="18"/>
                    </a:lnTo>
                    <a:lnTo>
                      <a:pt x="5" y="18"/>
                    </a:lnTo>
                    <a:lnTo>
                      <a:pt x="7" y="20"/>
                    </a:lnTo>
                    <a:lnTo>
                      <a:pt x="5" y="18"/>
                    </a:lnTo>
                    <a:lnTo>
                      <a:pt x="0" y="18"/>
                    </a:lnTo>
                    <a:lnTo>
                      <a:pt x="0" y="12"/>
                    </a:lnTo>
                    <a:lnTo>
                      <a:pt x="45" y="0"/>
                    </a:lnTo>
                    <a:lnTo>
                      <a:pt x="50" y="20"/>
                    </a:lnTo>
                    <a:lnTo>
                      <a:pt x="5" y="33"/>
                    </a:lnTo>
                    <a:lnTo>
                      <a:pt x="2" y="28"/>
                    </a:lnTo>
                    <a:lnTo>
                      <a:pt x="2" y="28"/>
                    </a:lnTo>
                    <a:close/>
                    <a:moveTo>
                      <a:pt x="12" y="20"/>
                    </a:moveTo>
                    <a:lnTo>
                      <a:pt x="37" y="12"/>
                    </a:lnTo>
                    <a:lnTo>
                      <a:pt x="37" y="12"/>
                    </a:lnTo>
                    <a:lnTo>
                      <a:pt x="12" y="20"/>
                    </a:lnTo>
                    <a:lnTo>
                      <a:pt x="1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89"/>
              <p:cNvSpPr/>
              <p:nvPr/>
            </p:nvSpPr>
            <p:spPr bwMode="auto">
              <a:xfrm>
                <a:off x="2548" y="1595"/>
                <a:ext cx="20" cy="20"/>
              </a:xfrm>
              <a:custGeom>
                <a:avLst/>
                <a:gdLst>
                  <a:gd name="T0" fmla="*/ 0 w 20"/>
                  <a:gd name="T1" fmla="*/ 13 h 20"/>
                  <a:gd name="T2" fmla="*/ 15 w 20"/>
                  <a:gd name="T3" fmla="*/ 0 h 20"/>
                  <a:gd name="T4" fmla="*/ 20 w 20"/>
                  <a:gd name="T5" fmla="*/ 7 h 20"/>
                  <a:gd name="T6" fmla="*/ 7 w 20"/>
                  <a:gd name="T7" fmla="*/ 20 h 20"/>
                  <a:gd name="T8" fmla="*/ 0 w 20"/>
                  <a:gd name="T9" fmla="*/ 13 h 20"/>
                  <a:gd name="T10" fmla="*/ 0 w 20"/>
                  <a:gd name="T11" fmla="*/ 13 h 20"/>
                </a:gdLst>
                <a:ahLst/>
                <a:cxnLst>
                  <a:cxn ang="0">
                    <a:pos x="T0" y="T1"/>
                  </a:cxn>
                  <a:cxn ang="0">
                    <a:pos x="T2" y="T3"/>
                  </a:cxn>
                  <a:cxn ang="0">
                    <a:pos x="T4" y="T5"/>
                  </a:cxn>
                  <a:cxn ang="0">
                    <a:pos x="T6" y="T7"/>
                  </a:cxn>
                  <a:cxn ang="0">
                    <a:pos x="T8" y="T9"/>
                  </a:cxn>
                  <a:cxn ang="0">
                    <a:pos x="T10" y="T11"/>
                  </a:cxn>
                </a:cxnLst>
                <a:rect l="0" t="0" r="r" b="b"/>
                <a:pathLst>
                  <a:path w="20" h="20">
                    <a:moveTo>
                      <a:pt x="0" y="13"/>
                    </a:moveTo>
                    <a:lnTo>
                      <a:pt x="15" y="0"/>
                    </a:lnTo>
                    <a:lnTo>
                      <a:pt x="20" y="7"/>
                    </a:lnTo>
                    <a:lnTo>
                      <a:pt x="7" y="20"/>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90"/>
              <p:cNvSpPr/>
              <p:nvPr/>
            </p:nvSpPr>
            <p:spPr bwMode="auto">
              <a:xfrm>
                <a:off x="2540" y="1590"/>
                <a:ext cx="36" cy="33"/>
              </a:xfrm>
              <a:custGeom>
                <a:avLst/>
                <a:gdLst>
                  <a:gd name="T0" fmla="*/ 5 w 36"/>
                  <a:gd name="T1" fmla="*/ 20 h 33"/>
                  <a:gd name="T2" fmla="*/ 8 w 36"/>
                  <a:gd name="T3" fmla="*/ 18 h 33"/>
                  <a:gd name="T4" fmla="*/ 10 w 36"/>
                  <a:gd name="T5" fmla="*/ 20 h 33"/>
                  <a:gd name="T6" fmla="*/ 8 w 36"/>
                  <a:gd name="T7" fmla="*/ 18 h 33"/>
                  <a:gd name="T8" fmla="*/ 5 w 36"/>
                  <a:gd name="T9" fmla="*/ 20 h 33"/>
                  <a:gd name="T10" fmla="*/ 0 w 36"/>
                  <a:gd name="T11" fmla="*/ 18 h 33"/>
                  <a:gd name="T12" fmla="*/ 23 w 36"/>
                  <a:gd name="T13" fmla="*/ 0 h 33"/>
                  <a:gd name="T14" fmla="*/ 36 w 36"/>
                  <a:gd name="T15" fmla="*/ 15 h 33"/>
                  <a:gd name="T16" fmla="*/ 13 w 36"/>
                  <a:gd name="T17" fmla="*/ 33 h 33"/>
                  <a:gd name="T18" fmla="*/ 5 w 36"/>
                  <a:gd name="T19" fmla="*/ 20 h 33"/>
                  <a:gd name="T20" fmla="*/ 5 w 36"/>
                  <a:gd name="T2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5" y="20"/>
                    </a:moveTo>
                    <a:lnTo>
                      <a:pt x="8" y="18"/>
                    </a:lnTo>
                    <a:lnTo>
                      <a:pt x="10" y="20"/>
                    </a:lnTo>
                    <a:lnTo>
                      <a:pt x="8" y="18"/>
                    </a:lnTo>
                    <a:lnTo>
                      <a:pt x="5" y="20"/>
                    </a:lnTo>
                    <a:lnTo>
                      <a:pt x="0" y="18"/>
                    </a:lnTo>
                    <a:lnTo>
                      <a:pt x="23" y="0"/>
                    </a:lnTo>
                    <a:lnTo>
                      <a:pt x="36" y="15"/>
                    </a:lnTo>
                    <a:lnTo>
                      <a:pt x="13" y="33"/>
                    </a:lnTo>
                    <a:lnTo>
                      <a:pt x="5" y="20"/>
                    </a:lnTo>
                    <a:lnTo>
                      <a:pt x="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91"/>
              <p:cNvSpPr/>
              <p:nvPr/>
            </p:nvSpPr>
            <p:spPr bwMode="auto">
              <a:xfrm>
                <a:off x="2002" y="1723"/>
                <a:ext cx="237" cy="204"/>
              </a:xfrm>
              <a:custGeom>
                <a:avLst/>
                <a:gdLst>
                  <a:gd name="T0" fmla="*/ 0 w 94"/>
                  <a:gd name="T1" fmla="*/ 77 h 81"/>
                  <a:gd name="T2" fmla="*/ 24 w 94"/>
                  <a:gd name="T3" fmla="*/ 77 h 81"/>
                  <a:gd name="T4" fmla="*/ 28 w 94"/>
                  <a:gd name="T5" fmla="*/ 45 h 81"/>
                  <a:gd name="T6" fmla="*/ 28 w 94"/>
                  <a:gd name="T7" fmla="*/ 45 h 81"/>
                  <a:gd name="T8" fmla="*/ 38 w 94"/>
                  <a:gd name="T9" fmla="*/ 4 h 81"/>
                  <a:gd name="T10" fmla="*/ 38 w 94"/>
                  <a:gd name="T11" fmla="*/ 4 h 81"/>
                  <a:gd name="T12" fmla="*/ 50 w 94"/>
                  <a:gd name="T13" fmla="*/ 0 h 81"/>
                  <a:gd name="T14" fmla="*/ 50 w 94"/>
                  <a:gd name="T15" fmla="*/ 0 h 81"/>
                  <a:gd name="T16" fmla="*/ 94 w 94"/>
                  <a:gd name="T17" fmla="*/ 10 h 81"/>
                  <a:gd name="T18" fmla="*/ 94 w 94"/>
                  <a:gd name="T19" fmla="*/ 10 h 81"/>
                  <a:gd name="T20" fmla="*/ 94 w 94"/>
                  <a:gd name="T21" fmla="*/ 10 h 81"/>
                  <a:gd name="T22" fmla="*/ 92 w 94"/>
                  <a:gd name="T23" fmla="*/ 13 h 81"/>
                  <a:gd name="T24" fmla="*/ 77 w 94"/>
                  <a:gd name="T25" fmla="*/ 9 h 81"/>
                  <a:gd name="T26" fmla="*/ 77 w 94"/>
                  <a:gd name="T27" fmla="*/ 9 h 81"/>
                  <a:gd name="T28" fmla="*/ 50 w 94"/>
                  <a:gd name="T29" fmla="*/ 4 h 81"/>
                  <a:gd name="T30" fmla="*/ 50 w 94"/>
                  <a:gd name="T31" fmla="*/ 4 h 81"/>
                  <a:gd name="T32" fmla="*/ 42 w 94"/>
                  <a:gd name="T33" fmla="*/ 7 h 81"/>
                  <a:gd name="T34" fmla="*/ 42 w 94"/>
                  <a:gd name="T35" fmla="*/ 7 h 81"/>
                  <a:gd name="T36" fmla="*/ 32 w 94"/>
                  <a:gd name="T37" fmla="*/ 46 h 81"/>
                  <a:gd name="T38" fmla="*/ 32 w 94"/>
                  <a:gd name="T39" fmla="*/ 46 h 81"/>
                  <a:gd name="T40" fmla="*/ 27 w 94"/>
                  <a:gd name="T41" fmla="*/ 79 h 81"/>
                  <a:gd name="T42" fmla="*/ 27 w 94"/>
                  <a:gd name="T43" fmla="*/ 79 h 81"/>
                  <a:gd name="T44" fmla="*/ 27 w 94"/>
                  <a:gd name="T45" fmla="*/ 81 h 81"/>
                  <a:gd name="T46" fmla="*/ 0 w 94"/>
                  <a:gd name="T47" fmla="*/ 81 h 81"/>
                  <a:gd name="T48" fmla="*/ 0 w 94"/>
                  <a:gd name="T4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1">
                    <a:moveTo>
                      <a:pt x="0" y="77"/>
                    </a:moveTo>
                    <a:cubicBezTo>
                      <a:pt x="24" y="77"/>
                      <a:pt x="24" y="77"/>
                      <a:pt x="24" y="77"/>
                    </a:cubicBezTo>
                    <a:cubicBezTo>
                      <a:pt x="24" y="73"/>
                      <a:pt x="26" y="59"/>
                      <a:pt x="28" y="45"/>
                    </a:cubicBezTo>
                    <a:cubicBezTo>
                      <a:pt x="28" y="45"/>
                      <a:pt x="28" y="45"/>
                      <a:pt x="28" y="45"/>
                    </a:cubicBezTo>
                    <a:cubicBezTo>
                      <a:pt x="31" y="28"/>
                      <a:pt x="35" y="10"/>
                      <a:pt x="38" y="4"/>
                    </a:cubicBezTo>
                    <a:cubicBezTo>
                      <a:pt x="38" y="4"/>
                      <a:pt x="38" y="4"/>
                      <a:pt x="38" y="4"/>
                    </a:cubicBezTo>
                    <a:cubicBezTo>
                      <a:pt x="41" y="1"/>
                      <a:pt x="45" y="1"/>
                      <a:pt x="50" y="0"/>
                    </a:cubicBezTo>
                    <a:cubicBezTo>
                      <a:pt x="50" y="0"/>
                      <a:pt x="50" y="0"/>
                      <a:pt x="50" y="0"/>
                    </a:cubicBezTo>
                    <a:cubicBezTo>
                      <a:pt x="66" y="1"/>
                      <a:pt x="93" y="10"/>
                      <a:pt x="94" y="10"/>
                    </a:cubicBezTo>
                    <a:cubicBezTo>
                      <a:pt x="94" y="10"/>
                      <a:pt x="94" y="10"/>
                      <a:pt x="94" y="10"/>
                    </a:cubicBezTo>
                    <a:cubicBezTo>
                      <a:pt x="94" y="10"/>
                      <a:pt x="94" y="10"/>
                      <a:pt x="94" y="10"/>
                    </a:cubicBezTo>
                    <a:cubicBezTo>
                      <a:pt x="92" y="13"/>
                      <a:pt x="92" y="13"/>
                      <a:pt x="92" y="13"/>
                    </a:cubicBezTo>
                    <a:cubicBezTo>
                      <a:pt x="92" y="13"/>
                      <a:pt x="85" y="11"/>
                      <a:pt x="77" y="9"/>
                    </a:cubicBezTo>
                    <a:cubicBezTo>
                      <a:pt x="77" y="9"/>
                      <a:pt x="77" y="9"/>
                      <a:pt x="77" y="9"/>
                    </a:cubicBezTo>
                    <a:cubicBezTo>
                      <a:pt x="68" y="7"/>
                      <a:pt x="57" y="4"/>
                      <a:pt x="50" y="4"/>
                    </a:cubicBezTo>
                    <a:cubicBezTo>
                      <a:pt x="50" y="4"/>
                      <a:pt x="50" y="4"/>
                      <a:pt x="50" y="4"/>
                    </a:cubicBezTo>
                    <a:cubicBezTo>
                      <a:pt x="45" y="4"/>
                      <a:pt x="42" y="5"/>
                      <a:pt x="42" y="7"/>
                    </a:cubicBezTo>
                    <a:cubicBezTo>
                      <a:pt x="42" y="7"/>
                      <a:pt x="42" y="7"/>
                      <a:pt x="42" y="7"/>
                    </a:cubicBezTo>
                    <a:cubicBezTo>
                      <a:pt x="39" y="10"/>
                      <a:pt x="35" y="29"/>
                      <a:pt x="32" y="46"/>
                    </a:cubicBezTo>
                    <a:cubicBezTo>
                      <a:pt x="32" y="46"/>
                      <a:pt x="32" y="46"/>
                      <a:pt x="32" y="46"/>
                    </a:cubicBezTo>
                    <a:cubicBezTo>
                      <a:pt x="29" y="63"/>
                      <a:pt x="27" y="79"/>
                      <a:pt x="27" y="79"/>
                    </a:cubicBezTo>
                    <a:cubicBezTo>
                      <a:pt x="27" y="79"/>
                      <a:pt x="27" y="79"/>
                      <a:pt x="27" y="79"/>
                    </a:cubicBezTo>
                    <a:cubicBezTo>
                      <a:pt x="27" y="81"/>
                      <a:pt x="27" y="81"/>
                      <a:pt x="27" y="81"/>
                    </a:cubicBezTo>
                    <a:cubicBezTo>
                      <a:pt x="0" y="81"/>
                      <a:pt x="0" y="81"/>
                      <a:pt x="0" y="81"/>
                    </a:cubicBezTo>
                    <a:cubicBezTo>
                      <a:pt x="0" y="77"/>
                      <a:pt x="0" y="77"/>
                      <a:pt x="0"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92"/>
              <p:cNvSpPr>
                <a:spLocks noEditPoints="1"/>
              </p:cNvSpPr>
              <p:nvPr/>
            </p:nvSpPr>
            <p:spPr bwMode="auto">
              <a:xfrm>
                <a:off x="1997" y="1718"/>
                <a:ext cx="248" cy="214"/>
              </a:xfrm>
              <a:custGeom>
                <a:avLst/>
                <a:gdLst>
                  <a:gd name="T0" fmla="*/ 0 w 98"/>
                  <a:gd name="T1" fmla="*/ 79 h 85"/>
                  <a:gd name="T2" fmla="*/ 24 w 98"/>
                  <a:gd name="T3" fmla="*/ 77 h 85"/>
                  <a:gd name="T4" fmla="*/ 28 w 98"/>
                  <a:gd name="T5" fmla="*/ 47 h 85"/>
                  <a:gd name="T6" fmla="*/ 39 w 98"/>
                  <a:gd name="T7" fmla="*/ 5 h 85"/>
                  <a:gd name="T8" fmla="*/ 52 w 98"/>
                  <a:gd name="T9" fmla="*/ 0 h 85"/>
                  <a:gd name="T10" fmla="*/ 96 w 98"/>
                  <a:gd name="T11" fmla="*/ 10 h 85"/>
                  <a:gd name="T12" fmla="*/ 98 w 98"/>
                  <a:gd name="T13" fmla="*/ 12 h 85"/>
                  <a:gd name="T14" fmla="*/ 96 w 98"/>
                  <a:gd name="T15" fmla="*/ 17 h 85"/>
                  <a:gd name="T16" fmla="*/ 94 w 98"/>
                  <a:gd name="T17" fmla="*/ 17 h 85"/>
                  <a:gd name="T18" fmla="*/ 94 w 98"/>
                  <a:gd name="T19" fmla="*/ 17 h 85"/>
                  <a:gd name="T20" fmla="*/ 94 w 98"/>
                  <a:gd name="T21" fmla="*/ 17 h 85"/>
                  <a:gd name="T22" fmla="*/ 93 w 98"/>
                  <a:gd name="T23" fmla="*/ 17 h 85"/>
                  <a:gd name="T24" fmla="*/ 93 w 98"/>
                  <a:gd name="T25" fmla="*/ 17 h 85"/>
                  <a:gd name="T26" fmla="*/ 89 w 98"/>
                  <a:gd name="T27" fmla="*/ 16 h 85"/>
                  <a:gd name="T28" fmla="*/ 78 w 98"/>
                  <a:gd name="T29" fmla="*/ 13 h 85"/>
                  <a:gd name="T30" fmla="*/ 52 w 98"/>
                  <a:gd name="T31" fmla="*/ 8 h 85"/>
                  <a:gd name="T32" fmla="*/ 52 w 98"/>
                  <a:gd name="T33" fmla="*/ 8 h 85"/>
                  <a:gd name="T34" fmla="*/ 51 w 98"/>
                  <a:gd name="T35" fmla="*/ 8 h 85"/>
                  <a:gd name="T36" fmla="*/ 45 w 98"/>
                  <a:gd name="T37" fmla="*/ 10 h 85"/>
                  <a:gd name="T38" fmla="*/ 45 w 98"/>
                  <a:gd name="T39" fmla="*/ 10 h 85"/>
                  <a:gd name="T40" fmla="*/ 41 w 98"/>
                  <a:gd name="T41" fmla="*/ 24 h 85"/>
                  <a:gd name="T42" fmla="*/ 36 w 98"/>
                  <a:gd name="T43" fmla="*/ 48 h 85"/>
                  <a:gd name="T44" fmla="*/ 31 w 98"/>
                  <a:gd name="T45" fmla="*/ 82 h 85"/>
                  <a:gd name="T46" fmla="*/ 0 w 98"/>
                  <a:gd name="T47" fmla="*/ 85 h 85"/>
                  <a:gd name="T48" fmla="*/ 28 w 98"/>
                  <a:gd name="T49" fmla="*/ 79 h 85"/>
                  <a:gd name="T50" fmla="*/ 27 w 98"/>
                  <a:gd name="T51" fmla="*/ 81 h 85"/>
                  <a:gd name="T52" fmla="*/ 27 w 98"/>
                  <a:gd name="T53" fmla="*/ 81 h 85"/>
                  <a:gd name="T54" fmla="*/ 27 w 98"/>
                  <a:gd name="T55" fmla="*/ 80 h 85"/>
                  <a:gd name="T56" fmla="*/ 28 w 98"/>
                  <a:gd name="T57" fmla="*/ 78 h 85"/>
                  <a:gd name="T58" fmla="*/ 29 w 98"/>
                  <a:gd name="T59" fmla="*/ 71 h 85"/>
                  <a:gd name="T60" fmla="*/ 30 w 98"/>
                  <a:gd name="T61" fmla="*/ 62 h 85"/>
                  <a:gd name="T62" fmla="*/ 36 w 98"/>
                  <a:gd name="T63" fmla="*/ 27 h 85"/>
                  <a:gd name="T64" fmla="*/ 37 w 98"/>
                  <a:gd name="T65" fmla="*/ 23 h 85"/>
                  <a:gd name="T66" fmla="*/ 39 w 98"/>
                  <a:gd name="T67" fmla="*/ 14 h 85"/>
                  <a:gd name="T68" fmla="*/ 79 w 98"/>
                  <a:gd name="T69" fmla="*/ 9 h 85"/>
                  <a:gd name="T70" fmla="*/ 93 w 98"/>
                  <a:gd name="T71" fmla="*/ 13 h 85"/>
                  <a:gd name="T72" fmla="*/ 90 w 98"/>
                  <a:gd name="T73" fmla="*/ 12 h 85"/>
                  <a:gd name="T74" fmla="*/ 79 w 98"/>
                  <a:gd name="T75" fmla="*/ 9 h 85"/>
                  <a:gd name="T76" fmla="*/ 66 w 98"/>
                  <a:gd name="T77" fmla="*/ 6 h 85"/>
                  <a:gd name="T78" fmla="*/ 79 w 98"/>
                  <a:gd name="T79" fmla="*/ 9 h 85"/>
                  <a:gd name="T80" fmla="*/ 42 w 98"/>
                  <a:gd name="T81" fmla="*/ 8 h 85"/>
                  <a:gd name="T82" fmla="*/ 42 w 98"/>
                  <a:gd name="T83" fmla="*/ 7 h 85"/>
                  <a:gd name="T84" fmla="*/ 42 w 98"/>
                  <a:gd name="T85" fmla="*/ 7 h 85"/>
                  <a:gd name="T86" fmla="*/ 44 w 98"/>
                  <a:gd name="T87" fmla="*/ 6 h 85"/>
                  <a:gd name="T88" fmla="*/ 47 w 98"/>
                  <a:gd name="T89" fmla="*/ 5 h 85"/>
                  <a:gd name="T90" fmla="*/ 51 w 98"/>
                  <a:gd name="T91" fmla="*/ 4 h 85"/>
                  <a:gd name="T92" fmla="*/ 52 w 98"/>
                  <a:gd name="T93" fmla="*/ 4 h 85"/>
                  <a:gd name="T94" fmla="*/ 55 w 98"/>
                  <a:gd name="T95" fmla="*/ 5 h 85"/>
                  <a:gd name="T96" fmla="*/ 52 w 98"/>
                  <a:gd name="T97" fmla="*/ 4 h 85"/>
                  <a:gd name="T98" fmla="*/ 52 w 98"/>
                  <a:gd name="T99" fmla="*/ 4 h 85"/>
                  <a:gd name="T100" fmla="*/ 52 w 98"/>
                  <a:gd name="T101" fmla="*/ 4 h 85"/>
                  <a:gd name="T102" fmla="*/ 52 w 98"/>
                  <a:gd name="T10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85">
                    <a:moveTo>
                      <a:pt x="0" y="83"/>
                    </a:moveTo>
                    <a:cubicBezTo>
                      <a:pt x="0" y="79"/>
                      <a:pt x="0" y="79"/>
                      <a:pt x="0" y="79"/>
                    </a:cubicBezTo>
                    <a:cubicBezTo>
                      <a:pt x="0" y="77"/>
                      <a:pt x="0" y="77"/>
                      <a:pt x="0" y="77"/>
                    </a:cubicBezTo>
                    <a:cubicBezTo>
                      <a:pt x="24" y="77"/>
                      <a:pt x="24" y="77"/>
                      <a:pt x="24" y="77"/>
                    </a:cubicBezTo>
                    <a:cubicBezTo>
                      <a:pt x="25" y="71"/>
                      <a:pt x="26" y="60"/>
                      <a:pt x="28" y="47"/>
                    </a:cubicBezTo>
                    <a:cubicBezTo>
                      <a:pt x="28" y="47"/>
                      <a:pt x="28" y="47"/>
                      <a:pt x="28" y="47"/>
                    </a:cubicBezTo>
                    <a:cubicBezTo>
                      <a:pt x="31" y="30"/>
                      <a:pt x="35" y="12"/>
                      <a:pt x="39" y="5"/>
                    </a:cubicBezTo>
                    <a:cubicBezTo>
                      <a:pt x="39" y="5"/>
                      <a:pt x="39" y="5"/>
                      <a:pt x="39" y="5"/>
                    </a:cubicBezTo>
                    <a:cubicBezTo>
                      <a:pt x="42" y="1"/>
                      <a:pt x="47" y="1"/>
                      <a:pt x="52" y="0"/>
                    </a:cubicBezTo>
                    <a:cubicBezTo>
                      <a:pt x="52" y="0"/>
                      <a:pt x="52" y="0"/>
                      <a:pt x="52" y="0"/>
                    </a:cubicBezTo>
                    <a:cubicBezTo>
                      <a:pt x="68" y="1"/>
                      <a:pt x="94" y="9"/>
                      <a:pt x="96" y="10"/>
                    </a:cubicBezTo>
                    <a:cubicBezTo>
                      <a:pt x="96" y="10"/>
                      <a:pt x="96" y="10"/>
                      <a:pt x="96" y="10"/>
                    </a:cubicBezTo>
                    <a:cubicBezTo>
                      <a:pt x="98" y="10"/>
                      <a:pt x="98" y="10"/>
                      <a:pt x="98" y="10"/>
                    </a:cubicBezTo>
                    <a:cubicBezTo>
                      <a:pt x="98" y="12"/>
                      <a:pt x="98" y="12"/>
                      <a:pt x="98" y="12"/>
                    </a:cubicBezTo>
                    <a:cubicBezTo>
                      <a:pt x="98" y="12"/>
                      <a:pt x="98" y="12"/>
                      <a:pt x="98" y="12"/>
                    </a:cubicBezTo>
                    <a:cubicBezTo>
                      <a:pt x="96" y="17"/>
                      <a:pt x="96" y="17"/>
                      <a:pt x="96"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2" y="17"/>
                      <a:pt x="91" y="16"/>
                      <a:pt x="89" y="16"/>
                    </a:cubicBezTo>
                    <a:cubicBezTo>
                      <a:pt x="89" y="16"/>
                      <a:pt x="89" y="16"/>
                      <a:pt x="89" y="16"/>
                    </a:cubicBezTo>
                    <a:cubicBezTo>
                      <a:pt x="86" y="15"/>
                      <a:pt x="83" y="14"/>
                      <a:pt x="78" y="13"/>
                    </a:cubicBezTo>
                    <a:cubicBezTo>
                      <a:pt x="78" y="13"/>
                      <a:pt x="78" y="13"/>
                      <a:pt x="78" y="13"/>
                    </a:cubicBezTo>
                    <a:cubicBezTo>
                      <a:pt x="70" y="11"/>
                      <a:pt x="59" y="8"/>
                      <a:pt x="52" y="8"/>
                    </a:cubicBezTo>
                    <a:cubicBezTo>
                      <a:pt x="52" y="8"/>
                      <a:pt x="52" y="8"/>
                      <a:pt x="52" y="8"/>
                    </a:cubicBezTo>
                    <a:cubicBezTo>
                      <a:pt x="52" y="8"/>
                      <a:pt x="52" y="8"/>
                      <a:pt x="52" y="8"/>
                    </a:cubicBezTo>
                    <a:cubicBezTo>
                      <a:pt x="52" y="8"/>
                      <a:pt x="52" y="8"/>
                      <a:pt x="52" y="8"/>
                    </a:cubicBezTo>
                    <a:cubicBezTo>
                      <a:pt x="52" y="8"/>
                      <a:pt x="52" y="8"/>
                      <a:pt x="51" y="8"/>
                    </a:cubicBezTo>
                    <a:cubicBezTo>
                      <a:pt x="51" y="8"/>
                      <a:pt x="51" y="8"/>
                      <a:pt x="51" y="8"/>
                    </a:cubicBezTo>
                    <a:cubicBezTo>
                      <a:pt x="48" y="8"/>
                      <a:pt x="46" y="9"/>
                      <a:pt x="45" y="10"/>
                    </a:cubicBezTo>
                    <a:cubicBezTo>
                      <a:pt x="45" y="10"/>
                      <a:pt x="45" y="10"/>
                      <a:pt x="45" y="10"/>
                    </a:cubicBezTo>
                    <a:cubicBezTo>
                      <a:pt x="45" y="10"/>
                      <a:pt x="45" y="10"/>
                      <a:pt x="45" y="10"/>
                    </a:cubicBezTo>
                    <a:cubicBezTo>
                      <a:pt x="45" y="10"/>
                      <a:pt x="45" y="10"/>
                      <a:pt x="45" y="10"/>
                    </a:cubicBezTo>
                    <a:cubicBezTo>
                      <a:pt x="44" y="11"/>
                      <a:pt x="43" y="17"/>
                      <a:pt x="41" y="24"/>
                    </a:cubicBezTo>
                    <a:cubicBezTo>
                      <a:pt x="41" y="24"/>
                      <a:pt x="41" y="24"/>
                      <a:pt x="41" y="24"/>
                    </a:cubicBezTo>
                    <a:cubicBezTo>
                      <a:pt x="39" y="31"/>
                      <a:pt x="38" y="40"/>
                      <a:pt x="36" y="48"/>
                    </a:cubicBezTo>
                    <a:cubicBezTo>
                      <a:pt x="36" y="48"/>
                      <a:pt x="36" y="48"/>
                      <a:pt x="36" y="48"/>
                    </a:cubicBezTo>
                    <a:cubicBezTo>
                      <a:pt x="33" y="66"/>
                      <a:pt x="31" y="81"/>
                      <a:pt x="31" y="82"/>
                    </a:cubicBezTo>
                    <a:cubicBezTo>
                      <a:pt x="31" y="82"/>
                      <a:pt x="31" y="82"/>
                      <a:pt x="31" y="82"/>
                    </a:cubicBezTo>
                    <a:cubicBezTo>
                      <a:pt x="31" y="85"/>
                      <a:pt x="31" y="85"/>
                      <a:pt x="31" y="85"/>
                    </a:cubicBezTo>
                    <a:cubicBezTo>
                      <a:pt x="0" y="85"/>
                      <a:pt x="0" y="85"/>
                      <a:pt x="0" y="85"/>
                    </a:cubicBezTo>
                    <a:cubicBezTo>
                      <a:pt x="0" y="83"/>
                      <a:pt x="0" y="83"/>
                      <a:pt x="0" y="83"/>
                    </a:cubicBezTo>
                    <a:close/>
                    <a:moveTo>
                      <a:pt x="28" y="79"/>
                    </a:moveTo>
                    <a:cubicBezTo>
                      <a:pt x="27" y="81"/>
                      <a:pt x="27" y="81"/>
                      <a:pt x="27" y="81"/>
                    </a:cubicBezTo>
                    <a:cubicBezTo>
                      <a:pt x="27" y="81"/>
                      <a:pt x="27"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8" y="80"/>
                      <a:pt x="28" y="79"/>
                      <a:pt x="28" y="78"/>
                    </a:cubicBezTo>
                    <a:cubicBezTo>
                      <a:pt x="28" y="78"/>
                      <a:pt x="28" y="78"/>
                      <a:pt x="28" y="78"/>
                    </a:cubicBezTo>
                    <a:cubicBezTo>
                      <a:pt x="28" y="77"/>
                      <a:pt x="28" y="74"/>
                      <a:pt x="29" y="71"/>
                    </a:cubicBezTo>
                    <a:cubicBezTo>
                      <a:pt x="29" y="71"/>
                      <a:pt x="29" y="71"/>
                      <a:pt x="29" y="71"/>
                    </a:cubicBezTo>
                    <a:cubicBezTo>
                      <a:pt x="29" y="68"/>
                      <a:pt x="30" y="65"/>
                      <a:pt x="30" y="62"/>
                    </a:cubicBezTo>
                    <a:cubicBezTo>
                      <a:pt x="30" y="62"/>
                      <a:pt x="30" y="62"/>
                      <a:pt x="30" y="62"/>
                    </a:cubicBezTo>
                    <a:cubicBezTo>
                      <a:pt x="29" y="70"/>
                      <a:pt x="28" y="76"/>
                      <a:pt x="28" y="79"/>
                    </a:cubicBezTo>
                    <a:close/>
                    <a:moveTo>
                      <a:pt x="36" y="27"/>
                    </a:moveTo>
                    <a:cubicBezTo>
                      <a:pt x="36" y="26"/>
                      <a:pt x="37" y="24"/>
                      <a:pt x="37" y="23"/>
                    </a:cubicBezTo>
                    <a:cubicBezTo>
                      <a:pt x="37" y="23"/>
                      <a:pt x="37" y="23"/>
                      <a:pt x="37" y="23"/>
                    </a:cubicBezTo>
                    <a:cubicBezTo>
                      <a:pt x="38" y="19"/>
                      <a:pt x="39" y="16"/>
                      <a:pt x="39" y="14"/>
                    </a:cubicBezTo>
                    <a:cubicBezTo>
                      <a:pt x="39" y="14"/>
                      <a:pt x="39" y="14"/>
                      <a:pt x="39" y="14"/>
                    </a:cubicBezTo>
                    <a:cubicBezTo>
                      <a:pt x="38" y="17"/>
                      <a:pt x="37" y="22"/>
                      <a:pt x="36" y="27"/>
                    </a:cubicBezTo>
                    <a:close/>
                    <a:moveTo>
                      <a:pt x="79" y="9"/>
                    </a:moveTo>
                    <a:cubicBezTo>
                      <a:pt x="85" y="11"/>
                      <a:pt x="90" y="12"/>
                      <a:pt x="93" y="13"/>
                    </a:cubicBezTo>
                    <a:cubicBezTo>
                      <a:pt x="93" y="13"/>
                      <a:pt x="93" y="13"/>
                      <a:pt x="93" y="13"/>
                    </a:cubicBezTo>
                    <a:cubicBezTo>
                      <a:pt x="93" y="13"/>
                      <a:pt x="93" y="13"/>
                      <a:pt x="93" y="13"/>
                    </a:cubicBezTo>
                    <a:cubicBezTo>
                      <a:pt x="92" y="13"/>
                      <a:pt x="91" y="12"/>
                      <a:pt x="90" y="12"/>
                    </a:cubicBezTo>
                    <a:cubicBezTo>
                      <a:pt x="90" y="12"/>
                      <a:pt x="90" y="12"/>
                      <a:pt x="90" y="12"/>
                    </a:cubicBezTo>
                    <a:cubicBezTo>
                      <a:pt x="88" y="11"/>
                      <a:pt x="84" y="10"/>
                      <a:pt x="79" y="9"/>
                    </a:cubicBezTo>
                    <a:cubicBezTo>
                      <a:pt x="79" y="9"/>
                      <a:pt x="79" y="9"/>
                      <a:pt x="79" y="9"/>
                    </a:cubicBezTo>
                    <a:cubicBezTo>
                      <a:pt x="75" y="8"/>
                      <a:pt x="71" y="7"/>
                      <a:pt x="66" y="6"/>
                    </a:cubicBezTo>
                    <a:cubicBezTo>
                      <a:pt x="66" y="6"/>
                      <a:pt x="66" y="6"/>
                      <a:pt x="66" y="6"/>
                    </a:cubicBezTo>
                    <a:cubicBezTo>
                      <a:pt x="71" y="7"/>
                      <a:pt x="75" y="8"/>
                      <a:pt x="79" y="9"/>
                    </a:cubicBezTo>
                    <a:close/>
                    <a:moveTo>
                      <a:pt x="42" y="7"/>
                    </a:moveTo>
                    <a:cubicBezTo>
                      <a:pt x="42" y="8"/>
                      <a:pt x="42" y="8"/>
                      <a:pt x="42" y="8"/>
                    </a:cubicBezTo>
                    <a:cubicBezTo>
                      <a:pt x="42" y="8"/>
                      <a:pt x="42" y="8"/>
                      <a:pt x="42" y="8"/>
                    </a:cubicBezTo>
                    <a:cubicBezTo>
                      <a:pt x="42" y="8"/>
                      <a:pt x="42" y="8"/>
                      <a:pt x="42" y="7"/>
                    </a:cubicBezTo>
                    <a:cubicBezTo>
                      <a:pt x="42" y="7"/>
                      <a:pt x="42" y="7"/>
                      <a:pt x="42" y="7"/>
                    </a:cubicBezTo>
                    <a:cubicBezTo>
                      <a:pt x="42" y="7"/>
                      <a:pt x="42" y="7"/>
                      <a:pt x="42" y="7"/>
                    </a:cubicBezTo>
                    <a:cubicBezTo>
                      <a:pt x="43" y="7"/>
                      <a:pt x="43" y="6"/>
                      <a:pt x="44" y="6"/>
                    </a:cubicBezTo>
                    <a:cubicBezTo>
                      <a:pt x="44" y="6"/>
                      <a:pt x="44" y="6"/>
                      <a:pt x="44" y="6"/>
                    </a:cubicBezTo>
                    <a:cubicBezTo>
                      <a:pt x="43" y="6"/>
                      <a:pt x="43" y="7"/>
                      <a:pt x="42" y="7"/>
                    </a:cubicBezTo>
                    <a:close/>
                    <a:moveTo>
                      <a:pt x="47" y="5"/>
                    </a:moveTo>
                    <a:cubicBezTo>
                      <a:pt x="48" y="5"/>
                      <a:pt x="50" y="5"/>
                      <a:pt x="51" y="4"/>
                    </a:cubicBezTo>
                    <a:cubicBezTo>
                      <a:pt x="51" y="4"/>
                      <a:pt x="51" y="4"/>
                      <a:pt x="51" y="4"/>
                    </a:cubicBezTo>
                    <a:cubicBezTo>
                      <a:pt x="50" y="5"/>
                      <a:pt x="48" y="5"/>
                      <a:pt x="47" y="5"/>
                    </a:cubicBezTo>
                    <a:close/>
                    <a:moveTo>
                      <a:pt x="52" y="4"/>
                    </a:moveTo>
                    <a:cubicBezTo>
                      <a:pt x="53" y="4"/>
                      <a:pt x="54" y="4"/>
                      <a:pt x="55" y="5"/>
                    </a:cubicBezTo>
                    <a:cubicBezTo>
                      <a:pt x="55" y="5"/>
                      <a:pt x="55" y="5"/>
                      <a:pt x="55" y="5"/>
                    </a:cubicBezTo>
                    <a:cubicBezTo>
                      <a:pt x="54" y="4"/>
                      <a:pt x="53" y="4"/>
                      <a:pt x="52" y="4"/>
                    </a:cubicBezTo>
                    <a:cubicBezTo>
                      <a:pt x="52" y="4"/>
                      <a:pt x="52" y="4"/>
                      <a:pt x="52" y="4"/>
                    </a:cubicBezTo>
                    <a:cubicBezTo>
                      <a:pt x="52" y="4"/>
                      <a:pt x="52" y="4"/>
                      <a:pt x="52" y="4"/>
                    </a:cubicBezTo>
                    <a:close/>
                    <a:moveTo>
                      <a:pt x="52" y="4"/>
                    </a:moveTo>
                    <a:cubicBezTo>
                      <a:pt x="52" y="4"/>
                      <a:pt x="52" y="4"/>
                      <a:pt x="52" y="4"/>
                    </a:cubicBezTo>
                    <a:cubicBezTo>
                      <a:pt x="52" y="4"/>
                      <a:pt x="52" y="4"/>
                      <a:pt x="52" y="4"/>
                    </a:cubicBezTo>
                    <a:cubicBezTo>
                      <a:pt x="52" y="4"/>
                      <a:pt x="52" y="4"/>
                      <a:pt x="52" y="4"/>
                    </a:cubicBezTo>
                    <a:cubicBezTo>
                      <a:pt x="52" y="4"/>
                      <a:pt x="52" y="4"/>
                      <a:pt x="52" y="4"/>
                    </a:cubicBezTo>
                    <a:cubicBezTo>
                      <a:pt x="52" y="4"/>
                      <a:pt x="52" y="4"/>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93"/>
              <p:cNvSpPr/>
              <p:nvPr/>
            </p:nvSpPr>
            <p:spPr bwMode="auto">
              <a:xfrm>
                <a:off x="2255" y="1771"/>
                <a:ext cx="129" cy="392"/>
              </a:xfrm>
              <a:custGeom>
                <a:avLst/>
                <a:gdLst>
                  <a:gd name="T0" fmla="*/ 2 w 51"/>
                  <a:gd name="T1" fmla="*/ 154 h 156"/>
                  <a:gd name="T2" fmla="*/ 1 w 51"/>
                  <a:gd name="T3" fmla="*/ 151 h 156"/>
                  <a:gd name="T4" fmla="*/ 1 w 51"/>
                  <a:gd name="T5" fmla="*/ 151 h 156"/>
                  <a:gd name="T6" fmla="*/ 7 w 51"/>
                  <a:gd name="T7" fmla="*/ 137 h 156"/>
                  <a:gd name="T8" fmla="*/ 7 w 51"/>
                  <a:gd name="T9" fmla="*/ 137 h 156"/>
                  <a:gd name="T10" fmla="*/ 22 w 51"/>
                  <a:gd name="T11" fmla="*/ 115 h 156"/>
                  <a:gd name="T12" fmla="*/ 22 w 51"/>
                  <a:gd name="T13" fmla="*/ 115 h 156"/>
                  <a:gd name="T14" fmla="*/ 47 w 51"/>
                  <a:gd name="T15" fmla="*/ 79 h 156"/>
                  <a:gd name="T16" fmla="*/ 47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1 w 51"/>
                  <a:gd name="T31" fmla="*/ 0 h 156"/>
                  <a:gd name="T32" fmla="*/ 51 w 51"/>
                  <a:gd name="T33" fmla="*/ 76 h 156"/>
                  <a:gd name="T34" fmla="*/ 51 w 51"/>
                  <a:gd name="T35" fmla="*/ 76 h 156"/>
                  <a:gd name="T36" fmla="*/ 50 w 51"/>
                  <a:gd name="T37" fmla="*/ 81 h 156"/>
                  <a:gd name="T38" fmla="*/ 50 w 51"/>
                  <a:gd name="T39" fmla="*/ 81 h 156"/>
                  <a:gd name="T40" fmla="*/ 11 w 51"/>
                  <a:gd name="T41" fmla="*/ 139 h 156"/>
                  <a:gd name="T42" fmla="*/ 11 w 51"/>
                  <a:gd name="T43" fmla="*/ 139 h 156"/>
                  <a:gd name="T44" fmla="*/ 5 w 51"/>
                  <a:gd name="T45" fmla="*/ 151 h 156"/>
                  <a:gd name="T46" fmla="*/ 5 w 51"/>
                  <a:gd name="T47" fmla="*/ 151 h 156"/>
                  <a:gd name="T48" fmla="*/ 21 w 51"/>
                  <a:gd name="T49" fmla="*/ 152 h 156"/>
                  <a:gd name="T50" fmla="*/ 21 w 51"/>
                  <a:gd name="T51" fmla="*/ 152 h 156"/>
                  <a:gd name="T52" fmla="*/ 31 w 51"/>
                  <a:gd name="T53" fmla="*/ 152 h 156"/>
                  <a:gd name="T54" fmla="*/ 31 w 51"/>
                  <a:gd name="T55" fmla="*/ 152 h 156"/>
                  <a:gd name="T56" fmla="*/ 31 w 51"/>
                  <a:gd name="T57" fmla="*/ 156 h 156"/>
                  <a:gd name="T58" fmla="*/ 21 w 51"/>
                  <a:gd name="T59" fmla="*/ 156 h 156"/>
                  <a:gd name="T60" fmla="*/ 21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1" y="151"/>
                    </a:cubicBezTo>
                    <a:cubicBezTo>
                      <a:pt x="1" y="151"/>
                      <a:pt x="1" y="151"/>
                      <a:pt x="1" y="151"/>
                    </a:cubicBezTo>
                    <a:cubicBezTo>
                      <a:pt x="1" y="148"/>
                      <a:pt x="3" y="144"/>
                      <a:pt x="7" y="137"/>
                    </a:cubicBezTo>
                    <a:cubicBezTo>
                      <a:pt x="7" y="137"/>
                      <a:pt x="7" y="137"/>
                      <a:pt x="7" y="137"/>
                    </a:cubicBezTo>
                    <a:cubicBezTo>
                      <a:pt x="11" y="131"/>
                      <a:pt x="16" y="123"/>
                      <a:pt x="22" y="115"/>
                    </a:cubicBezTo>
                    <a:cubicBezTo>
                      <a:pt x="22" y="115"/>
                      <a:pt x="22" y="115"/>
                      <a:pt x="22" y="115"/>
                    </a:cubicBezTo>
                    <a:cubicBezTo>
                      <a:pt x="32" y="100"/>
                      <a:pt x="44" y="84"/>
                      <a:pt x="47" y="79"/>
                    </a:cubicBezTo>
                    <a:cubicBezTo>
                      <a:pt x="47" y="79"/>
                      <a:pt x="47" y="79"/>
                      <a:pt x="47" y="79"/>
                    </a:cubicBezTo>
                    <a:cubicBezTo>
                      <a:pt x="47" y="78"/>
                      <a:pt x="47" y="78"/>
                      <a:pt x="47" y="76"/>
                    </a:cubicBezTo>
                    <a:cubicBezTo>
                      <a:pt x="47" y="76"/>
                      <a:pt x="47" y="76"/>
                      <a:pt x="47" y="76"/>
                    </a:cubicBezTo>
                    <a:cubicBezTo>
                      <a:pt x="47" y="68"/>
                      <a:pt x="40" y="49"/>
                      <a:pt x="32" y="33"/>
                    </a:cubicBezTo>
                    <a:cubicBezTo>
                      <a:pt x="32" y="33"/>
                      <a:pt x="32" y="33"/>
                      <a:pt x="32" y="33"/>
                    </a:cubicBezTo>
                    <a:cubicBezTo>
                      <a:pt x="25" y="16"/>
                      <a:pt x="17" y="2"/>
                      <a:pt x="17" y="2"/>
                    </a:cubicBezTo>
                    <a:cubicBezTo>
                      <a:pt x="17" y="2"/>
                      <a:pt x="17" y="2"/>
                      <a:pt x="17" y="2"/>
                    </a:cubicBezTo>
                    <a:cubicBezTo>
                      <a:pt x="21" y="0"/>
                      <a:pt x="21" y="0"/>
                      <a:pt x="21" y="0"/>
                    </a:cubicBezTo>
                    <a:cubicBezTo>
                      <a:pt x="21" y="0"/>
                      <a:pt x="51" y="58"/>
                      <a:pt x="51" y="76"/>
                    </a:cubicBezTo>
                    <a:cubicBezTo>
                      <a:pt x="51" y="76"/>
                      <a:pt x="51" y="76"/>
                      <a:pt x="51" y="76"/>
                    </a:cubicBezTo>
                    <a:cubicBezTo>
                      <a:pt x="51" y="78"/>
                      <a:pt x="51" y="79"/>
                      <a:pt x="50" y="81"/>
                    </a:cubicBezTo>
                    <a:cubicBezTo>
                      <a:pt x="50" y="81"/>
                      <a:pt x="50" y="81"/>
                      <a:pt x="50" y="81"/>
                    </a:cubicBezTo>
                    <a:cubicBezTo>
                      <a:pt x="46" y="89"/>
                      <a:pt x="22" y="120"/>
                      <a:pt x="11" y="139"/>
                    </a:cubicBezTo>
                    <a:cubicBezTo>
                      <a:pt x="11" y="139"/>
                      <a:pt x="11" y="139"/>
                      <a:pt x="11" y="139"/>
                    </a:cubicBezTo>
                    <a:cubicBezTo>
                      <a:pt x="7" y="145"/>
                      <a:pt x="5" y="149"/>
                      <a:pt x="5" y="151"/>
                    </a:cubicBezTo>
                    <a:cubicBezTo>
                      <a:pt x="5" y="151"/>
                      <a:pt x="5" y="151"/>
                      <a:pt x="5" y="151"/>
                    </a:cubicBezTo>
                    <a:cubicBezTo>
                      <a:pt x="8" y="152"/>
                      <a:pt x="15" y="152"/>
                      <a:pt x="21" y="152"/>
                    </a:cubicBezTo>
                    <a:cubicBezTo>
                      <a:pt x="21" y="152"/>
                      <a:pt x="21" y="152"/>
                      <a:pt x="21" y="152"/>
                    </a:cubicBezTo>
                    <a:cubicBezTo>
                      <a:pt x="26" y="152"/>
                      <a:pt x="31" y="152"/>
                      <a:pt x="31" y="152"/>
                    </a:cubicBezTo>
                    <a:cubicBezTo>
                      <a:pt x="31" y="152"/>
                      <a:pt x="31" y="152"/>
                      <a:pt x="31" y="152"/>
                    </a:cubicBezTo>
                    <a:cubicBezTo>
                      <a:pt x="31" y="156"/>
                      <a:pt x="31" y="156"/>
                      <a:pt x="31" y="156"/>
                    </a:cubicBezTo>
                    <a:cubicBezTo>
                      <a:pt x="31" y="156"/>
                      <a:pt x="26" y="156"/>
                      <a:pt x="21" y="156"/>
                    </a:cubicBezTo>
                    <a:cubicBezTo>
                      <a:pt x="21" y="156"/>
                      <a:pt x="21" y="156"/>
                      <a:pt x="21"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94"/>
              <p:cNvSpPr>
                <a:spLocks noEditPoints="1"/>
              </p:cNvSpPr>
              <p:nvPr/>
            </p:nvSpPr>
            <p:spPr bwMode="auto">
              <a:xfrm>
                <a:off x="2252" y="1763"/>
                <a:ext cx="137" cy="405"/>
              </a:xfrm>
              <a:custGeom>
                <a:avLst/>
                <a:gdLst>
                  <a:gd name="T0" fmla="*/ 3 w 54"/>
                  <a:gd name="T1" fmla="*/ 157 h 161"/>
                  <a:gd name="T2" fmla="*/ 0 w 54"/>
                  <a:gd name="T3" fmla="*/ 155 h 161"/>
                  <a:gd name="T4" fmla="*/ 0 w 54"/>
                  <a:gd name="T5" fmla="*/ 154 h 161"/>
                  <a:gd name="T6" fmla="*/ 7 w 54"/>
                  <a:gd name="T7" fmla="*/ 139 h 161"/>
                  <a:gd name="T8" fmla="*/ 21 w 54"/>
                  <a:gd name="T9" fmla="*/ 117 h 161"/>
                  <a:gd name="T10" fmla="*/ 46 w 54"/>
                  <a:gd name="T11" fmla="*/ 81 h 161"/>
                  <a:gd name="T12" fmla="*/ 46 w 54"/>
                  <a:gd name="T13" fmla="*/ 79 h 161"/>
                  <a:gd name="T14" fmla="*/ 46 w 54"/>
                  <a:gd name="T15" fmla="*/ 79 h 161"/>
                  <a:gd name="T16" fmla="*/ 46 w 54"/>
                  <a:gd name="T17" fmla="*/ 79 h 161"/>
                  <a:gd name="T18" fmla="*/ 46 w 54"/>
                  <a:gd name="T19" fmla="*/ 79 h 161"/>
                  <a:gd name="T20" fmla="*/ 31 w 54"/>
                  <a:gd name="T21" fmla="*/ 37 h 161"/>
                  <a:gd name="T22" fmla="*/ 17 w 54"/>
                  <a:gd name="T23" fmla="*/ 6 h 161"/>
                  <a:gd name="T24" fmla="*/ 17 w 54"/>
                  <a:gd name="T25" fmla="*/ 6 h 161"/>
                  <a:gd name="T26" fmla="*/ 24 w 54"/>
                  <a:gd name="T27" fmla="*/ 0 h 161"/>
                  <a:gd name="T28" fmla="*/ 24 w 54"/>
                  <a:gd name="T29" fmla="*/ 3 h 161"/>
                  <a:gd name="T30" fmla="*/ 25 w 54"/>
                  <a:gd name="T31" fmla="*/ 5 h 161"/>
                  <a:gd name="T32" fmla="*/ 28 w 54"/>
                  <a:gd name="T33" fmla="*/ 12 h 161"/>
                  <a:gd name="T34" fmla="*/ 39 w 54"/>
                  <a:gd name="T35" fmla="*/ 34 h 161"/>
                  <a:gd name="T36" fmla="*/ 54 w 54"/>
                  <a:gd name="T37" fmla="*/ 79 h 161"/>
                  <a:gd name="T38" fmla="*/ 53 w 54"/>
                  <a:gd name="T39" fmla="*/ 85 h 161"/>
                  <a:gd name="T40" fmla="*/ 13 w 54"/>
                  <a:gd name="T41" fmla="*/ 143 h 161"/>
                  <a:gd name="T42" fmla="*/ 8 w 54"/>
                  <a:gd name="T43" fmla="*/ 152 h 161"/>
                  <a:gd name="T44" fmla="*/ 21 w 54"/>
                  <a:gd name="T45" fmla="*/ 153 h 161"/>
                  <a:gd name="T46" fmla="*/ 22 w 54"/>
                  <a:gd name="T47" fmla="*/ 153 h 161"/>
                  <a:gd name="T48" fmla="*/ 32 w 54"/>
                  <a:gd name="T49" fmla="*/ 153 h 161"/>
                  <a:gd name="T50" fmla="*/ 34 w 54"/>
                  <a:gd name="T51" fmla="*/ 153 h 161"/>
                  <a:gd name="T52" fmla="*/ 32 w 54"/>
                  <a:gd name="T53" fmla="*/ 161 h 161"/>
                  <a:gd name="T54" fmla="*/ 22 w 54"/>
                  <a:gd name="T55" fmla="*/ 161 h 161"/>
                  <a:gd name="T56" fmla="*/ 22 w 54"/>
                  <a:gd name="T57" fmla="*/ 157 h 161"/>
                  <a:gd name="T58" fmla="*/ 30 w 54"/>
                  <a:gd name="T59" fmla="*/ 157 h 161"/>
                  <a:gd name="T60" fmla="*/ 22 w 54"/>
                  <a:gd name="T61" fmla="*/ 157 h 161"/>
                  <a:gd name="T62" fmla="*/ 22 w 54"/>
                  <a:gd name="T63" fmla="*/ 157 h 161"/>
                  <a:gd name="T64" fmla="*/ 7 w 54"/>
                  <a:gd name="T65" fmla="*/ 156 h 161"/>
                  <a:gd name="T66" fmla="*/ 17 w 54"/>
                  <a:gd name="T67" fmla="*/ 157 h 161"/>
                  <a:gd name="T68" fmla="*/ 6 w 54"/>
                  <a:gd name="T69" fmla="*/ 148 h 161"/>
                  <a:gd name="T70" fmla="*/ 4 w 54"/>
                  <a:gd name="T71" fmla="*/ 152 h 161"/>
                  <a:gd name="T72" fmla="*/ 10 w 54"/>
                  <a:gd name="T73" fmla="*/ 141 h 161"/>
                  <a:gd name="T74" fmla="*/ 10 w 54"/>
                  <a:gd name="T75" fmla="*/ 141 h 161"/>
                  <a:gd name="T76" fmla="*/ 17 w 54"/>
                  <a:gd name="T77" fmla="*/ 130 h 161"/>
                  <a:gd name="T78" fmla="*/ 10 w 54"/>
                  <a:gd name="T79" fmla="*/ 141 h 161"/>
                  <a:gd name="T80" fmla="*/ 18 w 54"/>
                  <a:gd name="T81" fmla="*/ 129 h 161"/>
                  <a:gd name="T82" fmla="*/ 17 w 54"/>
                  <a:gd name="T83" fmla="*/ 130 h 161"/>
                  <a:gd name="T84" fmla="*/ 20 w 54"/>
                  <a:gd name="T85" fmla="*/ 125 h 161"/>
                  <a:gd name="T86" fmla="*/ 20 w 54"/>
                  <a:gd name="T87" fmla="*/ 125 h 161"/>
                  <a:gd name="T88" fmla="*/ 24 w 54"/>
                  <a:gd name="T89" fmla="*/ 119 h 161"/>
                  <a:gd name="T90" fmla="*/ 21 w 54"/>
                  <a:gd name="T91" fmla="*/ 125 h 161"/>
                  <a:gd name="T92" fmla="*/ 49 w 54"/>
                  <a:gd name="T93" fmla="*/ 83 h 161"/>
                  <a:gd name="T94" fmla="*/ 50 w 54"/>
                  <a:gd name="T95" fmla="*/ 80 h 161"/>
                  <a:gd name="T96" fmla="*/ 50 w 54"/>
                  <a:gd name="T97" fmla="*/ 80 h 161"/>
                  <a:gd name="T98" fmla="*/ 35 w 54"/>
                  <a:gd name="T99" fmla="*/ 35 h 161"/>
                  <a:gd name="T100" fmla="*/ 50 w 54"/>
                  <a:gd name="T101" fmla="*/ 79 h 161"/>
                  <a:gd name="T102" fmla="*/ 50 w 54"/>
                  <a:gd name="T103" fmla="*/ 79 h 161"/>
                  <a:gd name="T104" fmla="*/ 33 w 54"/>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161">
                    <a:moveTo>
                      <a:pt x="3" y="159"/>
                    </a:moveTo>
                    <a:cubicBezTo>
                      <a:pt x="3" y="157"/>
                      <a:pt x="3" y="157"/>
                      <a:pt x="3" y="157"/>
                    </a:cubicBezTo>
                    <a:cubicBezTo>
                      <a:pt x="3" y="159"/>
                      <a:pt x="3" y="159"/>
                      <a:pt x="3" y="159"/>
                    </a:cubicBezTo>
                    <a:cubicBezTo>
                      <a:pt x="0" y="158"/>
                      <a:pt x="0" y="156"/>
                      <a:pt x="0" y="155"/>
                    </a:cubicBezTo>
                    <a:cubicBezTo>
                      <a:pt x="0" y="155"/>
                      <a:pt x="0" y="155"/>
                      <a:pt x="0" y="155"/>
                    </a:cubicBezTo>
                    <a:cubicBezTo>
                      <a:pt x="0" y="155"/>
                      <a:pt x="0" y="155"/>
                      <a:pt x="0" y="154"/>
                    </a:cubicBezTo>
                    <a:cubicBezTo>
                      <a:pt x="0" y="154"/>
                      <a:pt x="0" y="154"/>
                      <a:pt x="0" y="154"/>
                    </a:cubicBezTo>
                    <a:cubicBezTo>
                      <a:pt x="0" y="150"/>
                      <a:pt x="3" y="146"/>
                      <a:pt x="7" y="139"/>
                    </a:cubicBezTo>
                    <a:cubicBezTo>
                      <a:pt x="7" y="139"/>
                      <a:pt x="7" y="139"/>
                      <a:pt x="7" y="139"/>
                    </a:cubicBezTo>
                    <a:cubicBezTo>
                      <a:pt x="10" y="133"/>
                      <a:pt x="16" y="125"/>
                      <a:pt x="21" y="117"/>
                    </a:cubicBezTo>
                    <a:cubicBezTo>
                      <a:pt x="21" y="117"/>
                      <a:pt x="21" y="117"/>
                      <a:pt x="21" y="117"/>
                    </a:cubicBezTo>
                    <a:cubicBezTo>
                      <a:pt x="32" y="101"/>
                      <a:pt x="43" y="85"/>
                      <a:pt x="46" y="81"/>
                    </a:cubicBezTo>
                    <a:cubicBezTo>
                      <a:pt x="46" y="81"/>
                      <a:pt x="46" y="81"/>
                      <a:pt x="46" y="81"/>
                    </a:cubicBezTo>
                    <a:cubicBezTo>
                      <a:pt x="46" y="81"/>
                      <a:pt x="46" y="80"/>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2"/>
                      <a:pt x="39" y="53"/>
                      <a:pt x="31" y="37"/>
                    </a:cubicBezTo>
                    <a:cubicBezTo>
                      <a:pt x="31" y="37"/>
                      <a:pt x="31" y="37"/>
                      <a:pt x="31" y="37"/>
                    </a:cubicBezTo>
                    <a:cubicBezTo>
                      <a:pt x="24" y="21"/>
                      <a:pt x="17"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4" y="3"/>
                      <a:pt x="24" y="3"/>
                    </a:cubicBezTo>
                    <a:cubicBezTo>
                      <a:pt x="24" y="3"/>
                      <a:pt x="24" y="3"/>
                      <a:pt x="24" y="3"/>
                    </a:cubicBezTo>
                    <a:cubicBezTo>
                      <a:pt x="24" y="3"/>
                      <a:pt x="25" y="4"/>
                      <a:pt x="25" y="5"/>
                    </a:cubicBezTo>
                    <a:cubicBezTo>
                      <a:pt x="25" y="5"/>
                      <a:pt x="25" y="5"/>
                      <a:pt x="25" y="5"/>
                    </a:cubicBezTo>
                    <a:cubicBezTo>
                      <a:pt x="26" y="7"/>
                      <a:pt x="27" y="9"/>
                      <a:pt x="28" y="12"/>
                    </a:cubicBezTo>
                    <a:cubicBezTo>
                      <a:pt x="28" y="12"/>
                      <a:pt x="28" y="12"/>
                      <a:pt x="28" y="12"/>
                    </a:cubicBezTo>
                    <a:cubicBezTo>
                      <a:pt x="31" y="17"/>
                      <a:pt x="35" y="25"/>
                      <a:pt x="39" y="34"/>
                    </a:cubicBezTo>
                    <a:cubicBezTo>
                      <a:pt x="39" y="34"/>
                      <a:pt x="39" y="34"/>
                      <a:pt x="39" y="34"/>
                    </a:cubicBezTo>
                    <a:cubicBezTo>
                      <a:pt x="46" y="50"/>
                      <a:pt x="54" y="69"/>
                      <a:pt x="54" y="79"/>
                    </a:cubicBezTo>
                    <a:cubicBezTo>
                      <a:pt x="54" y="79"/>
                      <a:pt x="54" y="79"/>
                      <a:pt x="54" y="79"/>
                    </a:cubicBezTo>
                    <a:cubicBezTo>
                      <a:pt x="54" y="81"/>
                      <a:pt x="54" y="83"/>
                      <a:pt x="53" y="85"/>
                    </a:cubicBezTo>
                    <a:cubicBezTo>
                      <a:pt x="53" y="85"/>
                      <a:pt x="53" y="85"/>
                      <a:pt x="53" y="85"/>
                    </a:cubicBezTo>
                    <a:cubicBezTo>
                      <a:pt x="48" y="93"/>
                      <a:pt x="25" y="125"/>
                      <a:pt x="13" y="143"/>
                    </a:cubicBezTo>
                    <a:cubicBezTo>
                      <a:pt x="13" y="143"/>
                      <a:pt x="13" y="143"/>
                      <a:pt x="13" y="143"/>
                    </a:cubicBezTo>
                    <a:cubicBezTo>
                      <a:pt x="11" y="147"/>
                      <a:pt x="9" y="150"/>
                      <a:pt x="8" y="152"/>
                    </a:cubicBezTo>
                    <a:cubicBezTo>
                      <a:pt x="8" y="152"/>
                      <a:pt x="8" y="152"/>
                      <a:pt x="8" y="152"/>
                    </a:cubicBezTo>
                    <a:cubicBezTo>
                      <a:pt x="11" y="153"/>
                      <a:pt x="17" y="153"/>
                      <a:pt x="21" y="153"/>
                    </a:cubicBezTo>
                    <a:cubicBezTo>
                      <a:pt x="21" y="153"/>
                      <a:pt x="21" y="153"/>
                      <a:pt x="21" y="153"/>
                    </a:cubicBezTo>
                    <a:cubicBezTo>
                      <a:pt x="21" y="153"/>
                      <a:pt x="21" y="153"/>
                      <a:pt x="22" y="153"/>
                    </a:cubicBezTo>
                    <a:cubicBezTo>
                      <a:pt x="22" y="153"/>
                      <a:pt x="22" y="153"/>
                      <a:pt x="22" y="153"/>
                    </a:cubicBezTo>
                    <a:cubicBezTo>
                      <a:pt x="27" y="153"/>
                      <a:pt x="32" y="153"/>
                      <a:pt x="32" y="153"/>
                    </a:cubicBezTo>
                    <a:cubicBezTo>
                      <a:pt x="32" y="153"/>
                      <a:pt x="32" y="153"/>
                      <a:pt x="32" y="153"/>
                    </a:cubicBezTo>
                    <a:cubicBezTo>
                      <a:pt x="34" y="153"/>
                      <a:pt x="34" y="153"/>
                      <a:pt x="34" y="153"/>
                    </a:cubicBezTo>
                    <a:cubicBezTo>
                      <a:pt x="34" y="161"/>
                      <a:pt x="34" y="161"/>
                      <a:pt x="34" y="161"/>
                    </a:cubicBezTo>
                    <a:cubicBezTo>
                      <a:pt x="32" y="161"/>
                      <a:pt x="32" y="161"/>
                      <a:pt x="32" y="161"/>
                    </a:cubicBezTo>
                    <a:cubicBezTo>
                      <a:pt x="32" y="161"/>
                      <a:pt x="27" y="161"/>
                      <a:pt x="22" y="161"/>
                    </a:cubicBezTo>
                    <a:cubicBezTo>
                      <a:pt x="22" y="161"/>
                      <a:pt x="22" y="161"/>
                      <a:pt x="22" y="161"/>
                    </a:cubicBezTo>
                    <a:cubicBezTo>
                      <a:pt x="15" y="161"/>
                      <a:pt x="7" y="161"/>
                      <a:pt x="3" y="159"/>
                    </a:cubicBezTo>
                    <a:close/>
                    <a:moveTo>
                      <a:pt x="22" y="157"/>
                    </a:moveTo>
                    <a:cubicBezTo>
                      <a:pt x="25" y="157"/>
                      <a:pt x="28" y="157"/>
                      <a:pt x="30" y="157"/>
                    </a:cubicBezTo>
                    <a:cubicBezTo>
                      <a:pt x="30" y="157"/>
                      <a:pt x="30" y="157"/>
                      <a:pt x="30" y="157"/>
                    </a:cubicBezTo>
                    <a:cubicBezTo>
                      <a:pt x="30" y="157"/>
                      <a:pt x="30" y="157"/>
                      <a:pt x="30" y="157"/>
                    </a:cubicBezTo>
                    <a:cubicBezTo>
                      <a:pt x="28" y="157"/>
                      <a:pt x="25" y="157"/>
                      <a:pt x="22" y="157"/>
                    </a:cubicBezTo>
                    <a:cubicBezTo>
                      <a:pt x="22" y="157"/>
                      <a:pt x="22" y="157"/>
                      <a:pt x="22" y="157"/>
                    </a:cubicBezTo>
                    <a:cubicBezTo>
                      <a:pt x="22" y="157"/>
                      <a:pt x="22" y="157"/>
                      <a:pt x="22" y="157"/>
                    </a:cubicBezTo>
                    <a:close/>
                    <a:moveTo>
                      <a:pt x="17" y="157"/>
                    </a:moveTo>
                    <a:cubicBezTo>
                      <a:pt x="13" y="157"/>
                      <a:pt x="9" y="157"/>
                      <a:pt x="7" y="156"/>
                    </a:cubicBezTo>
                    <a:cubicBezTo>
                      <a:pt x="7" y="156"/>
                      <a:pt x="7" y="156"/>
                      <a:pt x="7" y="156"/>
                    </a:cubicBezTo>
                    <a:cubicBezTo>
                      <a:pt x="9" y="157"/>
                      <a:pt x="13" y="157"/>
                      <a:pt x="17" y="157"/>
                    </a:cubicBezTo>
                    <a:close/>
                    <a:moveTo>
                      <a:pt x="4" y="152"/>
                    </a:moveTo>
                    <a:cubicBezTo>
                      <a:pt x="4" y="151"/>
                      <a:pt x="5" y="150"/>
                      <a:pt x="6" y="148"/>
                    </a:cubicBezTo>
                    <a:cubicBezTo>
                      <a:pt x="6" y="148"/>
                      <a:pt x="6" y="148"/>
                      <a:pt x="6" y="148"/>
                    </a:cubicBezTo>
                    <a:cubicBezTo>
                      <a:pt x="5" y="150"/>
                      <a:pt x="4" y="151"/>
                      <a:pt x="4" y="152"/>
                    </a:cubicBezTo>
                    <a:close/>
                    <a:moveTo>
                      <a:pt x="10" y="141"/>
                    </a:moveTo>
                    <a:cubicBezTo>
                      <a:pt x="10" y="141"/>
                      <a:pt x="10" y="141"/>
                      <a:pt x="10" y="141"/>
                    </a:cubicBezTo>
                    <a:cubicBezTo>
                      <a:pt x="10" y="141"/>
                      <a:pt x="10" y="141"/>
                      <a:pt x="10" y="141"/>
                    </a:cubicBezTo>
                    <a:cubicBezTo>
                      <a:pt x="10" y="141"/>
                      <a:pt x="10" y="141"/>
                      <a:pt x="10" y="141"/>
                    </a:cubicBezTo>
                    <a:cubicBezTo>
                      <a:pt x="10" y="141"/>
                      <a:pt x="10" y="141"/>
                      <a:pt x="10" y="141"/>
                    </a:cubicBezTo>
                    <a:cubicBezTo>
                      <a:pt x="12" y="138"/>
                      <a:pt x="15" y="134"/>
                      <a:pt x="17" y="130"/>
                    </a:cubicBezTo>
                    <a:cubicBezTo>
                      <a:pt x="17" y="130"/>
                      <a:pt x="17" y="130"/>
                      <a:pt x="17" y="130"/>
                    </a:cubicBezTo>
                    <a:cubicBezTo>
                      <a:pt x="15" y="134"/>
                      <a:pt x="12" y="138"/>
                      <a:pt x="10" y="141"/>
                    </a:cubicBezTo>
                    <a:close/>
                    <a:moveTo>
                      <a:pt x="17" y="130"/>
                    </a:moveTo>
                    <a:cubicBezTo>
                      <a:pt x="17" y="130"/>
                      <a:pt x="18" y="129"/>
                      <a:pt x="18" y="129"/>
                    </a:cubicBezTo>
                    <a:cubicBezTo>
                      <a:pt x="18" y="129"/>
                      <a:pt x="18" y="129"/>
                      <a:pt x="18" y="129"/>
                    </a:cubicBezTo>
                    <a:cubicBezTo>
                      <a:pt x="18" y="129"/>
                      <a:pt x="17" y="130"/>
                      <a:pt x="17" y="130"/>
                    </a:cubicBezTo>
                    <a:close/>
                    <a:moveTo>
                      <a:pt x="20" y="125"/>
                    </a:moveTo>
                    <a:cubicBezTo>
                      <a:pt x="20" y="125"/>
                      <a:pt x="20" y="125"/>
                      <a:pt x="20" y="125"/>
                    </a:cubicBezTo>
                    <a:cubicBezTo>
                      <a:pt x="20" y="125"/>
                      <a:pt x="20" y="125"/>
                      <a:pt x="20" y="125"/>
                    </a:cubicBezTo>
                    <a:cubicBezTo>
                      <a:pt x="20" y="125"/>
                      <a:pt x="20" y="125"/>
                      <a:pt x="20" y="125"/>
                    </a:cubicBezTo>
                    <a:close/>
                    <a:moveTo>
                      <a:pt x="49" y="83"/>
                    </a:moveTo>
                    <a:cubicBezTo>
                      <a:pt x="47" y="88"/>
                      <a:pt x="35" y="104"/>
                      <a:pt x="24" y="119"/>
                    </a:cubicBezTo>
                    <a:cubicBezTo>
                      <a:pt x="24" y="119"/>
                      <a:pt x="24" y="119"/>
                      <a:pt x="24" y="119"/>
                    </a:cubicBezTo>
                    <a:cubicBezTo>
                      <a:pt x="23" y="121"/>
                      <a:pt x="22" y="123"/>
                      <a:pt x="21" y="125"/>
                    </a:cubicBezTo>
                    <a:cubicBezTo>
                      <a:pt x="21" y="125"/>
                      <a:pt x="21" y="125"/>
                      <a:pt x="21" y="125"/>
                    </a:cubicBezTo>
                    <a:cubicBezTo>
                      <a:pt x="32" y="108"/>
                      <a:pt x="46" y="88"/>
                      <a:pt x="49" y="83"/>
                    </a:cubicBezTo>
                    <a:cubicBezTo>
                      <a:pt x="49" y="83"/>
                      <a:pt x="49" y="83"/>
                      <a:pt x="49" y="83"/>
                    </a:cubicBezTo>
                    <a:cubicBezTo>
                      <a:pt x="50" y="82"/>
                      <a:pt x="50" y="81"/>
                      <a:pt x="50" y="80"/>
                    </a:cubicBezTo>
                    <a:cubicBezTo>
                      <a:pt x="50" y="80"/>
                      <a:pt x="50" y="80"/>
                      <a:pt x="50" y="80"/>
                    </a:cubicBezTo>
                    <a:cubicBezTo>
                      <a:pt x="50" y="80"/>
                      <a:pt x="50" y="80"/>
                      <a:pt x="50" y="80"/>
                    </a:cubicBezTo>
                    <a:cubicBezTo>
                      <a:pt x="50" y="81"/>
                      <a:pt x="50" y="82"/>
                      <a:pt x="49" y="83"/>
                    </a:cubicBezTo>
                    <a:close/>
                    <a:moveTo>
                      <a:pt x="35" y="35"/>
                    </a:moveTo>
                    <a:cubicBezTo>
                      <a:pt x="43" y="52"/>
                      <a:pt x="50" y="70"/>
                      <a:pt x="50" y="79"/>
                    </a:cubicBezTo>
                    <a:cubicBezTo>
                      <a:pt x="50" y="79"/>
                      <a:pt x="50" y="79"/>
                      <a:pt x="50" y="79"/>
                    </a:cubicBezTo>
                    <a:cubicBezTo>
                      <a:pt x="50" y="79"/>
                      <a:pt x="50" y="79"/>
                      <a:pt x="50" y="79"/>
                    </a:cubicBezTo>
                    <a:cubicBezTo>
                      <a:pt x="50" y="79"/>
                      <a:pt x="50" y="79"/>
                      <a:pt x="50" y="79"/>
                    </a:cubicBezTo>
                    <a:cubicBezTo>
                      <a:pt x="50" y="70"/>
                      <a:pt x="41" y="49"/>
                      <a:pt x="33" y="32"/>
                    </a:cubicBezTo>
                    <a:cubicBezTo>
                      <a:pt x="33" y="32"/>
                      <a:pt x="33" y="32"/>
                      <a:pt x="33" y="32"/>
                    </a:cubicBezTo>
                    <a:cubicBezTo>
                      <a:pt x="34" y="33"/>
                      <a:pt x="35" y="34"/>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01" name="直接连接符 300"/>
            <p:cNvCxnSpPr/>
            <p:nvPr/>
          </p:nvCxnSpPr>
          <p:spPr>
            <a:xfrm>
              <a:off x="2903040" y="4162077"/>
              <a:ext cx="6733678" cy="0"/>
            </a:xfrm>
            <a:prstGeom prst="line">
              <a:avLst/>
            </a:prstGeom>
            <a:ln w="349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6" name="Freeform 26"/>
            <p:cNvSpPr>
              <a:spLocks noEditPoints="1"/>
            </p:cNvSpPr>
            <p:nvPr/>
          </p:nvSpPr>
          <p:spPr bwMode="auto">
            <a:xfrm rot="21063611">
              <a:off x="664039" y="1791719"/>
              <a:ext cx="1320487" cy="645185"/>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307" name="Freeform 30"/>
            <p:cNvSpPr>
              <a:spLocks noEditPoints="1"/>
            </p:cNvSpPr>
            <p:nvPr/>
          </p:nvSpPr>
          <p:spPr bwMode="auto">
            <a:xfrm>
              <a:off x="10804994" y="1844988"/>
              <a:ext cx="665610" cy="644411"/>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grpSp>
      <p:sp>
        <p:nvSpPr>
          <p:cNvPr id="313" name="Freeform 298"/>
          <p:cNvSpPr>
            <a:spLocks noEditPoints="1"/>
          </p:cNvSpPr>
          <p:nvPr/>
        </p:nvSpPr>
        <p:spPr bwMode="auto">
          <a:xfrm>
            <a:off x="7854731" y="1825665"/>
            <a:ext cx="401939" cy="403919"/>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sp>
        <p:nvSpPr>
          <p:cNvPr id="157" name="椭圆 1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61D9B3B-8D18-4795-A6EC-1A3C19FA4430}"/>
              </a:ext>
            </a:extLst>
          </p:cNvPr>
          <p:cNvGrpSpPr/>
          <p:nvPr/>
        </p:nvGrpSpPr>
        <p:grpSpPr>
          <a:xfrm>
            <a:off x="4265363" y="4427373"/>
            <a:ext cx="3649531" cy="1473385"/>
            <a:chOff x="4265438" y="4690760"/>
            <a:chExt cx="3649531" cy="1473385"/>
          </a:xfrm>
        </p:grpSpPr>
        <p:sp>
          <p:nvSpPr>
            <p:cNvPr id="161" name="文本框 5"/>
            <p:cNvSpPr txBox="1">
              <a:spLocks noChangeArrowheads="1"/>
            </p:cNvSpPr>
            <p:nvPr/>
          </p:nvSpPr>
          <p:spPr bwMode="auto">
            <a:xfrm>
              <a:off x="4267817" y="4690760"/>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5400" b="1" dirty="0">
                  <a:solidFill>
                    <a:srgbClr val="2E2E2E"/>
                  </a:solidFill>
                  <a:latin typeface="微软雅黑" panose="020B0503020204020204" charset="-122"/>
                  <a:ea typeface="创艺简细圆" pitchFamily="2" charset="-122"/>
                </a:rPr>
                <a:t>悟空小家教</a:t>
              </a:r>
            </a:p>
          </p:txBody>
        </p:sp>
        <p:sp>
          <p:nvSpPr>
            <p:cNvPr id="164" name="文本框 5"/>
            <p:cNvSpPr txBox="1">
              <a:spLocks noChangeArrowheads="1"/>
            </p:cNvSpPr>
            <p:nvPr/>
          </p:nvSpPr>
          <p:spPr bwMode="auto">
            <a:xfrm>
              <a:off x="4265438" y="5764035"/>
              <a:ext cx="354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2000" b="1" dirty="0">
                  <a:solidFill>
                    <a:srgbClr val="2E2E2E"/>
                  </a:solidFill>
                  <a:latin typeface="幼圆" panose="02010509060101010101" pitchFamily="49" charset="-122"/>
                  <a:ea typeface="幼圆" panose="02010509060101010101" pitchFamily="49" charset="-122"/>
                </a:rPr>
                <a:t>汇报人：刘萱 迟苏珊 李晓泳</a:t>
              </a:r>
            </a:p>
          </p:txBody>
        </p:sp>
      </p:grpSp>
    </p:spTree>
    <p:extLst>
      <p:ext uri="{BB962C8B-B14F-4D97-AF65-F5344CB8AC3E}">
        <p14:creationId xmlns:p14="http://schemas.microsoft.com/office/powerpoint/2010/main" val="3401844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327846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我是小演员</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Shape 29"/>
          <p:cNvSpPr/>
          <p:nvPr/>
        </p:nvSpPr>
        <p:spPr>
          <a:xfrm rot="6300000">
            <a:off x="4777805" y="909329"/>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1" fmla="*/ 14798 w 19871"/>
              <a:gd name="connsiteY0-2" fmla="*/ 0 h 22890"/>
              <a:gd name="connsiteX1-3" fmla="*/ 0 w 19871"/>
              <a:gd name="connsiteY1-4" fmla="*/ 3828 h 22890"/>
              <a:gd name="connsiteX2-5" fmla="*/ 4463 w 19871"/>
              <a:gd name="connsiteY2-6" fmla="*/ 22890 h 22890"/>
              <a:gd name="connsiteX3-7" fmla="*/ 19871 w 19871"/>
              <a:gd name="connsiteY3-8" fmla="*/ 20067 h 22890"/>
              <a:gd name="connsiteX4-9" fmla="*/ 17450 w 19871"/>
              <a:gd name="connsiteY4-10" fmla="*/ 10038 h 22890"/>
              <a:gd name="connsiteX5-11" fmla="*/ 14798 w 19871"/>
              <a:gd name="connsiteY5-12" fmla="*/ 0 h 22890"/>
              <a:gd name="connsiteX0-13" fmla="*/ 14798 w 19871"/>
              <a:gd name="connsiteY0-14" fmla="*/ 0 h 22785"/>
              <a:gd name="connsiteX1-15" fmla="*/ 0 w 19871"/>
              <a:gd name="connsiteY1-16" fmla="*/ 3828 h 22785"/>
              <a:gd name="connsiteX2-17" fmla="*/ 5300 w 19871"/>
              <a:gd name="connsiteY2-18" fmla="*/ 22785 h 22785"/>
              <a:gd name="connsiteX3-19" fmla="*/ 19871 w 19871"/>
              <a:gd name="connsiteY3-20" fmla="*/ 20067 h 22785"/>
              <a:gd name="connsiteX4-21" fmla="*/ 17450 w 19871"/>
              <a:gd name="connsiteY4-22" fmla="*/ 10038 h 22785"/>
              <a:gd name="connsiteX5-23" fmla="*/ 14798 w 19871"/>
              <a:gd name="connsiteY5-24" fmla="*/ 0 h 22785"/>
              <a:gd name="connsiteX0-25" fmla="*/ 14798 w 19871"/>
              <a:gd name="connsiteY0-26" fmla="*/ 0 h 23019"/>
              <a:gd name="connsiteX1-27" fmla="*/ 0 w 19871"/>
              <a:gd name="connsiteY1-28" fmla="*/ 3828 h 23019"/>
              <a:gd name="connsiteX2-29" fmla="*/ 5152 w 19871"/>
              <a:gd name="connsiteY2-30" fmla="*/ 23019 h 23019"/>
              <a:gd name="connsiteX3-31" fmla="*/ 19871 w 19871"/>
              <a:gd name="connsiteY3-32" fmla="*/ 20067 h 23019"/>
              <a:gd name="connsiteX4-33" fmla="*/ 17450 w 19871"/>
              <a:gd name="connsiteY4-34" fmla="*/ 10038 h 23019"/>
              <a:gd name="connsiteX5-35" fmla="*/ 14798 w 19871"/>
              <a:gd name="connsiteY5-36" fmla="*/ 0 h 23019"/>
              <a:gd name="connsiteX0-37" fmla="*/ 14798 w 20350"/>
              <a:gd name="connsiteY0-38" fmla="*/ 0 h 23019"/>
              <a:gd name="connsiteX1-39" fmla="*/ 0 w 20350"/>
              <a:gd name="connsiteY1-40" fmla="*/ 3828 h 23019"/>
              <a:gd name="connsiteX2-41" fmla="*/ 5152 w 20350"/>
              <a:gd name="connsiteY2-42" fmla="*/ 23019 h 23019"/>
              <a:gd name="connsiteX3-43" fmla="*/ 20350 w 20350"/>
              <a:gd name="connsiteY3-44" fmla="*/ 19851 h 23019"/>
              <a:gd name="connsiteX4-45" fmla="*/ 17450 w 20350"/>
              <a:gd name="connsiteY4-46" fmla="*/ 10038 h 23019"/>
              <a:gd name="connsiteX5-47" fmla="*/ 14798 w 20350"/>
              <a:gd name="connsiteY5-48" fmla="*/ 0 h 23019"/>
              <a:gd name="connsiteX0-49" fmla="*/ 14798 w 20350"/>
              <a:gd name="connsiteY0-50" fmla="*/ 0 h 23019"/>
              <a:gd name="connsiteX1-51" fmla="*/ 0 w 20350"/>
              <a:gd name="connsiteY1-52" fmla="*/ 3828 h 23019"/>
              <a:gd name="connsiteX2-53" fmla="*/ 5152 w 20350"/>
              <a:gd name="connsiteY2-54" fmla="*/ 23019 h 23019"/>
              <a:gd name="connsiteX3-55" fmla="*/ 20350 w 20350"/>
              <a:gd name="connsiteY3-56" fmla="*/ 19851 h 23019"/>
              <a:gd name="connsiteX4-57" fmla="*/ 17450 w 20350"/>
              <a:gd name="connsiteY4-58" fmla="*/ 10038 h 23019"/>
              <a:gd name="connsiteX5-59" fmla="*/ 14798 w 20350"/>
              <a:gd name="connsiteY5-60" fmla="*/ 0 h 23019"/>
              <a:gd name="connsiteX0-61" fmla="*/ 14798 w 20370"/>
              <a:gd name="connsiteY0-62" fmla="*/ 0 h 23019"/>
              <a:gd name="connsiteX1-63" fmla="*/ 0 w 20370"/>
              <a:gd name="connsiteY1-64" fmla="*/ 3828 h 23019"/>
              <a:gd name="connsiteX2-65" fmla="*/ 5152 w 20370"/>
              <a:gd name="connsiteY2-66" fmla="*/ 23019 h 23019"/>
              <a:gd name="connsiteX3-67" fmla="*/ 20370 w 20370"/>
              <a:gd name="connsiteY3-68" fmla="*/ 19550 h 23019"/>
              <a:gd name="connsiteX4-69" fmla="*/ 17450 w 20370"/>
              <a:gd name="connsiteY4-70" fmla="*/ 10038 h 23019"/>
              <a:gd name="connsiteX5-71" fmla="*/ 14798 w 20370"/>
              <a:gd name="connsiteY5-72" fmla="*/ 0 h 23019"/>
              <a:gd name="connsiteX0-73" fmla="*/ 14798 w 20370"/>
              <a:gd name="connsiteY0-74" fmla="*/ 0 h 23019"/>
              <a:gd name="connsiteX1-75" fmla="*/ 0 w 20370"/>
              <a:gd name="connsiteY1-76" fmla="*/ 3828 h 23019"/>
              <a:gd name="connsiteX2-77" fmla="*/ 5152 w 20370"/>
              <a:gd name="connsiteY2-78" fmla="*/ 23019 h 23019"/>
              <a:gd name="connsiteX3-79" fmla="*/ 20370 w 20370"/>
              <a:gd name="connsiteY3-80" fmla="*/ 19550 h 23019"/>
              <a:gd name="connsiteX4-81" fmla="*/ 17754 w 20370"/>
              <a:gd name="connsiteY4-82" fmla="*/ 9964 h 23019"/>
              <a:gd name="connsiteX5-83" fmla="*/ 14798 w 20370"/>
              <a:gd name="connsiteY5-84" fmla="*/ 0 h 23019"/>
              <a:gd name="connsiteX0-85" fmla="*/ 14907 w 20370"/>
              <a:gd name="connsiteY0-86" fmla="*/ 0 h 22650"/>
              <a:gd name="connsiteX1-87" fmla="*/ 0 w 20370"/>
              <a:gd name="connsiteY1-88" fmla="*/ 3459 h 22650"/>
              <a:gd name="connsiteX2-89" fmla="*/ 5152 w 20370"/>
              <a:gd name="connsiteY2-90" fmla="*/ 22650 h 22650"/>
              <a:gd name="connsiteX3-91" fmla="*/ 20370 w 20370"/>
              <a:gd name="connsiteY3-92" fmla="*/ 19181 h 22650"/>
              <a:gd name="connsiteX4-93" fmla="*/ 17754 w 20370"/>
              <a:gd name="connsiteY4-94" fmla="*/ 9595 h 22650"/>
              <a:gd name="connsiteX5-95" fmla="*/ 14907 w 20370"/>
              <a:gd name="connsiteY5-96" fmla="*/ 0 h 22650"/>
              <a:gd name="connsiteX0-97" fmla="*/ 14407 w 19870"/>
              <a:gd name="connsiteY0-98" fmla="*/ 0 h 22650"/>
              <a:gd name="connsiteX1-99" fmla="*/ 0 w 19870"/>
              <a:gd name="connsiteY1-100" fmla="*/ 4384 h 22650"/>
              <a:gd name="connsiteX2-101" fmla="*/ 4652 w 19870"/>
              <a:gd name="connsiteY2-102" fmla="*/ 22650 h 22650"/>
              <a:gd name="connsiteX3-103" fmla="*/ 19870 w 19870"/>
              <a:gd name="connsiteY3-104" fmla="*/ 19181 h 22650"/>
              <a:gd name="connsiteX4-105" fmla="*/ 17254 w 19870"/>
              <a:gd name="connsiteY4-106" fmla="*/ 9595 h 22650"/>
              <a:gd name="connsiteX5-107" fmla="*/ 14407 w 19870"/>
              <a:gd name="connsiteY5-108" fmla="*/ 0 h 22650"/>
              <a:gd name="connsiteX0-109" fmla="*/ 14407 w 19870"/>
              <a:gd name="connsiteY0-110" fmla="*/ 0 h 23857"/>
              <a:gd name="connsiteX1-111" fmla="*/ 0 w 19870"/>
              <a:gd name="connsiteY1-112" fmla="*/ 4384 h 23857"/>
              <a:gd name="connsiteX2-113" fmla="*/ 4935 w 19870"/>
              <a:gd name="connsiteY2-114" fmla="*/ 23857 h 23857"/>
              <a:gd name="connsiteX3-115" fmla="*/ 19870 w 19870"/>
              <a:gd name="connsiteY3-116" fmla="*/ 19181 h 23857"/>
              <a:gd name="connsiteX4-117" fmla="*/ 17254 w 19870"/>
              <a:gd name="connsiteY4-118" fmla="*/ 9595 h 23857"/>
              <a:gd name="connsiteX5-119" fmla="*/ 14407 w 19870"/>
              <a:gd name="connsiteY5-120" fmla="*/ 0 h 23857"/>
              <a:gd name="connsiteX0-121" fmla="*/ 14407 w 19870"/>
              <a:gd name="connsiteY0-122" fmla="*/ 0 h 23857"/>
              <a:gd name="connsiteX1-123" fmla="*/ 0 w 19870"/>
              <a:gd name="connsiteY1-124" fmla="*/ 4384 h 23857"/>
              <a:gd name="connsiteX2-125" fmla="*/ 4935 w 19870"/>
              <a:gd name="connsiteY2-126" fmla="*/ 23857 h 23857"/>
              <a:gd name="connsiteX3-127" fmla="*/ 19870 w 19870"/>
              <a:gd name="connsiteY3-128" fmla="*/ 19181 h 23857"/>
              <a:gd name="connsiteX4-129" fmla="*/ 17254 w 19870"/>
              <a:gd name="connsiteY4-130" fmla="*/ 9595 h 23857"/>
              <a:gd name="connsiteX5-131" fmla="*/ 14407 w 19870"/>
              <a:gd name="connsiteY5-132" fmla="*/ 0 h 23857"/>
              <a:gd name="connsiteX0-133" fmla="*/ 14407 w 19870"/>
              <a:gd name="connsiteY0-134" fmla="*/ 0 h 23663"/>
              <a:gd name="connsiteX1-135" fmla="*/ 0 w 19870"/>
              <a:gd name="connsiteY1-136" fmla="*/ 4384 h 23663"/>
              <a:gd name="connsiteX2-137" fmla="*/ 4512 w 19870"/>
              <a:gd name="connsiteY2-138" fmla="*/ 23663 h 23663"/>
              <a:gd name="connsiteX3-139" fmla="*/ 19870 w 19870"/>
              <a:gd name="connsiteY3-140" fmla="*/ 19181 h 23663"/>
              <a:gd name="connsiteX4-141" fmla="*/ 17254 w 19870"/>
              <a:gd name="connsiteY4-142" fmla="*/ 9595 h 23663"/>
              <a:gd name="connsiteX5-143" fmla="*/ 14407 w 19870"/>
              <a:gd name="connsiteY5-144" fmla="*/ 0 h 23663"/>
              <a:gd name="connsiteX0-145" fmla="*/ 14407 w 19078"/>
              <a:gd name="connsiteY0-146" fmla="*/ 0 h 23663"/>
              <a:gd name="connsiteX1-147" fmla="*/ 0 w 19078"/>
              <a:gd name="connsiteY1-148" fmla="*/ 4384 h 23663"/>
              <a:gd name="connsiteX2-149" fmla="*/ 4512 w 19078"/>
              <a:gd name="connsiteY2-150" fmla="*/ 23663 h 23663"/>
              <a:gd name="connsiteX3-151" fmla="*/ 19078 w 19078"/>
              <a:gd name="connsiteY3-152" fmla="*/ 19424 h 23663"/>
              <a:gd name="connsiteX4-153" fmla="*/ 17254 w 19078"/>
              <a:gd name="connsiteY4-154" fmla="*/ 9595 h 23663"/>
              <a:gd name="connsiteX5-155" fmla="*/ 14407 w 19078"/>
              <a:gd name="connsiteY5-156" fmla="*/ 0 h 23663"/>
              <a:gd name="connsiteX0-157" fmla="*/ 14407 w 19078"/>
              <a:gd name="connsiteY0-158" fmla="*/ 0 h 23663"/>
              <a:gd name="connsiteX1-159" fmla="*/ 0 w 19078"/>
              <a:gd name="connsiteY1-160" fmla="*/ 4384 h 23663"/>
              <a:gd name="connsiteX2-161" fmla="*/ 4512 w 19078"/>
              <a:gd name="connsiteY2-162" fmla="*/ 23663 h 23663"/>
              <a:gd name="connsiteX3-163" fmla="*/ 19078 w 19078"/>
              <a:gd name="connsiteY3-164" fmla="*/ 19424 h 23663"/>
              <a:gd name="connsiteX4-165" fmla="*/ 16878 w 19078"/>
              <a:gd name="connsiteY4-166" fmla="*/ 9602 h 23663"/>
              <a:gd name="connsiteX5-167" fmla="*/ 14407 w 19078"/>
              <a:gd name="connsiteY5-168" fmla="*/ 0 h 23663"/>
              <a:gd name="connsiteX0-169" fmla="*/ 0 w 19078"/>
              <a:gd name="connsiteY0-170" fmla="*/ 4384 h 23663"/>
              <a:gd name="connsiteX1-171" fmla="*/ 4512 w 19078"/>
              <a:gd name="connsiteY1-172" fmla="*/ 23663 h 23663"/>
              <a:gd name="connsiteX2-173" fmla="*/ 19078 w 19078"/>
              <a:gd name="connsiteY2-174" fmla="*/ 19424 h 23663"/>
              <a:gd name="connsiteX3-175" fmla="*/ 16878 w 19078"/>
              <a:gd name="connsiteY3-176" fmla="*/ 9602 h 23663"/>
              <a:gd name="connsiteX4-177" fmla="*/ 14407 w 19078"/>
              <a:gd name="connsiteY4-178" fmla="*/ 0 h 23663"/>
              <a:gd name="connsiteX5-179" fmla="*/ 587 w 19078"/>
              <a:gd name="connsiteY5-180" fmla="*/ 5055 h 23663"/>
              <a:gd name="connsiteX0-181" fmla="*/ 3925 w 18491"/>
              <a:gd name="connsiteY0-182" fmla="*/ 23663 h 23663"/>
              <a:gd name="connsiteX1-183" fmla="*/ 18491 w 18491"/>
              <a:gd name="connsiteY1-184" fmla="*/ 19424 h 23663"/>
              <a:gd name="connsiteX2-185" fmla="*/ 16291 w 18491"/>
              <a:gd name="connsiteY2-186" fmla="*/ 9602 h 23663"/>
              <a:gd name="connsiteX3-187" fmla="*/ 13820 w 18491"/>
              <a:gd name="connsiteY3-188" fmla="*/ 0 h 23663"/>
              <a:gd name="connsiteX4-189" fmla="*/ 0 w 18491"/>
              <a:gd name="connsiteY4-190" fmla="*/ 5055 h 23663"/>
              <a:gd name="connsiteX0-191" fmla="*/ 0 w 14566"/>
              <a:gd name="connsiteY0-192" fmla="*/ 23663 h 23663"/>
              <a:gd name="connsiteX1-193" fmla="*/ 14566 w 14566"/>
              <a:gd name="connsiteY1-194" fmla="*/ 19424 h 23663"/>
              <a:gd name="connsiteX2-195" fmla="*/ 12366 w 14566"/>
              <a:gd name="connsiteY2-196" fmla="*/ 9602 h 23663"/>
              <a:gd name="connsiteX3-197" fmla="*/ 9895 w 14566"/>
              <a:gd name="connsiteY3-198" fmla="*/ 0 h 23663"/>
              <a:gd name="connsiteX0-199" fmla="*/ 4671 w 4671"/>
              <a:gd name="connsiteY0-200" fmla="*/ 19424 h 19424"/>
              <a:gd name="connsiteX1-201" fmla="*/ 2471 w 4671"/>
              <a:gd name="connsiteY1-202" fmla="*/ 9602 h 19424"/>
              <a:gd name="connsiteX2-203" fmla="*/ 0 w 4671"/>
              <a:gd name="connsiteY2-204" fmla="*/ 0 h 19424"/>
              <a:gd name="connsiteX0-205" fmla="*/ 7486 w 7486"/>
              <a:gd name="connsiteY0-206" fmla="*/ 7669 h 7669"/>
              <a:gd name="connsiteX1-207" fmla="*/ 2776 w 7486"/>
              <a:gd name="connsiteY1-208" fmla="*/ 2612 h 7669"/>
              <a:gd name="connsiteX2-209" fmla="*/ 0 w 7486"/>
              <a:gd name="connsiteY2-210" fmla="*/ 0 h 7669"/>
              <a:gd name="connsiteX0-211" fmla="*/ 8267 w 8267"/>
              <a:gd name="connsiteY0-212" fmla="*/ 7620 h 7620"/>
              <a:gd name="connsiteX1-213" fmla="*/ 3708 w 8267"/>
              <a:gd name="connsiteY1-214" fmla="*/ 3406 h 7620"/>
              <a:gd name="connsiteX2-215" fmla="*/ 0 w 8267"/>
              <a:gd name="connsiteY2-216" fmla="*/ 0 h 7620"/>
              <a:gd name="connsiteX0-217" fmla="*/ 36336 w 36336"/>
              <a:gd name="connsiteY0-218" fmla="*/ 39449 h 39449"/>
              <a:gd name="connsiteX1-219" fmla="*/ 30821 w 36336"/>
              <a:gd name="connsiteY1-220" fmla="*/ 33919 h 39449"/>
              <a:gd name="connsiteX2-221" fmla="*/ 0 w 36336"/>
              <a:gd name="connsiteY2-222" fmla="*/ 0 h 39449"/>
            </a:gdLst>
            <a:ahLst/>
            <a:cxnLst>
              <a:cxn ang="0">
                <a:pos x="connsiteX0-1" y="connsiteY0-2"/>
              </a:cxn>
              <a:cxn ang="0">
                <a:pos x="connsiteX1-3" y="connsiteY1-4"/>
              </a:cxn>
              <a:cxn ang="0">
                <a:pos x="connsiteX2-5" y="connsiteY2-6"/>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chemeClr val="bg1">
                <a:lumMod val="7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32" name="Group 59"/>
          <p:cNvGrpSpPr/>
          <p:nvPr/>
        </p:nvGrpSpPr>
        <p:grpSpPr>
          <a:xfrm rot="2086424">
            <a:off x="8897128" y="3127569"/>
            <a:ext cx="1418849" cy="1430666"/>
            <a:chOff x="0" y="0"/>
            <a:chExt cx="1378195" cy="1389675"/>
          </a:xfrm>
        </p:grpSpPr>
        <p:grpSp>
          <p:nvGrpSpPr>
            <p:cNvPr id="33" name="Group 55"/>
            <p:cNvGrpSpPr/>
            <p:nvPr/>
          </p:nvGrpSpPr>
          <p:grpSpPr>
            <a:xfrm>
              <a:off x="228599" y="0"/>
              <a:ext cx="1149597" cy="1132531"/>
              <a:chOff x="0" y="0"/>
              <a:chExt cx="1149595" cy="1132530"/>
            </a:xfrm>
          </p:grpSpPr>
          <p:sp>
            <p:nvSpPr>
              <p:cNvPr id="37"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7B63E"/>
              </a:solidFill>
              <a:ln w="12700" cap="flat">
                <a:solidFill>
                  <a:srgbClr val="F7B63E"/>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38" name="Group 54"/>
              <p:cNvGrpSpPr/>
              <p:nvPr/>
            </p:nvGrpSpPr>
            <p:grpSpPr>
              <a:xfrm>
                <a:off x="-1" y="0"/>
                <a:ext cx="1149597" cy="1132531"/>
                <a:chOff x="0" y="0"/>
                <a:chExt cx="1149595" cy="1132530"/>
              </a:xfrm>
            </p:grpSpPr>
            <p:sp>
              <p:nvSpPr>
                <p:cNvPr id="39"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0"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1"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grpSp>
          <p:nvGrpSpPr>
            <p:cNvPr id="34" name="Group 58"/>
            <p:cNvGrpSpPr/>
            <p:nvPr/>
          </p:nvGrpSpPr>
          <p:grpSpPr>
            <a:xfrm>
              <a:off x="0" y="558800"/>
              <a:ext cx="803140" cy="830876"/>
              <a:chOff x="0" y="0"/>
              <a:chExt cx="803139" cy="830875"/>
            </a:xfrm>
          </p:grpSpPr>
          <p:sp>
            <p:nvSpPr>
              <p:cNvPr id="35"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6"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42" name="Shape 232"/>
          <p:cNvSpPr/>
          <p:nvPr/>
        </p:nvSpPr>
        <p:spPr>
          <a:xfrm>
            <a:off x="1711811" y="3500355"/>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70AD47"/>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p>
        </p:txBody>
      </p:sp>
      <p:sp useBgFill="1">
        <p:nvSpPr>
          <p:cNvPr id="43" name="Shape 232"/>
          <p:cNvSpPr/>
          <p:nvPr/>
        </p:nvSpPr>
        <p:spPr>
          <a:xfrm>
            <a:off x="4099411" y="3500355"/>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76AADB"/>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p>
        </p:txBody>
      </p:sp>
      <p:sp useBgFill="1">
        <p:nvSpPr>
          <p:cNvPr id="44" name="Shape 232"/>
          <p:cNvSpPr/>
          <p:nvPr/>
        </p:nvSpPr>
        <p:spPr>
          <a:xfrm>
            <a:off x="6487011" y="3500355"/>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FF3E3E"/>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p>
        </p:txBody>
      </p:sp>
      <p:sp>
        <p:nvSpPr>
          <p:cNvPr id="45" name="矩形 44"/>
          <p:cNvSpPr>
            <a:spLocks noChangeArrowheads="1"/>
          </p:cNvSpPr>
          <p:nvPr/>
        </p:nvSpPr>
        <p:spPr bwMode="auto">
          <a:xfrm>
            <a:off x="5763750" y="4536208"/>
            <a:ext cx="2684043" cy="163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buNone/>
            </a:pPr>
            <a:r>
              <a:rPr lang="zh-CN" altLang="en-US" sz="2000" b="1" dirty="0">
                <a:latin typeface="幼圆" panose="02010509060101010101" pitchFamily="49" charset="-122"/>
                <a:ea typeface="幼圆" panose="02010509060101010101" pitchFamily="49" charset="-122"/>
              </a:rPr>
              <a:t>主要技术难点：编程者对相应动作的理解及编排（想要悟空打太极拳，首先编程者要会打太极拳</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a:t>
            </a:r>
          </a:p>
        </p:txBody>
      </p:sp>
      <p:sp>
        <p:nvSpPr>
          <p:cNvPr id="46" name="矩形 45"/>
          <p:cNvSpPr>
            <a:spLocks noChangeArrowheads="1"/>
          </p:cNvSpPr>
          <p:nvPr/>
        </p:nvSpPr>
        <p:spPr bwMode="auto">
          <a:xfrm>
            <a:off x="3310594" y="2438190"/>
            <a:ext cx="268404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buNone/>
            </a:pPr>
            <a:r>
              <a:rPr lang="zh-CN" altLang="en-US" sz="2000" b="1" dirty="0">
                <a:latin typeface="幼圆" panose="02010509060101010101" pitchFamily="49" charset="-122"/>
                <a:ea typeface="幼圆" panose="02010509060101010101" pitchFamily="49" charset="-122"/>
              </a:rPr>
              <a:t>主要使用的是悟空的运动控制功能</a:t>
            </a:r>
            <a:endParaRPr lang="en-US" altLang="zh-CN" sz="2000" b="1" dirty="0">
              <a:latin typeface="幼圆" panose="02010509060101010101" pitchFamily="49" charset="-122"/>
              <a:ea typeface="幼圆" panose="02010509060101010101" pitchFamily="49" charset="-122"/>
            </a:endParaRPr>
          </a:p>
        </p:txBody>
      </p:sp>
      <p:sp>
        <p:nvSpPr>
          <p:cNvPr id="47" name="矩形 46"/>
          <p:cNvSpPr>
            <a:spLocks noChangeArrowheads="1"/>
          </p:cNvSpPr>
          <p:nvPr/>
        </p:nvSpPr>
        <p:spPr bwMode="auto">
          <a:xfrm>
            <a:off x="1060166" y="4617648"/>
            <a:ext cx="2684043" cy="163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buNone/>
            </a:pPr>
            <a:r>
              <a:rPr lang="zh-CN" altLang="en-US" sz="2000" b="1" dirty="0">
                <a:latin typeface="幼圆" panose="02010509060101010101" pitchFamily="49" charset="-122"/>
                <a:ea typeface="幼圆" panose="02010509060101010101" pitchFamily="49" charset="-122"/>
              </a:rPr>
              <a:t>悟空机器人能够识别一些语音指令，如“走路”、“跳舞”、“打太极拳”等，并做出相应的动作。</a:t>
            </a:r>
            <a:endParaRPr lang="en-US" altLang="zh-CN" sz="20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83013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2" grpId="0" animBg="1"/>
      <p:bldP spid="43" grpId="0" animBg="1"/>
      <p:bldP spid="44" grpId="0" animBg="1"/>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 name="Group 4"/>
          <p:cNvGrpSpPr>
            <a:grpSpLocks noChangeAspect="1"/>
          </p:cNvGrpSpPr>
          <p:nvPr/>
        </p:nvGrpSpPr>
        <p:grpSpPr bwMode="auto">
          <a:xfrm>
            <a:off x="747325" y="1872502"/>
            <a:ext cx="2546778" cy="3571282"/>
            <a:chOff x="1044" y="1379"/>
            <a:chExt cx="967" cy="1356"/>
          </a:xfrm>
          <a:solidFill>
            <a:srgbClr val="FF3E3E"/>
          </a:solidFill>
        </p:grpSpPr>
        <p:sp>
          <p:nvSpPr>
            <p:cNvPr id="212" name="Freeform 5"/>
            <p:cNvSpPr>
              <a:spLocks noEditPoints="1"/>
            </p:cNvSpPr>
            <p:nvPr/>
          </p:nvSpPr>
          <p:spPr bwMode="auto">
            <a:xfrm>
              <a:off x="1288" y="1531"/>
              <a:ext cx="390" cy="391"/>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6"/>
            <p:cNvSpPr>
              <a:spLocks noEditPoints="1"/>
            </p:cNvSpPr>
            <p:nvPr/>
          </p:nvSpPr>
          <p:spPr bwMode="auto">
            <a:xfrm>
              <a:off x="1282" y="1524"/>
              <a:ext cx="402" cy="405"/>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7"/>
            <p:cNvSpPr/>
            <p:nvPr/>
          </p:nvSpPr>
          <p:spPr bwMode="auto">
            <a:xfrm>
              <a:off x="1417" y="1386"/>
              <a:ext cx="76" cy="155"/>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
            <p:cNvSpPr>
              <a:spLocks noEditPoints="1"/>
            </p:cNvSpPr>
            <p:nvPr/>
          </p:nvSpPr>
          <p:spPr bwMode="auto">
            <a:xfrm>
              <a:off x="1411" y="1379"/>
              <a:ext cx="89" cy="171"/>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9"/>
            <p:cNvSpPr/>
            <p:nvPr/>
          </p:nvSpPr>
          <p:spPr bwMode="auto">
            <a:xfrm>
              <a:off x="1529" y="1442"/>
              <a:ext cx="47" cy="99"/>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0"/>
            <p:cNvSpPr>
              <a:spLocks noEditPoints="1"/>
            </p:cNvSpPr>
            <p:nvPr/>
          </p:nvSpPr>
          <p:spPr bwMode="auto">
            <a:xfrm>
              <a:off x="1519" y="1435"/>
              <a:ext cx="63" cy="119"/>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
            <p:cNvSpPr>
              <a:spLocks noEditPoints="1"/>
            </p:cNvSpPr>
            <p:nvPr/>
          </p:nvSpPr>
          <p:spPr bwMode="auto">
            <a:xfrm>
              <a:off x="1364" y="1659"/>
              <a:ext cx="221" cy="115"/>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2"/>
            <p:cNvSpPr>
              <a:spLocks noEditPoints="1"/>
            </p:cNvSpPr>
            <p:nvPr/>
          </p:nvSpPr>
          <p:spPr bwMode="auto">
            <a:xfrm>
              <a:off x="1354" y="1652"/>
              <a:ext cx="238" cy="129"/>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
            <p:cNvSpPr/>
            <p:nvPr/>
          </p:nvSpPr>
          <p:spPr bwMode="auto">
            <a:xfrm>
              <a:off x="1397" y="1656"/>
              <a:ext cx="7" cy="13"/>
            </a:xfrm>
            <a:custGeom>
              <a:avLst/>
              <a:gdLst>
                <a:gd name="T0" fmla="*/ 0 w 7"/>
                <a:gd name="T1" fmla="*/ 13 h 13"/>
                <a:gd name="T2" fmla="*/ 0 w 7"/>
                <a:gd name="T3" fmla="*/ 0 h 13"/>
                <a:gd name="T4" fmla="*/ 7 w 7"/>
                <a:gd name="T5" fmla="*/ 0 h 13"/>
                <a:gd name="T6" fmla="*/ 7 w 7"/>
                <a:gd name="T7" fmla="*/ 13 h 13"/>
                <a:gd name="T8" fmla="*/ 0 w 7"/>
                <a:gd name="T9" fmla="*/ 13 h 13"/>
                <a:gd name="T10" fmla="*/ 0 w 7"/>
                <a:gd name="T11" fmla="*/ 13 h 13"/>
              </a:gdLst>
              <a:ahLst/>
              <a:cxnLst>
                <a:cxn ang="0">
                  <a:pos x="T0" y="T1"/>
                </a:cxn>
                <a:cxn ang="0">
                  <a:pos x="T2" y="T3"/>
                </a:cxn>
                <a:cxn ang="0">
                  <a:pos x="T4" y="T5"/>
                </a:cxn>
                <a:cxn ang="0">
                  <a:pos x="T6" y="T7"/>
                </a:cxn>
                <a:cxn ang="0">
                  <a:pos x="T8" y="T9"/>
                </a:cxn>
                <a:cxn ang="0">
                  <a:pos x="T10" y="T11"/>
                </a:cxn>
              </a:cxnLst>
              <a:rect l="0" t="0" r="r" b="b"/>
              <a:pathLst>
                <a:path w="7" h="13">
                  <a:moveTo>
                    <a:pt x="0" y="13"/>
                  </a:moveTo>
                  <a:lnTo>
                    <a:pt x="0" y="0"/>
                  </a:lnTo>
                  <a:lnTo>
                    <a:pt x="7" y="0"/>
                  </a:lnTo>
                  <a:lnTo>
                    <a:pt x="7" y="13"/>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4"/>
            <p:cNvSpPr/>
            <p:nvPr/>
          </p:nvSpPr>
          <p:spPr bwMode="auto">
            <a:xfrm>
              <a:off x="1391" y="1649"/>
              <a:ext cx="20" cy="26"/>
            </a:xfrm>
            <a:custGeom>
              <a:avLst/>
              <a:gdLst>
                <a:gd name="T0" fmla="*/ 13 w 20"/>
                <a:gd name="T1" fmla="*/ 26 h 26"/>
                <a:gd name="T2" fmla="*/ 6 w 20"/>
                <a:gd name="T3" fmla="*/ 26 h 26"/>
                <a:gd name="T4" fmla="*/ 6 w 20"/>
                <a:gd name="T5" fmla="*/ 20 h 26"/>
                <a:gd name="T6" fmla="*/ 13 w 20"/>
                <a:gd name="T7" fmla="*/ 20 h 26"/>
                <a:gd name="T8" fmla="*/ 6 w 20"/>
                <a:gd name="T9" fmla="*/ 20 h 26"/>
                <a:gd name="T10" fmla="*/ 6 w 20"/>
                <a:gd name="T11" fmla="*/ 26 h 26"/>
                <a:gd name="T12" fmla="*/ 0 w 20"/>
                <a:gd name="T13" fmla="*/ 26 h 26"/>
                <a:gd name="T14" fmla="*/ 0 w 20"/>
                <a:gd name="T15" fmla="*/ 0 h 26"/>
                <a:gd name="T16" fmla="*/ 6 w 20"/>
                <a:gd name="T17" fmla="*/ 0 h 26"/>
                <a:gd name="T18" fmla="*/ 20 w 20"/>
                <a:gd name="T19" fmla="*/ 0 h 26"/>
                <a:gd name="T20" fmla="*/ 20 w 20"/>
                <a:gd name="T21" fmla="*/ 26 h 26"/>
                <a:gd name="T22" fmla="*/ 13 w 20"/>
                <a:gd name="T23" fmla="*/ 26 h 26"/>
                <a:gd name="T24" fmla="*/ 13 w 20"/>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6">
                  <a:moveTo>
                    <a:pt x="13" y="26"/>
                  </a:moveTo>
                  <a:lnTo>
                    <a:pt x="6" y="26"/>
                  </a:lnTo>
                  <a:lnTo>
                    <a:pt x="6" y="20"/>
                  </a:lnTo>
                  <a:lnTo>
                    <a:pt x="13" y="20"/>
                  </a:lnTo>
                  <a:lnTo>
                    <a:pt x="6" y="20"/>
                  </a:lnTo>
                  <a:lnTo>
                    <a:pt x="6" y="26"/>
                  </a:lnTo>
                  <a:lnTo>
                    <a:pt x="0" y="26"/>
                  </a:lnTo>
                  <a:lnTo>
                    <a:pt x="0" y="0"/>
                  </a:lnTo>
                  <a:lnTo>
                    <a:pt x="6" y="0"/>
                  </a:lnTo>
                  <a:lnTo>
                    <a:pt x="20" y="0"/>
                  </a:lnTo>
                  <a:lnTo>
                    <a:pt x="20" y="26"/>
                  </a:lnTo>
                  <a:lnTo>
                    <a:pt x="13" y="26"/>
                  </a:lnTo>
                  <a:lnTo>
                    <a:pt x="13"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5"/>
            <p:cNvSpPr/>
            <p:nvPr/>
          </p:nvSpPr>
          <p:spPr bwMode="auto">
            <a:xfrm>
              <a:off x="1536" y="1626"/>
              <a:ext cx="16" cy="13"/>
            </a:xfrm>
            <a:custGeom>
              <a:avLst/>
              <a:gdLst>
                <a:gd name="T0" fmla="*/ 0 w 16"/>
                <a:gd name="T1" fmla="*/ 13 h 13"/>
                <a:gd name="T2" fmla="*/ 0 w 16"/>
                <a:gd name="T3" fmla="*/ 0 h 13"/>
                <a:gd name="T4" fmla="*/ 16 w 16"/>
                <a:gd name="T5" fmla="*/ 0 h 13"/>
                <a:gd name="T6" fmla="*/ 16 w 16"/>
                <a:gd name="T7" fmla="*/ 13 h 13"/>
                <a:gd name="T8" fmla="*/ 0 w 16"/>
                <a:gd name="T9" fmla="*/ 13 h 13"/>
                <a:gd name="T10" fmla="*/ 0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0" y="13"/>
                  </a:moveTo>
                  <a:lnTo>
                    <a:pt x="0" y="0"/>
                  </a:lnTo>
                  <a:lnTo>
                    <a:pt x="16" y="0"/>
                  </a:lnTo>
                  <a:lnTo>
                    <a:pt x="16" y="13"/>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
            <p:cNvSpPr>
              <a:spLocks noEditPoints="1"/>
            </p:cNvSpPr>
            <p:nvPr/>
          </p:nvSpPr>
          <p:spPr bwMode="auto">
            <a:xfrm>
              <a:off x="1529" y="1619"/>
              <a:ext cx="30" cy="27"/>
            </a:xfrm>
            <a:custGeom>
              <a:avLst/>
              <a:gdLst>
                <a:gd name="T0" fmla="*/ 23 w 30"/>
                <a:gd name="T1" fmla="*/ 27 h 27"/>
                <a:gd name="T2" fmla="*/ 7 w 30"/>
                <a:gd name="T3" fmla="*/ 27 h 27"/>
                <a:gd name="T4" fmla="*/ 7 w 30"/>
                <a:gd name="T5" fmla="*/ 20 h 27"/>
                <a:gd name="T6" fmla="*/ 14 w 30"/>
                <a:gd name="T7" fmla="*/ 20 h 27"/>
                <a:gd name="T8" fmla="*/ 7 w 30"/>
                <a:gd name="T9" fmla="*/ 20 h 27"/>
                <a:gd name="T10" fmla="*/ 7 w 30"/>
                <a:gd name="T11" fmla="*/ 27 h 27"/>
                <a:gd name="T12" fmla="*/ 0 w 30"/>
                <a:gd name="T13" fmla="*/ 27 h 27"/>
                <a:gd name="T14" fmla="*/ 0 w 30"/>
                <a:gd name="T15" fmla="*/ 0 h 27"/>
                <a:gd name="T16" fmla="*/ 30 w 30"/>
                <a:gd name="T17" fmla="*/ 0 h 27"/>
                <a:gd name="T18" fmla="*/ 30 w 30"/>
                <a:gd name="T19" fmla="*/ 27 h 27"/>
                <a:gd name="T20" fmla="*/ 23 w 30"/>
                <a:gd name="T21" fmla="*/ 27 h 27"/>
                <a:gd name="T22" fmla="*/ 23 w 30"/>
                <a:gd name="T23" fmla="*/ 27 h 27"/>
                <a:gd name="T24" fmla="*/ 17 w 30"/>
                <a:gd name="T25" fmla="*/ 14 h 27"/>
                <a:gd name="T26" fmla="*/ 17 w 30"/>
                <a:gd name="T27" fmla="*/ 14 h 27"/>
                <a:gd name="T28" fmla="*/ 14 w 30"/>
                <a:gd name="T29" fmla="*/ 14 h 27"/>
                <a:gd name="T30" fmla="*/ 14 w 30"/>
                <a:gd name="T31" fmla="*/ 14 h 27"/>
                <a:gd name="T32" fmla="*/ 17 w 30"/>
                <a:gd name="T33" fmla="*/ 14 h 27"/>
                <a:gd name="T34" fmla="*/ 17 w 30"/>
                <a:gd name="T3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7">
                  <a:moveTo>
                    <a:pt x="23" y="27"/>
                  </a:moveTo>
                  <a:lnTo>
                    <a:pt x="7" y="27"/>
                  </a:lnTo>
                  <a:lnTo>
                    <a:pt x="7" y="20"/>
                  </a:lnTo>
                  <a:lnTo>
                    <a:pt x="14" y="20"/>
                  </a:lnTo>
                  <a:lnTo>
                    <a:pt x="7" y="20"/>
                  </a:lnTo>
                  <a:lnTo>
                    <a:pt x="7" y="27"/>
                  </a:lnTo>
                  <a:lnTo>
                    <a:pt x="0" y="27"/>
                  </a:lnTo>
                  <a:lnTo>
                    <a:pt x="0" y="0"/>
                  </a:lnTo>
                  <a:lnTo>
                    <a:pt x="30" y="0"/>
                  </a:lnTo>
                  <a:lnTo>
                    <a:pt x="30" y="27"/>
                  </a:lnTo>
                  <a:lnTo>
                    <a:pt x="23" y="27"/>
                  </a:lnTo>
                  <a:lnTo>
                    <a:pt x="23" y="27"/>
                  </a:lnTo>
                  <a:close/>
                  <a:moveTo>
                    <a:pt x="17" y="14"/>
                  </a:moveTo>
                  <a:lnTo>
                    <a:pt x="17" y="14"/>
                  </a:lnTo>
                  <a:lnTo>
                    <a:pt x="14" y="14"/>
                  </a:lnTo>
                  <a:lnTo>
                    <a:pt x="14" y="14"/>
                  </a:lnTo>
                  <a:lnTo>
                    <a:pt x="17" y="14"/>
                  </a:lnTo>
                  <a:lnTo>
                    <a:pt x="17"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7"/>
            <p:cNvSpPr/>
            <p:nvPr/>
          </p:nvSpPr>
          <p:spPr bwMode="auto">
            <a:xfrm>
              <a:off x="1318" y="1893"/>
              <a:ext cx="343" cy="37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8"/>
            <p:cNvSpPr>
              <a:spLocks noEditPoints="1"/>
            </p:cNvSpPr>
            <p:nvPr/>
          </p:nvSpPr>
          <p:spPr bwMode="auto">
            <a:xfrm>
              <a:off x="1312" y="1886"/>
              <a:ext cx="356" cy="39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
            <p:cNvSpPr/>
            <p:nvPr/>
          </p:nvSpPr>
          <p:spPr bwMode="auto">
            <a:xfrm>
              <a:off x="1427" y="1902"/>
              <a:ext cx="122" cy="66"/>
            </a:xfrm>
            <a:custGeom>
              <a:avLst/>
              <a:gdLst>
                <a:gd name="T0" fmla="*/ 0 w 122"/>
                <a:gd name="T1" fmla="*/ 17 h 66"/>
                <a:gd name="T2" fmla="*/ 0 w 122"/>
                <a:gd name="T3" fmla="*/ 17 h 66"/>
                <a:gd name="T4" fmla="*/ 13 w 122"/>
                <a:gd name="T5" fmla="*/ 10 h 66"/>
                <a:gd name="T6" fmla="*/ 30 w 122"/>
                <a:gd name="T7" fmla="*/ 40 h 66"/>
                <a:gd name="T8" fmla="*/ 56 w 122"/>
                <a:gd name="T9" fmla="*/ 4 h 66"/>
                <a:gd name="T10" fmla="*/ 102 w 122"/>
                <a:gd name="T11" fmla="*/ 33 h 66"/>
                <a:gd name="T12" fmla="*/ 109 w 122"/>
                <a:gd name="T13" fmla="*/ 0 h 66"/>
                <a:gd name="T14" fmla="*/ 122 w 122"/>
                <a:gd name="T15" fmla="*/ 4 h 66"/>
                <a:gd name="T16" fmla="*/ 112 w 122"/>
                <a:gd name="T17" fmla="*/ 56 h 66"/>
                <a:gd name="T18" fmla="*/ 59 w 122"/>
                <a:gd name="T19" fmla="*/ 20 h 66"/>
                <a:gd name="T20" fmla="*/ 26 w 122"/>
                <a:gd name="T21" fmla="*/ 66 h 66"/>
                <a:gd name="T22" fmla="*/ 0 w 122"/>
                <a:gd name="T23" fmla="*/ 17 h 66"/>
                <a:gd name="T24" fmla="*/ 0 w 122"/>
                <a:gd name="T25"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66">
                  <a:moveTo>
                    <a:pt x="0" y="17"/>
                  </a:moveTo>
                  <a:lnTo>
                    <a:pt x="0" y="17"/>
                  </a:lnTo>
                  <a:lnTo>
                    <a:pt x="13" y="10"/>
                  </a:lnTo>
                  <a:lnTo>
                    <a:pt x="30" y="40"/>
                  </a:lnTo>
                  <a:lnTo>
                    <a:pt x="56" y="4"/>
                  </a:lnTo>
                  <a:lnTo>
                    <a:pt x="102" y="33"/>
                  </a:lnTo>
                  <a:lnTo>
                    <a:pt x="109" y="0"/>
                  </a:lnTo>
                  <a:lnTo>
                    <a:pt x="122" y="4"/>
                  </a:lnTo>
                  <a:lnTo>
                    <a:pt x="112" y="56"/>
                  </a:lnTo>
                  <a:lnTo>
                    <a:pt x="59" y="20"/>
                  </a:lnTo>
                  <a:lnTo>
                    <a:pt x="26" y="6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0"/>
            <p:cNvSpPr>
              <a:spLocks noEditPoints="1"/>
            </p:cNvSpPr>
            <p:nvPr/>
          </p:nvSpPr>
          <p:spPr bwMode="auto">
            <a:xfrm>
              <a:off x="1420" y="1896"/>
              <a:ext cx="139" cy="85"/>
            </a:xfrm>
            <a:custGeom>
              <a:avLst/>
              <a:gdLst>
                <a:gd name="T0" fmla="*/ 0 w 139"/>
                <a:gd name="T1" fmla="*/ 26 h 85"/>
                <a:gd name="T2" fmla="*/ 7 w 139"/>
                <a:gd name="T3" fmla="*/ 23 h 85"/>
                <a:gd name="T4" fmla="*/ 0 w 139"/>
                <a:gd name="T5" fmla="*/ 26 h 85"/>
                <a:gd name="T6" fmla="*/ 7 w 139"/>
                <a:gd name="T7" fmla="*/ 20 h 85"/>
                <a:gd name="T8" fmla="*/ 4 w 139"/>
                <a:gd name="T9" fmla="*/ 16 h 85"/>
                <a:gd name="T10" fmla="*/ 20 w 139"/>
                <a:gd name="T11" fmla="*/ 6 h 85"/>
                <a:gd name="T12" fmla="*/ 37 w 139"/>
                <a:gd name="T13" fmla="*/ 33 h 85"/>
                <a:gd name="T14" fmla="*/ 60 w 139"/>
                <a:gd name="T15" fmla="*/ 0 h 85"/>
                <a:gd name="T16" fmla="*/ 106 w 139"/>
                <a:gd name="T17" fmla="*/ 29 h 85"/>
                <a:gd name="T18" fmla="*/ 113 w 139"/>
                <a:gd name="T19" fmla="*/ 0 h 85"/>
                <a:gd name="T20" fmla="*/ 139 w 139"/>
                <a:gd name="T21" fmla="*/ 6 h 85"/>
                <a:gd name="T22" fmla="*/ 123 w 139"/>
                <a:gd name="T23" fmla="*/ 72 h 85"/>
                <a:gd name="T24" fmla="*/ 66 w 139"/>
                <a:gd name="T25" fmla="*/ 36 h 85"/>
                <a:gd name="T26" fmla="*/ 33 w 139"/>
                <a:gd name="T27" fmla="*/ 85 h 85"/>
                <a:gd name="T28" fmla="*/ 0 w 139"/>
                <a:gd name="T29" fmla="*/ 26 h 85"/>
                <a:gd name="T30" fmla="*/ 0 w 139"/>
                <a:gd name="T31" fmla="*/ 26 h 85"/>
                <a:gd name="T32" fmla="*/ 37 w 139"/>
                <a:gd name="T33" fmla="*/ 59 h 85"/>
                <a:gd name="T34" fmla="*/ 63 w 139"/>
                <a:gd name="T35" fmla="*/ 20 h 85"/>
                <a:gd name="T36" fmla="*/ 116 w 139"/>
                <a:gd name="T37" fmla="*/ 49 h 85"/>
                <a:gd name="T38" fmla="*/ 123 w 139"/>
                <a:gd name="T39" fmla="*/ 16 h 85"/>
                <a:gd name="T40" fmla="*/ 116 w 139"/>
                <a:gd name="T41" fmla="*/ 49 h 85"/>
                <a:gd name="T42" fmla="*/ 63 w 139"/>
                <a:gd name="T43" fmla="*/ 20 h 85"/>
                <a:gd name="T44" fmla="*/ 37 w 139"/>
                <a:gd name="T45" fmla="*/ 59 h 85"/>
                <a:gd name="T46" fmla="*/ 37 w 139"/>
                <a:gd name="T47" fmla="*/ 59 h 85"/>
                <a:gd name="T48" fmla="*/ 37 w 139"/>
                <a:gd name="T49" fmla="*/ 59 h 85"/>
                <a:gd name="T50" fmla="*/ 17 w 139"/>
                <a:gd name="T51" fmla="*/ 29 h 85"/>
                <a:gd name="T52" fmla="*/ 17 w 139"/>
                <a:gd name="T53" fmla="*/ 23 h 85"/>
                <a:gd name="T54" fmla="*/ 17 w 139"/>
                <a:gd name="T55" fmla="*/ 23 h 85"/>
                <a:gd name="T56" fmla="*/ 17 w 139"/>
                <a:gd name="T57" fmla="*/ 29 h 85"/>
                <a:gd name="T58" fmla="*/ 17 w 139"/>
                <a:gd name="T59"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 h="85">
                  <a:moveTo>
                    <a:pt x="0" y="26"/>
                  </a:moveTo>
                  <a:lnTo>
                    <a:pt x="7" y="23"/>
                  </a:lnTo>
                  <a:lnTo>
                    <a:pt x="0" y="26"/>
                  </a:lnTo>
                  <a:lnTo>
                    <a:pt x="7" y="20"/>
                  </a:lnTo>
                  <a:lnTo>
                    <a:pt x="4" y="16"/>
                  </a:lnTo>
                  <a:lnTo>
                    <a:pt x="20" y="6"/>
                  </a:lnTo>
                  <a:lnTo>
                    <a:pt x="37" y="33"/>
                  </a:lnTo>
                  <a:lnTo>
                    <a:pt x="60" y="0"/>
                  </a:lnTo>
                  <a:lnTo>
                    <a:pt x="106" y="29"/>
                  </a:lnTo>
                  <a:lnTo>
                    <a:pt x="113" y="0"/>
                  </a:lnTo>
                  <a:lnTo>
                    <a:pt x="139" y="6"/>
                  </a:lnTo>
                  <a:lnTo>
                    <a:pt x="123" y="72"/>
                  </a:lnTo>
                  <a:lnTo>
                    <a:pt x="66" y="36"/>
                  </a:lnTo>
                  <a:lnTo>
                    <a:pt x="33" y="85"/>
                  </a:lnTo>
                  <a:lnTo>
                    <a:pt x="0" y="26"/>
                  </a:lnTo>
                  <a:lnTo>
                    <a:pt x="0" y="26"/>
                  </a:lnTo>
                  <a:close/>
                  <a:moveTo>
                    <a:pt x="37" y="59"/>
                  </a:moveTo>
                  <a:lnTo>
                    <a:pt x="63" y="20"/>
                  </a:lnTo>
                  <a:lnTo>
                    <a:pt x="116" y="49"/>
                  </a:lnTo>
                  <a:lnTo>
                    <a:pt x="123" y="16"/>
                  </a:lnTo>
                  <a:lnTo>
                    <a:pt x="116" y="49"/>
                  </a:lnTo>
                  <a:lnTo>
                    <a:pt x="63" y="20"/>
                  </a:lnTo>
                  <a:lnTo>
                    <a:pt x="37" y="59"/>
                  </a:lnTo>
                  <a:lnTo>
                    <a:pt x="37" y="59"/>
                  </a:lnTo>
                  <a:lnTo>
                    <a:pt x="37" y="59"/>
                  </a:lnTo>
                  <a:close/>
                  <a:moveTo>
                    <a:pt x="17" y="29"/>
                  </a:moveTo>
                  <a:lnTo>
                    <a:pt x="17" y="23"/>
                  </a:lnTo>
                  <a:lnTo>
                    <a:pt x="17" y="23"/>
                  </a:lnTo>
                  <a:lnTo>
                    <a:pt x="17" y="29"/>
                  </a:lnTo>
                  <a:lnTo>
                    <a:pt x="1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1"/>
            <p:cNvSpPr>
              <a:spLocks noEditPoints="1"/>
            </p:cNvSpPr>
            <p:nvPr/>
          </p:nvSpPr>
          <p:spPr bwMode="auto">
            <a:xfrm>
              <a:off x="1467" y="1912"/>
              <a:ext cx="82" cy="244"/>
            </a:xfrm>
            <a:custGeom>
              <a:avLst/>
              <a:gdLst>
                <a:gd name="T0" fmla="*/ 3 w 82"/>
                <a:gd name="T1" fmla="*/ 198 h 244"/>
                <a:gd name="T2" fmla="*/ 0 w 82"/>
                <a:gd name="T3" fmla="*/ 194 h 244"/>
                <a:gd name="T4" fmla="*/ 10 w 82"/>
                <a:gd name="T5" fmla="*/ 4 h 244"/>
                <a:gd name="T6" fmla="*/ 23 w 82"/>
                <a:gd name="T7" fmla="*/ 0 h 244"/>
                <a:gd name="T8" fmla="*/ 82 w 82"/>
                <a:gd name="T9" fmla="*/ 155 h 244"/>
                <a:gd name="T10" fmla="*/ 49 w 82"/>
                <a:gd name="T11" fmla="*/ 244 h 244"/>
                <a:gd name="T12" fmla="*/ 3 w 82"/>
                <a:gd name="T13" fmla="*/ 198 h 244"/>
                <a:gd name="T14" fmla="*/ 3 w 82"/>
                <a:gd name="T15" fmla="*/ 198 h 244"/>
                <a:gd name="T16" fmla="*/ 46 w 82"/>
                <a:gd name="T17" fmla="*/ 221 h 244"/>
                <a:gd name="T18" fmla="*/ 69 w 82"/>
                <a:gd name="T19" fmla="*/ 155 h 244"/>
                <a:gd name="T20" fmla="*/ 23 w 82"/>
                <a:gd name="T21" fmla="*/ 33 h 244"/>
                <a:gd name="T22" fmla="*/ 13 w 82"/>
                <a:gd name="T23" fmla="*/ 188 h 244"/>
                <a:gd name="T24" fmla="*/ 46 w 82"/>
                <a:gd name="T25" fmla="*/ 221 h 244"/>
                <a:gd name="T26" fmla="*/ 46 w 82"/>
                <a:gd name="T27" fmla="*/ 22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44">
                  <a:moveTo>
                    <a:pt x="3" y="198"/>
                  </a:moveTo>
                  <a:lnTo>
                    <a:pt x="0" y="194"/>
                  </a:lnTo>
                  <a:lnTo>
                    <a:pt x="10" y="4"/>
                  </a:lnTo>
                  <a:lnTo>
                    <a:pt x="23" y="0"/>
                  </a:lnTo>
                  <a:lnTo>
                    <a:pt x="82" y="155"/>
                  </a:lnTo>
                  <a:lnTo>
                    <a:pt x="49" y="244"/>
                  </a:lnTo>
                  <a:lnTo>
                    <a:pt x="3" y="198"/>
                  </a:lnTo>
                  <a:lnTo>
                    <a:pt x="3" y="198"/>
                  </a:lnTo>
                  <a:close/>
                  <a:moveTo>
                    <a:pt x="46" y="221"/>
                  </a:moveTo>
                  <a:lnTo>
                    <a:pt x="69" y="155"/>
                  </a:lnTo>
                  <a:lnTo>
                    <a:pt x="23" y="33"/>
                  </a:lnTo>
                  <a:lnTo>
                    <a:pt x="13" y="188"/>
                  </a:lnTo>
                  <a:lnTo>
                    <a:pt x="46" y="221"/>
                  </a:lnTo>
                  <a:lnTo>
                    <a:pt x="46"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2"/>
            <p:cNvSpPr>
              <a:spLocks noEditPoints="1"/>
            </p:cNvSpPr>
            <p:nvPr/>
          </p:nvSpPr>
          <p:spPr bwMode="auto">
            <a:xfrm>
              <a:off x="1460" y="1906"/>
              <a:ext cx="96" cy="263"/>
            </a:xfrm>
            <a:custGeom>
              <a:avLst/>
              <a:gdLst>
                <a:gd name="T0" fmla="*/ 3 w 96"/>
                <a:gd name="T1" fmla="*/ 207 h 263"/>
                <a:gd name="T2" fmla="*/ 10 w 96"/>
                <a:gd name="T3" fmla="*/ 204 h 263"/>
                <a:gd name="T4" fmla="*/ 13 w 96"/>
                <a:gd name="T5" fmla="*/ 197 h 263"/>
                <a:gd name="T6" fmla="*/ 56 w 96"/>
                <a:gd name="T7" fmla="*/ 240 h 263"/>
                <a:gd name="T8" fmla="*/ 56 w 96"/>
                <a:gd name="T9" fmla="*/ 240 h 263"/>
                <a:gd name="T10" fmla="*/ 13 w 96"/>
                <a:gd name="T11" fmla="*/ 197 h 263"/>
                <a:gd name="T12" fmla="*/ 20 w 96"/>
                <a:gd name="T13" fmla="*/ 85 h 263"/>
                <a:gd name="T14" fmla="*/ 13 w 96"/>
                <a:gd name="T15" fmla="*/ 197 h 263"/>
                <a:gd name="T16" fmla="*/ 13 w 96"/>
                <a:gd name="T17" fmla="*/ 197 h 263"/>
                <a:gd name="T18" fmla="*/ 10 w 96"/>
                <a:gd name="T19" fmla="*/ 204 h 263"/>
                <a:gd name="T20" fmla="*/ 3 w 96"/>
                <a:gd name="T21" fmla="*/ 207 h 263"/>
                <a:gd name="T22" fmla="*/ 0 w 96"/>
                <a:gd name="T23" fmla="*/ 204 h 263"/>
                <a:gd name="T24" fmla="*/ 10 w 96"/>
                <a:gd name="T25" fmla="*/ 3 h 263"/>
                <a:gd name="T26" fmla="*/ 33 w 96"/>
                <a:gd name="T27" fmla="*/ 0 h 263"/>
                <a:gd name="T28" fmla="*/ 96 w 96"/>
                <a:gd name="T29" fmla="*/ 161 h 263"/>
                <a:gd name="T30" fmla="*/ 59 w 96"/>
                <a:gd name="T31" fmla="*/ 263 h 263"/>
                <a:gd name="T32" fmla="*/ 3 w 96"/>
                <a:gd name="T33" fmla="*/ 207 h 263"/>
                <a:gd name="T34" fmla="*/ 3 w 96"/>
                <a:gd name="T35" fmla="*/ 207 h 263"/>
                <a:gd name="T36" fmla="*/ 53 w 96"/>
                <a:gd name="T37" fmla="*/ 227 h 263"/>
                <a:gd name="T38" fmla="*/ 56 w 96"/>
                <a:gd name="T39" fmla="*/ 220 h 263"/>
                <a:gd name="T40" fmla="*/ 53 w 96"/>
                <a:gd name="T41" fmla="*/ 227 h 263"/>
                <a:gd name="T42" fmla="*/ 53 w 96"/>
                <a:gd name="T43" fmla="*/ 227 h 263"/>
                <a:gd name="T44" fmla="*/ 26 w 96"/>
                <a:gd name="T45" fmla="*/ 194 h 263"/>
                <a:gd name="T46" fmla="*/ 50 w 96"/>
                <a:gd name="T47" fmla="*/ 214 h 263"/>
                <a:gd name="T48" fmla="*/ 69 w 96"/>
                <a:gd name="T49" fmla="*/ 161 h 263"/>
                <a:gd name="T50" fmla="*/ 33 w 96"/>
                <a:gd name="T51" fmla="*/ 72 h 263"/>
                <a:gd name="T52" fmla="*/ 26 w 96"/>
                <a:gd name="T53" fmla="*/ 194 h 263"/>
                <a:gd name="T54" fmla="*/ 26 w 96"/>
                <a:gd name="T55" fmla="*/ 194 h 263"/>
                <a:gd name="T56" fmla="*/ 83 w 96"/>
                <a:gd name="T57" fmla="*/ 161 h 263"/>
                <a:gd name="T58" fmla="*/ 83 w 96"/>
                <a:gd name="T59" fmla="*/ 161 h 263"/>
                <a:gd name="T60" fmla="*/ 26 w 96"/>
                <a:gd name="T61" fmla="*/ 13 h 263"/>
                <a:gd name="T62" fmla="*/ 23 w 96"/>
                <a:gd name="T63" fmla="*/ 13 h 263"/>
                <a:gd name="T64" fmla="*/ 23 w 96"/>
                <a:gd name="T65" fmla="*/ 39 h 263"/>
                <a:gd name="T66" fmla="*/ 36 w 96"/>
                <a:gd name="T67" fmla="*/ 36 h 263"/>
                <a:gd name="T68" fmla="*/ 83 w 96"/>
                <a:gd name="T69" fmla="*/ 161 h 263"/>
                <a:gd name="T70" fmla="*/ 83 w 96"/>
                <a:gd name="T71" fmla="*/ 1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263">
                  <a:moveTo>
                    <a:pt x="3" y="207"/>
                  </a:moveTo>
                  <a:lnTo>
                    <a:pt x="10" y="204"/>
                  </a:lnTo>
                  <a:lnTo>
                    <a:pt x="13" y="197"/>
                  </a:lnTo>
                  <a:lnTo>
                    <a:pt x="56" y="240"/>
                  </a:lnTo>
                  <a:lnTo>
                    <a:pt x="56" y="240"/>
                  </a:lnTo>
                  <a:lnTo>
                    <a:pt x="13" y="197"/>
                  </a:lnTo>
                  <a:lnTo>
                    <a:pt x="20" y="85"/>
                  </a:lnTo>
                  <a:lnTo>
                    <a:pt x="13" y="197"/>
                  </a:lnTo>
                  <a:lnTo>
                    <a:pt x="13" y="197"/>
                  </a:lnTo>
                  <a:lnTo>
                    <a:pt x="10" y="204"/>
                  </a:lnTo>
                  <a:lnTo>
                    <a:pt x="3" y="207"/>
                  </a:lnTo>
                  <a:lnTo>
                    <a:pt x="0" y="204"/>
                  </a:lnTo>
                  <a:lnTo>
                    <a:pt x="10" y="3"/>
                  </a:lnTo>
                  <a:lnTo>
                    <a:pt x="33" y="0"/>
                  </a:lnTo>
                  <a:lnTo>
                    <a:pt x="96" y="161"/>
                  </a:lnTo>
                  <a:lnTo>
                    <a:pt x="59" y="263"/>
                  </a:lnTo>
                  <a:lnTo>
                    <a:pt x="3" y="207"/>
                  </a:lnTo>
                  <a:lnTo>
                    <a:pt x="3" y="207"/>
                  </a:lnTo>
                  <a:close/>
                  <a:moveTo>
                    <a:pt x="53" y="227"/>
                  </a:moveTo>
                  <a:lnTo>
                    <a:pt x="56" y="220"/>
                  </a:lnTo>
                  <a:lnTo>
                    <a:pt x="53" y="227"/>
                  </a:lnTo>
                  <a:lnTo>
                    <a:pt x="53" y="227"/>
                  </a:lnTo>
                  <a:close/>
                  <a:moveTo>
                    <a:pt x="26" y="194"/>
                  </a:moveTo>
                  <a:lnTo>
                    <a:pt x="50" y="214"/>
                  </a:lnTo>
                  <a:lnTo>
                    <a:pt x="69" y="161"/>
                  </a:lnTo>
                  <a:lnTo>
                    <a:pt x="33" y="72"/>
                  </a:lnTo>
                  <a:lnTo>
                    <a:pt x="26" y="194"/>
                  </a:lnTo>
                  <a:lnTo>
                    <a:pt x="26" y="194"/>
                  </a:lnTo>
                  <a:close/>
                  <a:moveTo>
                    <a:pt x="83" y="161"/>
                  </a:moveTo>
                  <a:lnTo>
                    <a:pt x="83" y="161"/>
                  </a:lnTo>
                  <a:lnTo>
                    <a:pt x="26" y="13"/>
                  </a:lnTo>
                  <a:lnTo>
                    <a:pt x="23" y="13"/>
                  </a:lnTo>
                  <a:lnTo>
                    <a:pt x="23" y="39"/>
                  </a:lnTo>
                  <a:lnTo>
                    <a:pt x="36" y="36"/>
                  </a:lnTo>
                  <a:lnTo>
                    <a:pt x="83" y="161"/>
                  </a:lnTo>
                  <a:lnTo>
                    <a:pt x="83"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3"/>
            <p:cNvSpPr/>
            <p:nvPr/>
          </p:nvSpPr>
          <p:spPr bwMode="auto">
            <a:xfrm>
              <a:off x="1051" y="1626"/>
              <a:ext cx="360" cy="293"/>
            </a:xfrm>
            <a:custGeom>
              <a:avLst/>
              <a:gdLst>
                <a:gd name="T0" fmla="*/ 49 w 360"/>
                <a:gd name="T1" fmla="*/ 13 h 293"/>
                <a:gd name="T2" fmla="*/ 0 w 360"/>
                <a:gd name="T3" fmla="*/ 13 h 293"/>
                <a:gd name="T4" fmla="*/ 0 w 360"/>
                <a:gd name="T5" fmla="*/ 0 h 293"/>
                <a:gd name="T6" fmla="*/ 53 w 360"/>
                <a:gd name="T7" fmla="*/ 0 h 293"/>
                <a:gd name="T8" fmla="*/ 360 w 360"/>
                <a:gd name="T9" fmla="*/ 283 h 293"/>
                <a:gd name="T10" fmla="*/ 350 w 360"/>
                <a:gd name="T11" fmla="*/ 293 h 293"/>
                <a:gd name="T12" fmla="*/ 49 w 360"/>
                <a:gd name="T13" fmla="*/ 13 h 293"/>
                <a:gd name="T14" fmla="*/ 49 w 360"/>
                <a:gd name="T15" fmla="*/ 13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293">
                  <a:moveTo>
                    <a:pt x="49" y="13"/>
                  </a:moveTo>
                  <a:lnTo>
                    <a:pt x="0" y="13"/>
                  </a:lnTo>
                  <a:lnTo>
                    <a:pt x="0" y="0"/>
                  </a:lnTo>
                  <a:lnTo>
                    <a:pt x="53" y="0"/>
                  </a:lnTo>
                  <a:lnTo>
                    <a:pt x="360" y="283"/>
                  </a:lnTo>
                  <a:lnTo>
                    <a:pt x="350" y="293"/>
                  </a:lnTo>
                  <a:lnTo>
                    <a:pt x="49" y="13"/>
                  </a:lnTo>
                  <a:lnTo>
                    <a:pt x="4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4"/>
            <p:cNvSpPr>
              <a:spLocks noEditPoints="1"/>
            </p:cNvSpPr>
            <p:nvPr/>
          </p:nvSpPr>
          <p:spPr bwMode="auto">
            <a:xfrm>
              <a:off x="1044" y="1619"/>
              <a:ext cx="376" cy="310"/>
            </a:xfrm>
            <a:custGeom>
              <a:avLst/>
              <a:gdLst>
                <a:gd name="T0" fmla="*/ 53 w 376"/>
                <a:gd name="T1" fmla="*/ 27 h 310"/>
                <a:gd name="T2" fmla="*/ 0 w 376"/>
                <a:gd name="T3" fmla="*/ 27 h 310"/>
                <a:gd name="T4" fmla="*/ 0 w 376"/>
                <a:gd name="T5" fmla="*/ 0 h 310"/>
                <a:gd name="T6" fmla="*/ 63 w 376"/>
                <a:gd name="T7" fmla="*/ 0 h 310"/>
                <a:gd name="T8" fmla="*/ 376 w 376"/>
                <a:gd name="T9" fmla="*/ 290 h 310"/>
                <a:gd name="T10" fmla="*/ 357 w 376"/>
                <a:gd name="T11" fmla="*/ 310 h 310"/>
                <a:gd name="T12" fmla="*/ 53 w 376"/>
                <a:gd name="T13" fmla="*/ 27 h 310"/>
                <a:gd name="T14" fmla="*/ 53 w 376"/>
                <a:gd name="T15" fmla="*/ 27 h 310"/>
                <a:gd name="T16" fmla="*/ 56 w 376"/>
                <a:gd name="T17" fmla="*/ 14 h 310"/>
                <a:gd name="T18" fmla="*/ 357 w 376"/>
                <a:gd name="T19" fmla="*/ 290 h 310"/>
                <a:gd name="T20" fmla="*/ 56 w 376"/>
                <a:gd name="T21" fmla="*/ 14 h 310"/>
                <a:gd name="T22" fmla="*/ 13 w 376"/>
                <a:gd name="T23" fmla="*/ 14 h 310"/>
                <a:gd name="T24" fmla="*/ 13 w 376"/>
                <a:gd name="T25" fmla="*/ 14 h 310"/>
                <a:gd name="T26" fmla="*/ 56 w 376"/>
                <a:gd name="T27" fmla="*/ 14 h 310"/>
                <a:gd name="T28" fmla="*/ 56 w 376"/>
                <a:gd name="T29" fmla="*/ 20 h 310"/>
                <a:gd name="T30" fmla="*/ 50 w 376"/>
                <a:gd name="T31" fmla="*/ 27 h 310"/>
                <a:gd name="T32" fmla="*/ 56 w 376"/>
                <a:gd name="T33" fmla="*/ 20 h 310"/>
                <a:gd name="T34" fmla="*/ 56 w 376"/>
                <a:gd name="T35" fmla="*/ 14 h 310"/>
                <a:gd name="T36" fmla="*/ 56 w 376"/>
                <a:gd name="T37" fmla="*/ 14 h 310"/>
                <a:gd name="T38" fmla="*/ 56 w 376"/>
                <a:gd name="T39" fmla="*/ 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6" h="310">
                  <a:moveTo>
                    <a:pt x="53" y="27"/>
                  </a:moveTo>
                  <a:lnTo>
                    <a:pt x="0" y="27"/>
                  </a:lnTo>
                  <a:lnTo>
                    <a:pt x="0" y="0"/>
                  </a:lnTo>
                  <a:lnTo>
                    <a:pt x="63" y="0"/>
                  </a:lnTo>
                  <a:lnTo>
                    <a:pt x="376" y="290"/>
                  </a:lnTo>
                  <a:lnTo>
                    <a:pt x="357" y="310"/>
                  </a:lnTo>
                  <a:lnTo>
                    <a:pt x="53" y="27"/>
                  </a:lnTo>
                  <a:lnTo>
                    <a:pt x="53" y="27"/>
                  </a:lnTo>
                  <a:close/>
                  <a:moveTo>
                    <a:pt x="56" y="14"/>
                  </a:moveTo>
                  <a:lnTo>
                    <a:pt x="357" y="290"/>
                  </a:lnTo>
                  <a:lnTo>
                    <a:pt x="56" y="14"/>
                  </a:lnTo>
                  <a:lnTo>
                    <a:pt x="13" y="14"/>
                  </a:lnTo>
                  <a:lnTo>
                    <a:pt x="13" y="14"/>
                  </a:lnTo>
                  <a:lnTo>
                    <a:pt x="56" y="14"/>
                  </a:lnTo>
                  <a:lnTo>
                    <a:pt x="56" y="20"/>
                  </a:lnTo>
                  <a:lnTo>
                    <a:pt x="50" y="27"/>
                  </a:lnTo>
                  <a:lnTo>
                    <a:pt x="56" y="20"/>
                  </a:lnTo>
                  <a:lnTo>
                    <a:pt x="56" y="14"/>
                  </a:lnTo>
                  <a:lnTo>
                    <a:pt x="56" y="14"/>
                  </a:lnTo>
                  <a:lnTo>
                    <a:pt x="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5"/>
            <p:cNvSpPr>
              <a:spLocks noEditPoints="1"/>
            </p:cNvSpPr>
            <p:nvPr/>
          </p:nvSpPr>
          <p:spPr bwMode="auto">
            <a:xfrm>
              <a:off x="1074" y="1593"/>
              <a:ext cx="33" cy="53"/>
            </a:xfrm>
            <a:custGeom>
              <a:avLst/>
              <a:gdLst>
                <a:gd name="T0" fmla="*/ 0 w 33"/>
                <a:gd name="T1" fmla="*/ 26 h 53"/>
                <a:gd name="T2" fmla="*/ 7 w 33"/>
                <a:gd name="T3" fmla="*/ 17 h 53"/>
                <a:gd name="T4" fmla="*/ 20 w 33"/>
                <a:gd name="T5" fmla="*/ 26 h 53"/>
                <a:gd name="T6" fmla="*/ 20 w 33"/>
                <a:gd name="T7" fmla="*/ 0 h 53"/>
                <a:gd name="T8" fmla="*/ 33 w 33"/>
                <a:gd name="T9" fmla="*/ 0 h 53"/>
                <a:gd name="T10" fmla="*/ 33 w 33"/>
                <a:gd name="T11" fmla="*/ 53 h 53"/>
                <a:gd name="T12" fmla="*/ 0 w 33"/>
                <a:gd name="T13" fmla="*/ 26 h 53"/>
                <a:gd name="T14" fmla="*/ 0 w 33"/>
                <a:gd name="T15" fmla="*/ 26 h 53"/>
                <a:gd name="T16" fmla="*/ 0 w 33"/>
                <a:gd name="T17" fmla="*/ 26 h 53"/>
                <a:gd name="T18" fmla="*/ 0 w 33"/>
                <a:gd name="T19" fmla="*/ 26 h 53"/>
                <a:gd name="T20" fmla="*/ 0 w 33"/>
                <a:gd name="T21" fmla="*/ 26 h 53"/>
                <a:gd name="T22" fmla="*/ 0 w 33"/>
                <a:gd name="T23" fmla="*/ 26 h 53"/>
                <a:gd name="T24" fmla="*/ 0 w 33"/>
                <a:gd name="T25"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3">
                  <a:moveTo>
                    <a:pt x="0" y="26"/>
                  </a:moveTo>
                  <a:lnTo>
                    <a:pt x="7" y="17"/>
                  </a:lnTo>
                  <a:lnTo>
                    <a:pt x="20" y="26"/>
                  </a:lnTo>
                  <a:lnTo>
                    <a:pt x="20" y="0"/>
                  </a:lnTo>
                  <a:lnTo>
                    <a:pt x="33" y="0"/>
                  </a:lnTo>
                  <a:lnTo>
                    <a:pt x="33" y="53"/>
                  </a:lnTo>
                  <a:lnTo>
                    <a:pt x="0" y="26"/>
                  </a:lnTo>
                  <a:lnTo>
                    <a:pt x="0" y="26"/>
                  </a:lnTo>
                  <a:close/>
                  <a:moveTo>
                    <a:pt x="0" y="26"/>
                  </a:moveTo>
                  <a:lnTo>
                    <a:pt x="0" y="26"/>
                  </a:lnTo>
                  <a:lnTo>
                    <a:pt x="0" y="26"/>
                  </a:lnTo>
                  <a:lnTo>
                    <a:pt x="0" y="26"/>
                  </a:lnTo>
                  <a:lnTo>
                    <a:pt x="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6"/>
            <p:cNvSpPr>
              <a:spLocks noEditPoints="1"/>
            </p:cNvSpPr>
            <p:nvPr/>
          </p:nvSpPr>
          <p:spPr bwMode="auto">
            <a:xfrm>
              <a:off x="1064" y="1587"/>
              <a:ext cx="50" cy="75"/>
            </a:xfrm>
            <a:custGeom>
              <a:avLst/>
              <a:gdLst>
                <a:gd name="T0" fmla="*/ 10 w 50"/>
                <a:gd name="T1" fmla="*/ 42 h 75"/>
                <a:gd name="T2" fmla="*/ 3 w 50"/>
                <a:gd name="T3" fmla="*/ 49 h 75"/>
                <a:gd name="T4" fmla="*/ 3 w 50"/>
                <a:gd name="T5" fmla="*/ 36 h 75"/>
                <a:gd name="T6" fmla="*/ 0 w 50"/>
                <a:gd name="T7" fmla="*/ 32 h 75"/>
                <a:gd name="T8" fmla="*/ 3 w 50"/>
                <a:gd name="T9" fmla="*/ 29 h 75"/>
                <a:gd name="T10" fmla="*/ 3 w 50"/>
                <a:gd name="T11" fmla="*/ 16 h 75"/>
                <a:gd name="T12" fmla="*/ 10 w 50"/>
                <a:gd name="T13" fmla="*/ 23 h 75"/>
                <a:gd name="T14" fmla="*/ 17 w 50"/>
                <a:gd name="T15" fmla="*/ 13 h 75"/>
                <a:gd name="T16" fmla="*/ 23 w 50"/>
                <a:gd name="T17" fmla="*/ 16 h 75"/>
                <a:gd name="T18" fmla="*/ 23 w 50"/>
                <a:gd name="T19" fmla="*/ 19 h 75"/>
                <a:gd name="T20" fmla="*/ 23 w 50"/>
                <a:gd name="T21" fmla="*/ 0 h 75"/>
                <a:gd name="T22" fmla="*/ 50 w 50"/>
                <a:gd name="T23" fmla="*/ 0 h 75"/>
                <a:gd name="T24" fmla="*/ 50 w 50"/>
                <a:gd name="T25" fmla="*/ 75 h 75"/>
                <a:gd name="T26" fmla="*/ 10 w 50"/>
                <a:gd name="T27" fmla="*/ 42 h 75"/>
                <a:gd name="T28" fmla="*/ 10 w 50"/>
                <a:gd name="T29" fmla="*/ 42 h 75"/>
                <a:gd name="T30" fmla="*/ 36 w 50"/>
                <a:gd name="T31" fmla="*/ 46 h 75"/>
                <a:gd name="T32" fmla="*/ 36 w 50"/>
                <a:gd name="T33" fmla="*/ 13 h 75"/>
                <a:gd name="T34" fmla="*/ 36 w 50"/>
                <a:gd name="T35" fmla="*/ 46 h 75"/>
                <a:gd name="T36" fmla="*/ 26 w 50"/>
                <a:gd name="T37" fmla="*/ 39 h 75"/>
                <a:gd name="T38" fmla="*/ 20 w 50"/>
                <a:gd name="T39" fmla="*/ 32 h 75"/>
                <a:gd name="T40" fmla="*/ 20 w 50"/>
                <a:gd name="T41" fmla="*/ 32 h 75"/>
                <a:gd name="T42" fmla="*/ 36 w 50"/>
                <a:gd name="T43" fmla="*/ 46 h 75"/>
                <a:gd name="T44" fmla="*/ 36 w 50"/>
                <a:gd name="T45" fmla="*/ 4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5">
                  <a:moveTo>
                    <a:pt x="10" y="42"/>
                  </a:moveTo>
                  <a:lnTo>
                    <a:pt x="3" y="49"/>
                  </a:lnTo>
                  <a:lnTo>
                    <a:pt x="3" y="36"/>
                  </a:lnTo>
                  <a:lnTo>
                    <a:pt x="0" y="32"/>
                  </a:lnTo>
                  <a:lnTo>
                    <a:pt x="3" y="29"/>
                  </a:lnTo>
                  <a:lnTo>
                    <a:pt x="3" y="16"/>
                  </a:lnTo>
                  <a:lnTo>
                    <a:pt x="10" y="23"/>
                  </a:lnTo>
                  <a:lnTo>
                    <a:pt x="17" y="13"/>
                  </a:lnTo>
                  <a:lnTo>
                    <a:pt x="23" y="16"/>
                  </a:lnTo>
                  <a:lnTo>
                    <a:pt x="23" y="19"/>
                  </a:lnTo>
                  <a:lnTo>
                    <a:pt x="23" y="0"/>
                  </a:lnTo>
                  <a:lnTo>
                    <a:pt x="50" y="0"/>
                  </a:lnTo>
                  <a:lnTo>
                    <a:pt x="50" y="75"/>
                  </a:lnTo>
                  <a:lnTo>
                    <a:pt x="10" y="42"/>
                  </a:lnTo>
                  <a:lnTo>
                    <a:pt x="10" y="42"/>
                  </a:lnTo>
                  <a:close/>
                  <a:moveTo>
                    <a:pt x="36" y="46"/>
                  </a:moveTo>
                  <a:lnTo>
                    <a:pt x="36" y="13"/>
                  </a:lnTo>
                  <a:lnTo>
                    <a:pt x="36" y="46"/>
                  </a:lnTo>
                  <a:lnTo>
                    <a:pt x="26" y="39"/>
                  </a:lnTo>
                  <a:lnTo>
                    <a:pt x="20" y="32"/>
                  </a:lnTo>
                  <a:lnTo>
                    <a:pt x="20" y="32"/>
                  </a:lnTo>
                  <a:lnTo>
                    <a:pt x="36" y="46"/>
                  </a:lnTo>
                  <a:lnTo>
                    <a:pt x="36"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7"/>
            <p:cNvSpPr/>
            <p:nvPr/>
          </p:nvSpPr>
          <p:spPr bwMode="auto">
            <a:xfrm>
              <a:off x="1589" y="1514"/>
              <a:ext cx="356" cy="369"/>
            </a:xfrm>
            <a:custGeom>
              <a:avLst/>
              <a:gdLst>
                <a:gd name="T0" fmla="*/ 0 w 356"/>
                <a:gd name="T1" fmla="*/ 359 h 369"/>
                <a:gd name="T2" fmla="*/ 343 w 356"/>
                <a:gd name="T3" fmla="*/ 20 h 369"/>
                <a:gd name="T4" fmla="*/ 343 w 356"/>
                <a:gd name="T5" fmla="*/ 0 h 369"/>
                <a:gd name="T6" fmla="*/ 343 w 356"/>
                <a:gd name="T7" fmla="*/ 0 h 369"/>
                <a:gd name="T8" fmla="*/ 356 w 356"/>
                <a:gd name="T9" fmla="*/ 0 h 369"/>
                <a:gd name="T10" fmla="*/ 356 w 356"/>
                <a:gd name="T11" fmla="*/ 27 h 369"/>
                <a:gd name="T12" fmla="*/ 10 w 356"/>
                <a:gd name="T13" fmla="*/ 369 h 369"/>
                <a:gd name="T14" fmla="*/ 0 w 356"/>
                <a:gd name="T15" fmla="*/ 359 h 369"/>
                <a:gd name="T16" fmla="*/ 0 w 356"/>
                <a:gd name="T17" fmla="*/ 35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369">
                  <a:moveTo>
                    <a:pt x="0" y="359"/>
                  </a:moveTo>
                  <a:lnTo>
                    <a:pt x="343" y="20"/>
                  </a:lnTo>
                  <a:lnTo>
                    <a:pt x="343" y="0"/>
                  </a:lnTo>
                  <a:lnTo>
                    <a:pt x="343" y="0"/>
                  </a:lnTo>
                  <a:lnTo>
                    <a:pt x="356" y="0"/>
                  </a:lnTo>
                  <a:lnTo>
                    <a:pt x="356" y="27"/>
                  </a:lnTo>
                  <a:lnTo>
                    <a:pt x="10" y="369"/>
                  </a:lnTo>
                  <a:lnTo>
                    <a:pt x="0" y="359"/>
                  </a:lnTo>
                  <a:lnTo>
                    <a:pt x="0" y="3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8"/>
            <p:cNvSpPr>
              <a:spLocks noEditPoints="1"/>
            </p:cNvSpPr>
            <p:nvPr/>
          </p:nvSpPr>
          <p:spPr bwMode="auto">
            <a:xfrm>
              <a:off x="1579" y="1508"/>
              <a:ext cx="373" cy="385"/>
            </a:xfrm>
            <a:custGeom>
              <a:avLst/>
              <a:gdLst>
                <a:gd name="T0" fmla="*/ 6 w 373"/>
                <a:gd name="T1" fmla="*/ 371 h 385"/>
                <a:gd name="T2" fmla="*/ 10 w 373"/>
                <a:gd name="T3" fmla="*/ 365 h 385"/>
                <a:gd name="T4" fmla="*/ 16 w 373"/>
                <a:gd name="T5" fmla="*/ 371 h 385"/>
                <a:gd name="T6" fmla="*/ 10 w 373"/>
                <a:gd name="T7" fmla="*/ 365 h 385"/>
                <a:gd name="T8" fmla="*/ 6 w 373"/>
                <a:gd name="T9" fmla="*/ 371 h 385"/>
                <a:gd name="T10" fmla="*/ 0 w 373"/>
                <a:gd name="T11" fmla="*/ 365 h 385"/>
                <a:gd name="T12" fmla="*/ 346 w 373"/>
                <a:gd name="T13" fmla="*/ 23 h 385"/>
                <a:gd name="T14" fmla="*/ 346 w 373"/>
                <a:gd name="T15" fmla="*/ 0 h 385"/>
                <a:gd name="T16" fmla="*/ 353 w 373"/>
                <a:gd name="T17" fmla="*/ 0 h 385"/>
                <a:gd name="T18" fmla="*/ 353 w 373"/>
                <a:gd name="T19" fmla="*/ 0 h 385"/>
                <a:gd name="T20" fmla="*/ 373 w 373"/>
                <a:gd name="T21" fmla="*/ 0 h 385"/>
                <a:gd name="T22" fmla="*/ 373 w 373"/>
                <a:gd name="T23" fmla="*/ 33 h 385"/>
                <a:gd name="T24" fmla="*/ 20 w 373"/>
                <a:gd name="T25" fmla="*/ 385 h 385"/>
                <a:gd name="T26" fmla="*/ 6 w 373"/>
                <a:gd name="T27" fmla="*/ 371 h 385"/>
                <a:gd name="T28" fmla="*/ 6 w 373"/>
                <a:gd name="T29" fmla="*/ 371 h 385"/>
                <a:gd name="T30" fmla="*/ 20 w 373"/>
                <a:gd name="T31" fmla="*/ 365 h 385"/>
                <a:gd name="T32" fmla="*/ 360 w 373"/>
                <a:gd name="T33" fmla="*/ 29 h 385"/>
                <a:gd name="T34" fmla="*/ 360 w 373"/>
                <a:gd name="T35" fmla="*/ 13 h 385"/>
                <a:gd name="T36" fmla="*/ 360 w 373"/>
                <a:gd name="T37" fmla="*/ 29 h 385"/>
                <a:gd name="T38" fmla="*/ 20 w 373"/>
                <a:gd name="T39" fmla="*/ 365 h 385"/>
                <a:gd name="T40" fmla="*/ 20 w 373"/>
                <a:gd name="T41" fmla="*/ 36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385">
                  <a:moveTo>
                    <a:pt x="6" y="371"/>
                  </a:moveTo>
                  <a:lnTo>
                    <a:pt x="10" y="365"/>
                  </a:lnTo>
                  <a:lnTo>
                    <a:pt x="16" y="371"/>
                  </a:lnTo>
                  <a:lnTo>
                    <a:pt x="10" y="365"/>
                  </a:lnTo>
                  <a:lnTo>
                    <a:pt x="6" y="371"/>
                  </a:lnTo>
                  <a:lnTo>
                    <a:pt x="0" y="365"/>
                  </a:lnTo>
                  <a:lnTo>
                    <a:pt x="346" y="23"/>
                  </a:lnTo>
                  <a:lnTo>
                    <a:pt x="346" y="0"/>
                  </a:lnTo>
                  <a:lnTo>
                    <a:pt x="353" y="0"/>
                  </a:lnTo>
                  <a:lnTo>
                    <a:pt x="353" y="0"/>
                  </a:lnTo>
                  <a:lnTo>
                    <a:pt x="373" y="0"/>
                  </a:lnTo>
                  <a:lnTo>
                    <a:pt x="373" y="33"/>
                  </a:lnTo>
                  <a:lnTo>
                    <a:pt x="20" y="385"/>
                  </a:lnTo>
                  <a:lnTo>
                    <a:pt x="6" y="371"/>
                  </a:lnTo>
                  <a:lnTo>
                    <a:pt x="6" y="371"/>
                  </a:lnTo>
                  <a:close/>
                  <a:moveTo>
                    <a:pt x="20" y="365"/>
                  </a:moveTo>
                  <a:lnTo>
                    <a:pt x="360" y="29"/>
                  </a:lnTo>
                  <a:lnTo>
                    <a:pt x="360" y="13"/>
                  </a:lnTo>
                  <a:lnTo>
                    <a:pt x="360" y="29"/>
                  </a:lnTo>
                  <a:lnTo>
                    <a:pt x="20" y="365"/>
                  </a:lnTo>
                  <a:lnTo>
                    <a:pt x="20" y="3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9"/>
            <p:cNvSpPr/>
            <p:nvPr/>
          </p:nvSpPr>
          <p:spPr bwMode="auto">
            <a:xfrm>
              <a:off x="1935" y="1521"/>
              <a:ext cx="70" cy="23"/>
            </a:xfrm>
            <a:custGeom>
              <a:avLst/>
              <a:gdLst>
                <a:gd name="T0" fmla="*/ 0 w 70"/>
                <a:gd name="T1" fmla="*/ 10 h 23"/>
                <a:gd name="T2" fmla="*/ 66 w 70"/>
                <a:gd name="T3" fmla="*/ 0 h 23"/>
                <a:gd name="T4" fmla="*/ 70 w 70"/>
                <a:gd name="T5" fmla="*/ 13 h 23"/>
                <a:gd name="T6" fmla="*/ 4 w 70"/>
                <a:gd name="T7" fmla="*/ 23 h 23"/>
                <a:gd name="T8" fmla="*/ 0 w 70"/>
                <a:gd name="T9" fmla="*/ 10 h 23"/>
                <a:gd name="T10" fmla="*/ 0 w 70"/>
                <a:gd name="T11" fmla="*/ 10 h 23"/>
              </a:gdLst>
              <a:ahLst/>
              <a:cxnLst>
                <a:cxn ang="0">
                  <a:pos x="T0" y="T1"/>
                </a:cxn>
                <a:cxn ang="0">
                  <a:pos x="T2" y="T3"/>
                </a:cxn>
                <a:cxn ang="0">
                  <a:pos x="T4" y="T5"/>
                </a:cxn>
                <a:cxn ang="0">
                  <a:pos x="T6" y="T7"/>
                </a:cxn>
                <a:cxn ang="0">
                  <a:pos x="T8" y="T9"/>
                </a:cxn>
                <a:cxn ang="0">
                  <a:pos x="T10" y="T11"/>
                </a:cxn>
              </a:cxnLst>
              <a:rect l="0" t="0" r="r" b="b"/>
              <a:pathLst>
                <a:path w="70" h="23">
                  <a:moveTo>
                    <a:pt x="0" y="10"/>
                  </a:moveTo>
                  <a:lnTo>
                    <a:pt x="66" y="0"/>
                  </a:lnTo>
                  <a:lnTo>
                    <a:pt x="70" y="13"/>
                  </a:lnTo>
                  <a:lnTo>
                    <a:pt x="4" y="23"/>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30"/>
            <p:cNvSpPr/>
            <p:nvPr/>
          </p:nvSpPr>
          <p:spPr bwMode="auto">
            <a:xfrm>
              <a:off x="1929" y="1511"/>
              <a:ext cx="82" cy="39"/>
            </a:xfrm>
            <a:custGeom>
              <a:avLst/>
              <a:gdLst>
                <a:gd name="T0" fmla="*/ 3 w 82"/>
                <a:gd name="T1" fmla="*/ 33 h 39"/>
                <a:gd name="T2" fmla="*/ 0 w 82"/>
                <a:gd name="T3" fmla="*/ 20 h 39"/>
                <a:gd name="T4" fmla="*/ 6 w 82"/>
                <a:gd name="T5" fmla="*/ 20 h 39"/>
                <a:gd name="T6" fmla="*/ 10 w 82"/>
                <a:gd name="T7" fmla="*/ 26 h 39"/>
                <a:gd name="T8" fmla="*/ 6 w 82"/>
                <a:gd name="T9" fmla="*/ 20 h 39"/>
                <a:gd name="T10" fmla="*/ 0 w 82"/>
                <a:gd name="T11" fmla="*/ 20 h 39"/>
                <a:gd name="T12" fmla="*/ 0 w 82"/>
                <a:gd name="T13" fmla="*/ 13 h 39"/>
                <a:gd name="T14" fmla="*/ 79 w 82"/>
                <a:gd name="T15" fmla="*/ 0 h 39"/>
                <a:gd name="T16" fmla="*/ 82 w 82"/>
                <a:gd name="T17" fmla="*/ 26 h 39"/>
                <a:gd name="T18" fmla="*/ 3 w 82"/>
                <a:gd name="T19" fmla="*/ 39 h 39"/>
                <a:gd name="T20" fmla="*/ 3 w 82"/>
                <a:gd name="T21" fmla="*/ 33 h 39"/>
                <a:gd name="T22" fmla="*/ 3 w 82"/>
                <a:gd name="T23"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3" y="33"/>
                  </a:moveTo>
                  <a:lnTo>
                    <a:pt x="0" y="20"/>
                  </a:lnTo>
                  <a:lnTo>
                    <a:pt x="6" y="20"/>
                  </a:lnTo>
                  <a:lnTo>
                    <a:pt x="10" y="26"/>
                  </a:lnTo>
                  <a:lnTo>
                    <a:pt x="6" y="20"/>
                  </a:lnTo>
                  <a:lnTo>
                    <a:pt x="0" y="20"/>
                  </a:lnTo>
                  <a:lnTo>
                    <a:pt x="0" y="13"/>
                  </a:lnTo>
                  <a:lnTo>
                    <a:pt x="79" y="0"/>
                  </a:lnTo>
                  <a:lnTo>
                    <a:pt x="82" y="26"/>
                  </a:lnTo>
                  <a:lnTo>
                    <a:pt x="3" y="39"/>
                  </a:lnTo>
                  <a:lnTo>
                    <a:pt x="3" y="33"/>
                  </a:lnTo>
                  <a:lnTo>
                    <a:pt x="3"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31"/>
            <p:cNvSpPr/>
            <p:nvPr/>
          </p:nvSpPr>
          <p:spPr bwMode="auto">
            <a:xfrm>
              <a:off x="1925" y="1531"/>
              <a:ext cx="60" cy="23"/>
            </a:xfrm>
            <a:custGeom>
              <a:avLst/>
              <a:gdLst>
                <a:gd name="T0" fmla="*/ 0 w 60"/>
                <a:gd name="T1" fmla="*/ 10 h 23"/>
                <a:gd name="T2" fmla="*/ 60 w 60"/>
                <a:gd name="T3" fmla="*/ 0 h 23"/>
                <a:gd name="T4" fmla="*/ 60 w 60"/>
                <a:gd name="T5" fmla="*/ 13 h 23"/>
                <a:gd name="T6" fmla="*/ 4 w 60"/>
                <a:gd name="T7" fmla="*/ 23 h 23"/>
                <a:gd name="T8" fmla="*/ 0 w 60"/>
                <a:gd name="T9" fmla="*/ 10 h 23"/>
                <a:gd name="T10" fmla="*/ 0 w 60"/>
                <a:gd name="T11" fmla="*/ 10 h 23"/>
              </a:gdLst>
              <a:ahLst/>
              <a:cxnLst>
                <a:cxn ang="0">
                  <a:pos x="T0" y="T1"/>
                </a:cxn>
                <a:cxn ang="0">
                  <a:pos x="T2" y="T3"/>
                </a:cxn>
                <a:cxn ang="0">
                  <a:pos x="T4" y="T5"/>
                </a:cxn>
                <a:cxn ang="0">
                  <a:pos x="T6" y="T7"/>
                </a:cxn>
                <a:cxn ang="0">
                  <a:pos x="T8" y="T9"/>
                </a:cxn>
                <a:cxn ang="0">
                  <a:pos x="T10" y="T11"/>
                </a:cxn>
              </a:cxnLst>
              <a:rect l="0" t="0" r="r" b="b"/>
              <a:pathLst>
                <a:path w="60" h="23">
                  <a:moveTo>
                    <a:pt x="0" y="10"/>
                  </a:moveTo>
                  <a:lnTo>
                    <a:pt x="60" y="0"/>
                  </a:lnTo>
                  <a:lnTo>
                    <a:pt x="60" y="13"/>
                  </a:lnTo>
                  <a:lnTo>
                    <a:pt x="4" y="23"/>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32"/>
            <p:cNvSpPr/>
            <p:nvPr/>
          </p:nvSpPr>
          <p:spPr bwMode="auto">
            <a:xfrm>
              <a:off x="1919" y="1524"/>
              <a:ext cx="76" cy="36"/>
            </a:xfrm>
            <a:custGeom>
              <a:avLst/>
              <a:gdLst>
                <a:gd name="T0" fmla="*/ 3 w 76"/>
                <a:gd name="T1" fmla="*/ 30 h 36"/>
                <a:gd name="T2" fmla="*/ 0 w 76"/>
                <a:gd name="T3" fmla="*/ 17 h 36"/>
                <a:gd name="T4" fmla="*/ 6 w 76"/>
                <a:gd name="T5" fmla="*/ 17 h 36"/>
                <a:gd name="T6" fmla="*/ 10 w 76"/>
                <a:gd name="T7" fmla="*/ 23 h 36"/>
                <a:gd name="T8" fmla="*/ 6 w 76"/>
                <a:gd name="T9" fmla="*/ 17 h 36"/>
                <a:gd name="T10" fmla="*/ 0 w 76"/>
                <a:gd name="T11" fmla="*/ 17 h 36"/>
                <a:gd name="T12" fmla="*/ 0 w 76"/>
                <a:gd name="T13" fmla="*/ 10 h 36"/>
                <a:gd name="T14" fmla="*/ 69 w 76"/>
                <a:gd name="T15" fmla="*/ 0 h 36"/>
                <a:gd name="T16" fmla="*/ 76 w 76"/>
                <a:gd name="T17" fmla="*/ 23 h 36"/>
                <a:gd name="T18" fmla="*/ 3 w 76"/>
                <a:gd name="T19" fmla="*/ 36 h 36"/>
                <a:gd name="T20" fmla="*/ 3 w 76"/>
                <a:gd name="T21" fmla="*/ 30 h 36"/>
                <a:gd name="T22" fmla="*/ 3 w 76"/>
                <a:gd name="T2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36">
                  <a:moveTo>
                    <a:pt x="3" y="30"/>
                  </a:moveTo>
                  <a:lnTo>
                    <a:pt x="0" y="17"/>
                  </a:lnTo>
                  <a:lnTo>
                    <a:pt x="6" y="17"/>
                  </a:lnTo>
                  <a:lnTo>
                    <a:pt x="10" y="23"/>
                  </a:lnTo>
                  <a:lnTo>
                    <a:pt x="6" y="17"/>
                  </a:lnTo>
                  <a:lnTo>
                    <a:pt x="0" y="17"/>
                  </a:lnTo>
                  <a:lnTo>
                    <a:pt x="0" y="10"/>
                  </a:lnTo>
                  <a:lnTo>
                    <a:pt x="69" y="0"/>
                  </a:lnTo>
                  <a:lnTo>
                    <a:pt x="76" y="23"/>
                  </a:lnTo>
                  <a:lnTo>
                    <a:pt x="3" y="36"/>
                  </a:lnTo>
                  <a:lnTo>
                    <a:pt x="3" y="30"/>
                  </a:lnTo>
                  <a:lnTo>
                    <a:pt x="3"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33"/>
            <p:cNvSpPr/>
            <p:nvPr/>
          </p:nvSpPr>
          <p:spPr bwMode="auto">
            <a:xfrm>
              <a:off x="1279" y="2245"/>
              <a:ext cx="161" cy="483"/>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34"/>
            <p:cNvSpPr>
              <a:spLocks noEditPoints="1"/>
            </p:cNvSpPr>
            <p:nvPr/>
          </p:nvSpPr>
          <p:spPr bwMode="auto">
            <a:xfrm>
              <a:off x="1272" y="2235"/>
              <a:ext cx="175" cy="50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35"/>
            <p:cNvSpPr/>
            <p:nvPr/>
          </p:nvSpPr>
          <p:spPr bwMode="auto">
            <a:xfrm>
              <a:off x="1566" y="2245"/>
              <a:ext cx="214" cy="483"/>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36"/>
            <p:cNvSpPr>
              <a:spLocks noEditPoints="1"/>
            </p:cNvSpPr>
            <p:nvPr/>
          </p:nvSpPr>
          <p:spPr bwMode="auto">
            <a:xfrm>
              <a:off x="1556" y="2235"/>
              <a:ext cx="231" cy="50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任意多边形 48"/>
          <p:cNvSpPr/>
          <p:nvPr/>
        </p:nvSpPr>
        <p:spPr>
          <a:xfrm>
            <a:off x="2855942" y="2924637"/>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2855941" y="4638183"/>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30"/>
          <p:cNvSpPr>
            <a:spLocks noEditPoints="1"/>
          </p:cNvSpPr>
          <p:nvPr/>
        </p:nvSpPr>
        <p:spPr bwMode="auto">
          <a:xfrm>
            <a:off x="3330066" y="2731246"/>
            <a:ext cx="413766" cy="400588"/>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grpSp>
        <p:nvGrpSpPr>
          <p:cNvPr id="94" name="Group 173"/>
          <p:cNvGrpSpPr>
            <a:grpSpLocks noChangeAspect="1"/>
          </p:cNvGrpSpPr>
          <p:nvPr/>
        </p:nvGrpSpPr>
        <p:grpSpPr bwMode="auto">
          <a:xfrm>
            <a:off x="9685174" y="4036561"/>
            <a:ext cx="807784" cy="1089955"/>
            <a:chOff x="3106" y="2648"/>
            <a:chExt cx="438" cy="591"/>
          </a:xfrm>
          <a:solidFill>
            <a:srgbClr val="F7B63E"/>
          </a:solidFill>
        </p:grpSpPr>
        <p:sp>
          <p:nvSpPr>
            <p:cNvPr id="95" name="Freeform 174"/>
            <p:cNvSpPr/>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75"/>
            <p:cNvSpPr/>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6"/>
            <p:cNvSpPr/>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7"/>
            <p:cNvSpPr/>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8"/>
            <p:cNvSpPr/>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9"/>
            <p:cNvSpPr>
              <a:spLocks noEditPoints="1"/>
            </p:cNvSpPr>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0"/>
            <p:cNvSpPr/>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81"/>
            <p:cNvSpPr/>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82"/>
            <p:cNvSpPr/>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83"/>
            <p:cNvSpPr/>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4"/>
            <p:cNvSpPr>
              <a:spLocks noEditPoints="1"/>
            </p:cNvSpPr>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5"/>
            <p:cNvSpPr/>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6"/>
            <p:cNvSpPr/>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7"/>
            <p:cNvSpPr/>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8"/>
            <p:cNvSpPr/>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9"/>
            <p:cNvSpPr/>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0"/>
            <p:cNvSpPr>
              <a:spLocks noEditPoints="1"/>
            </p:cNvSpPr>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1"/>
            <p:cNvSpPr/>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2"/>
            <p:cNvSpPr/>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3"/>
            <p:cNvSpPr/>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94"/>
            <p:cNvSpPr/>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95"/>
            <p:cNvSpPr/>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96"/>
            <p:cNvSpPr/>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7"/>
            <p:cNvSpPr/>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98"/>
            <p:cNvSpPr/>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99"/>
            <p:cNvSpPr/>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00"/>
            <p:cNvSpPr/>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01"/>
            <p:cNvSpPr/>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2"/>
            <p:cNvSpPr/>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3"/>
            <p:cNvSpPr/>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4"/>
            <p:cNvSpPr/>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05"/>
            <p:cNvSpPr/>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06"/>
            <p:cNvSpPr/>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07"/>
            <p:cNvSpPr/>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8"/>
            <p:cNvSpPr/>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09"/>
            <p:cNvSpPr/>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10"/>
            <p:cNvSpPr/>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11"/>
            <p:cNvSpPr/>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12"/>
            <p:cNvSpPr/>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13"/>
            <p:cNvSpPr/>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14"/>
            <p:cNvSpPr/>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15"/>
            <p:cNvSpPr>
              <a:spLocks noEditPoints="1"/>
            </p:cNvSpPr>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16"/>
            <p:cNvSpPr>
              <a:spLocks noEditPoints="1"/>
            </p:cNvSpPr>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17"/>
            <p:cNvSpPr/>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18"/>
            <p:cNvSpPr/>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219"/>
            <p:cNvSpPr/>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20"/>
            <p:cNvSpPr/>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21"/>
            <p:cNvSpPr/>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22"/>
            <p:cNvSpPr/>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23"/>
            <p:cNvSpPr/>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24"/>
            <p:cNvSpPr/>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25"/>
            <p:cNvSpPr/>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6"/>
            <p:cNvSpPr/>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27"/>
            <p:cNvSpPr/>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8"/>
            <p:cNvSpPr/>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29"/>
            <p:cNvSpPr/>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30"/>
            <p:cNvSpPr/>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31"/>
            <p:cNvSpPr/>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2"/>
            <p:cNvSpPr/>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33"/>
            <p:cNvSpPr/>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34"/>
            <p:cNvSpPr/>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35"/>
            <p:cNvSpPr/>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36"/>
            <p:cNvSpPr/>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37"/>
            <p:cNvSpPr/>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38"/>
            <p:cNvSpPr/>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39"/>
            <p:cNvSpPr/>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40"/>
            <p:cNvSpPr/>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41"/>
            <p:cNvSpPr/>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42"/>
            <p:cNvSpPr/>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3"/>
            <p:cNvSpPr/>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44"/>
            <p:cNvSpPr/>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45"/>
            <p:cNvSpPr/>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46"/>
            <p:cNvSpPr/>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7"/>
            <p:cNvSpPr/>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8"/>
            <p:cNvSpPr/>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9"/>
            <p:cNvSpPr>
              <a:spLocks noEditPoints="1"/>
            </p:cNvSpPr>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0"/>
            <p:cNvSpPr/>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1"/>
            <p:cNvSpPr>
              <a:spLocks noEditPoints="1"/>
            </p:cNvSpPr>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8660116" y="1025595"/>
            <a:ext cx="3200930" cy="986350"/>
            <a:chOff x="9798519" y="1230028"/>
            <a:chExt cx="2290917" cy="705934"/>
          </a:xfrm>
        </p:grpSpPr>
        <p:sp>
          <p:nvSpPr>
            <p:cNvPr id="210" name="任意多边形 209"/>
            <p:cNvSpPr/>
            <p:nvPr/>
          </p:nvSpPr>
          <p:spPr>
            <a:xfrm flipH="1">
              <a:off x="9798519" y="1230028"/>
              <a:ext cx="1574048" cy="68664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任意多边形 210"/>
            <p:cNvSpPr/>
            <p:nvPr/>
          </p:nvSpPr>
          <p:spPr>
            <a:xfrm>
              <a:off x="10887505" y="1383658"/>
              <a:ext cx="1201931" cy="55230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62" name="文本框 161"/>
          <p:cNvSpPr txBox="1"/>
          <p:nvPr/>
        </p:nvSpPr>
        <p:spPr>
          <a:xfrm>
            <a:off x="3029311" y="3224894"/>
            <a:ext cx="6183734" cy="1200329"/>
          </a:xfrm>
          <a:prstGeom prst="rect">
            <a:avLst/>
          </a:prstGeom>
          <a:noFill/>
        </p:spPr>
        <p:txBody>
          <a:bodyPr wrap="square" rtlCol="0">
            <a:spAutoFit/>
          </a:bodyPr>
          <a:lstStyle/>
          <a:p>
            <a:pPr lvl="0" algn="dist">
              <a:defRPr/>
            </a:pPr>
            <a:r>
              <a:rPr lang="zh-CN" altLang="en-US" sz="7200" kern="0" dirty="0">
                <a:solidFill>
                  <a:schemeClr val="tx1">
                    <a:lumMod val="75000"/>
                    <a:lumOff val="25000"/>
                  </a:schemeClr>
                </a:solidFill>
                <a:latin typeface="微软雅黑" panose="020B0503020204020204" pitchFamily="34" charset="-122"/>
                <a:ea typeface="微软雅黑" panose="020B0503020204020204" pitchFamily="34" charset="-122"/>
              </a:rPr>
              <a:t>技术实现</a:t>
            </a:r>
          </a:p>
        </p:txBody>
      </p:sp>
      <p:sp>
        <p:nvSpPr>
          <p:cNvPr id="164" name="椭圆 163"/>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395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 calcmode="lin" valueType="num">
                                      <p:cBhvr>
                                        <p:cTn id="7" dur="500" decel="50000" fill="hold">
                                          <p:stCondLst>
                                            <p:cond delay="0"/>
                                          </p:stCondLst>
                                        </p:cTn>
                                        <p:tgtEl>
                                          <p:spTgt spid="19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9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99"/>
                                        </p:tgtEl>
                                        <p:attrNameLst>
                                          <p:attrName>ppt_w</p:attrName>
                                        </p:attrNameLst>
                                      </p:cBhvr>
                                      <p:tavLst>
                                        <p:tav tm="0">
                                          <p:val>
                                            <p:strVal val="#ppt_w*.05"/>
                                          </p:val>
                                        </p:tav>
                                        <p:tav tm="100000">
                                          <p:val>
                                            <p:strVal val="#ppt_w"/>
                                          </p:val>
                                        </p:tav>
                                      </p:tavLst>
                                    </p:anim>
                                    <p:anim calcmode="lin" valueType="num">
                                      <p:cBhvr>
                                        <p:cTn id="10" dur="1000" fill="hold"/>
                                        <p:tgtEl>
                                          <p:spTgt spid="19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9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9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9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9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62"/>
                                        </p:tgtEl>
                                        <p:attrNameLst>
                                          <p:attrName>style.visibility</p:attrName>
                                        </p:attrNameLst>
                                      </p:cBhvr>
                                      <p:to>
                                        <p:strVal val="visible"/>
                                      </p:to>
                                    </p:set>
                                    <p:anim by="(-#ppt_w*2)" calcmode="lin" valueType="num">
                                      <p:cBhvr rctx="PPT">
                                        <p:cTn id="35" dur="500" autoRev="1" fill="hold">
                                          <p:stCondLst>
                                            <p:cond delay="0"/>
                                          </p:stCondLst>
                                        </p:cTn>
                                        <p:tgtEl>
                                          <p:spTgt spid="162"/>
                                        </p:tgtEl>
                                        <p:attrNameLst>
                                          <p:attrName>ppt_w</p:attrName>
                                        </p:attrNameLst>
                                      </p:cBhvr>
                                    </p:anim>
                                    <p:anim by="(#ppt_w*0.50)" calcmode="lin" valueType="num">
                                      <p:cBhvr>
                                        <p:cTn id="36" dur="500" decel="50000" autoRev="1" fill="hold">
                                          <p:stCondLst>
                                            <p:cond delay="0"/>
                                          </p:stCondLst>
                                        </p:cTn>
                                        <p:tgtEl>
                                          <p:spTgt spid="162"/>
                                        </p:tgtEl>
                                        <p:attrNameLst>
                                          <p:attrName>ppt_x</p:attrName>
                                        </p:attrNameLst>
                                      </p:cBhvr>
                                    </p:anim>
                                    <p:anim from="(-#ppt_h/2)" to="(#ppt_y)" calcmode="lin" valueType="num">
                                      <p:cBhvr>
                                        <p:cTn id="37" dur="1000" fill="hold">
                                          <p:stCondLst>
                                            <p:cond delay="0"/>
                                          </p:stCondLst>
                                        </p:cTn>
                                        <p:tgtEl>
                                          <p:spTgt spid="162"/>
                                        </p:tgtEl>
                                        <p:attrNameLst>
                                          <p:attrName>ppt_y</p:attrName>
                                        </p:attrNameLst>
                                      </p:cBhvr>
                                    </p:anim>
                                    <p:animRot by="21600000">
                                      <p:cBhvr>
                                        <p:cTn id="38" dur="1000" fill="hold">
                                          <p:stCondLst>
                                            <p:cond delay="0"/>
                                          </p:stCondLst>
                                        </p:cTn>
                                        <p:tgtEl>
                                          <p:spTgt spid="162"/>
                                        </p:tgtEl>
                                        <p:attrNameLst>
                                          <p:attrName>r</p:attrName>
                                        </p:attrNameLst>
                                      </p:cBhvr>
                                    </p:animRot>
                                  </p:childTnLst>
                                </p:cTn>
                              </p:par>
                            </p:childTnLst>
                          </p:cTn>
                        </p:par>
                        <p:par>
                          <p:cTn id="39" fill="hold">
                            <p:stCondLst>
                              <p:cond delay="4300"/>
                            </p:stCondLst>
                            <p:childTnLst>
                              <p:par>
                                <p:cTn id="40" presetID="10" presetClass="entr" presetSubtype="0"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1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265970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翻译模块</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803222" y="3198451"/>
            <a:ext cx="1866522" cy="1830141"/>
            <a:chOff x="6208713" y="1243013"/>
            <a:chExt cx="706438" cy="620713"/>
          </a:xfrm>
          <a:solidFill>
            <a:srgbClr val="0070C0"/>
          </a:solidFill>
        </p:grpSpPr>
        <p:sp>
          <p:nvSpPr>
            <p:cNvPr id="32" name="Freeform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38" name="文本框 1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42939" y="5370576"/>
            <a:ext cx="9889388" cy="1200329"/>
          </a:xfrm>
          <a:prstGeom prst="rect">
            <a:avLst/>
          </a:prstGeom>
          <a:noFill/>
          <a:effectLst/>
        </p:spPr>
        <p:txBody>
          <a:bodyPr wrap="square" rtlCol="0">
            <a:spAutoFit/>
          </a:bodyPr>
          <a:lstStyle/>
          <a:p>
            <a:r>
              <a:rPr lang="zh-CN" altLang="en-US" sz="2400" b="1" dirty="0">
                <a:latin typeface="幼圆" panose="02010509060101010101" pitchFamily="49" charset="-122"/>
                <a:ea typeface="幼圆" panose="02010509060101010101" pitchFamily="49" charset="-122"/>
              </a:rPr>
              <a:t>通过调用“百度翻译</a:t>
            </a:r>
            <a:r>
              <a:rPr lang="en-US" altLang="zh-CN" sz="2400" b="1" dirty="0">
                <a:latin typeface="幼圆" panose="02010509060101010101" pitchFamily="49" charset="-122"/>
                <a:ea typeface="幼圆" panose="02010509060101010101" pitchFamily="49" charset="-122"/>
              </a:rPr>
              <a:t>API</a:t>
            </a:r>
            <a:r>
              <a:rPr lang="zh-CN" altLang="en-US" sz="2400" b="1" dirty="0">
                <a:latin typeface="幼圆" panose="02010509060101010101" pitchFamily="49" charset="-122"/>
                <a:ea typeface="幼圆" panose="02010509060101010101" pitchFamily="49" charset="-122"/>
              </a:rPr>
              <a:t>”实现翻译功能，在语音识别将语言转换为文字之后，系统可以智能识别用户的文字，然后将其翻译成为指定目标语言。接口返回</a:t>
            </a:r>
            <a:r>
              <a:rPr lang="en-US" altLang="zh-CN" sz="2400" b="1" dirty="0">
                <a:latin typeface="幼圆" panose="02010509060101010101" pitchFamily="49" charset="-122"/>
                <a:ea typeface="幼圆" panose="02010509060101010101" pitchFamily="49" charset="-122"/>
              </a:rPr>
              <a:t>Unicode</a:t>
            </a:r>
            <a:r>
              <a:rPr lang="zh-CN" altLang="en-US" sz="2400" b="1" dirty="0">
                <a:latin typeface="幼圆" panose="02010509060101010101" pitchFamily="49" charset="-122"/>
                <a:ea typeface="幼圆" panose="02010509060101010101" pitchFamily="49" charset="-122"/>
              </a:rPr>
              <a:t>编码后再使用</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json_decode</a:t>
            </a:r>
            <a:r>
              <a:rPr lang="zh-CN" altLang="en-US" sz="2400" b="1" dirty="0">
                <a:latin typeface="幼圆" panose="02010509060101010101" pitchFamily="49" charset="-122"/>
                <a:ea typeface="幼圆" panose="02010509060101010101" pitchFamily="49" charset="-122"/>
              </a:rPr>
              <a:t>转换</a:t>
            </a:r>
            <a:endParaRPr lang="en-US" altLang="zh-CN" sz="2400" b="1" dirty="0">
              <a:latin typeface="幼圆" panose="02010509060101010101" pitchFamily="49" charset="-122"/>
              <a:ea typeface="幼圆" panose="02010509060101010101" pitchFamily="49" charset="-122"/>
            </a:endParaRPr>
          </a:p>
        </p:txBody>
      </p:sp>
      <p:pic>
        <p:nvPicPr>
          <p:cNvPr id="4" name="图片 3">
            <a:extLst>
              <a:ext uri="{FF2B5EF4-FFF2-40B4-BE49-F238E27FC236}">
                <a16:creationId xmlns:a16="http://schemas.microsoft.com/office/drawing/2014/main" id="{EE9A1A7D-BA23-42FF-A4F6-588C1150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744" y="1126160"/>
            <a:ext cx="4918306" cy="2793183"/>
          </a:xfrm>
          <a:prstGeom prst="rect">
            <a:avLst/>
          </a:prstGeom>
        </p:spPr>
      </p:pic>
      <p:pic>
        <p:nvPicPr>
          <p:cNvPr id="6" name="图片 5">
            <a:extLst>
              <a:ext uri="{FF2B5EF4-FFF2-40B4-BE49-F238E27FC236}">
                <a16:creationId xmlns:a16="http://schemas.microsoft.com/office/drawing/2014/main" id="{7D5012A8-F9E9-40B5-9D7D-CE33875E9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848" y="562564"/>
            <a:ext cx="4052016" cy="4746939"/>
          </a:xfrm>
          <a:prstGeom prst="rect">
            <a:avLst/>
          </a:prstGeom>
        </p:spPr>
      </p:pic>
    </p:spTree>
    <p:extLst>
      <p:ext uri="{BB962C8B-B14F-4D97-AF65-F5344CB8AC3E}">
        <p14:creationId xmlns:p14="http://schemas.microsoft.com/office/powerpoint/2010/main" val="2196437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1422184"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实现</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894400" y="2594248"/>
            <a:ext cx="1007305" cy="228560"/>
            <a:chOff x="769454" y="1679275"/>
            <a:chExt cx="1352299" cy="306840"/>
          </a:xfrm>
          <a:solidFill>
            <a:schemeClr val="bg1">
              <a:lumMod val="50000"/>
            </a:schemeClr>
          </a:solidFill>
        </p:grpSpPr>
        <p:sp>
          <p:nvSpPr>
            <p:cNvPr id="32" name="Freeform 871"/>
            <p:cNvSpPr>
              <a:spLocks/>
            </p:cNvSpPr>
            <p:nvPr/>
          </p:nvSpPr>
          <p:spPr bwMode="auto">
            <a:xfrm rot="844219">
              <a:off x="769454" y="1679275"/>
              <a:ext cx="1204482" cy="306840"/>
            </a:xfrm>
            <a:custGeom>
              <a:avLst/>
              <a:gdLst>
                <a:gd name="T0" fmla="*/ 74 w 75"/>
                <a:gd name="T1" fmla="*/ 0 h 19"/>
                <a:gd name="T2" fmla="*/ 37 w 75"/>
                <a:gd name="T3" fmla="*/ 8 h 19"/>
                <a:gd name="T4" fmla="*/ 19 w 75"/>
                <a:gd name="T5" fmla="*/ 13 h 19"/>
                <a:gd name="T6" fmla="*/ 10 w 75"/>
                <a:gd name="T7" fmla="*/ 15 h 19"/>
                <a:gd name="T8" fmla="*/ 6 w 75"/>
                <a:gd name="T9" fmla="*/ 16 h 19"/>
                <a:gd name="T10" fmla="*/ 2 w 75"/>
                <a:gd name="T11" fmla="*/ 17 h 19"/>
                <a:gd name="T12" fmla="*/ 1 w 75"/>
                <a:gd name="T13" fmla="*/ 17 h 19"/>
                <a:gd name="T14" fmla="*/ 1 w 75"/>
                <a:gd name="T15" fmla="*/ 19 h 19"/>
                <a:gd name="T16" fmla="*/ 10 w 75"/>
                <a:gd name="T17" fmla="*/ 17 h 19"/>
                <a:gd name="T18" fmla="*/ 19 w 75"/>
                <a:gd name="T19" fmla="*/ 14 h 19"/>
                <a:gd name="T20" fmla="*/ 38 w 75"/>
                <a:gd name="T21" fmla="*/ 9 h 19"/>
                <a:gd name="T22" fmla="*/ 74 w 75"/>
                <a:gd name="T23" fmla="*/ 1 h 19"/>
                <a:gd name="T24" fmla="*/ 74 w 75"/>
                <a:gd name="T25" fmla="*/ 0 h 19"/>
                <a:gd name="T26" fmla="*/ 74 w 75"/>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9">
                  <a:moveTo>
                    <a:pt x="74" y="0"/>
                  </a:moveTo>
                  <a:cubicBezTo>
                    <a:pt x="61" y="2"/>
                    <a:pt x="49" y="5"/>
                    <a:pt x="37" y="8"/>
                  </a:cubicBezTo>
                  <a:cubicBezTo>
                    <a:pt x="31" y="10"/>
                    <a:pt x="25" y="11"/>
                    <a:pt x="19" y="13"/>
                  </a:cubicBezTo>
                  <a:cubicBezTo>
                    <a:pt x="16" y="13"/>
                    <a:pt x="13" y="14"/>
                    <a:pt x="10" y="15"/>
                  </a:cubicBezTo>
                  <a:cubicBezTo>
                    <a:pt x="9" y="15"/>
                    <a:pt x="8" y="15"/>
                    <a:pt x="6" y="16"/>
                  </a:cubicBezTo>
                  <a:cubicBezTo>
                    <a:pt x="5" y="16"/>
                    <a:pt x="4" y="17"/>
                    <a:pt x="2" y="17"/>
                  </a:cubicBezTo>
                  <a:cubicBezTo>
                    <a:pt x="2" y="17"/>
                    <a:pt x="1" y="17"/>
                    <a:pt x="1" y="17"/>
                  </a:cubicBezTo>
                  <a:cubicBezTo>
                    <a:pt x="0" y="17"/>
                    <a:pt x="0" y="19"/>
                    <a:pt x="1" y="19"/>
                  </a:cubicBezTo>
                  <a:cubicBezTo>
                    <a:pt x="4" y="18"/>
                    <a:pt x="7" y="17"/>
                    <a:pt x="10" y="17"/>
                  </a:cubicBezTo>
                  <a:cubicBezTo>
                    <a:pt x="13" y="16"/>
                    <a:pt x="16" y="15"/>
                    <a:pt x="19" y="14"/>
                  </a:cubicBezTo>
                  <a:cubicBezTo>
                    <a:pt x="25" y="12"/>
                    <a:pt x="32" y="11"/>
                    <a:pt x="38" y="9"/>
                  </a:cubicBezTo>
                  <a:cubicBezTo>
                    <a:pt x="50" y="7"/>
                    <a:pt x="62" y="3"/>
                    <a:pt x="74" y="1"/>
                  </a:cubicBezTo>
                  <a:cubicBezTo>
                    <a:pt x="75" y="1"/>
                    <a:pt x="75" y="0"/>
                    <a:pt x="74" y="0"/>
                  </a:cubicBezTo>
                  <a:cubicBezTo>
                    <a:pt x="74" y="0"/>
                    <a:pt x="74"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3" name="Freeform 872"/>
            <p:cNvSpPr>
              <a:spLocks/>
            </p:cNvSpPr>
            <p:nvPr/>
          </p:nvSpPr>
          <p:spPr bwMode="auto">
            <a:xfrm rot="844219">
              <a:off x="1849590" y="1767970"/>
              <a:ext cx="272163" cy="192115"/>
            </a:xfrm>
            <a:custGeom>
              <a:avLst/>
              <a:gdLst>
                <a:gd name="T0" fmla="*/ 1 w 10"/>
                <a:gd name="T1" fmla="*/ 2 h 7"/>
                <a:gd name="T2" fmla="*/ 6 w 10"/>
                <a:gd name="T3" fmla="*/ 2 h 7"/>
                <a:gd name="T4" fmla="*/ 6 w 10"/>
                <a:gd name="T5" fmla="*/ 2 h 7"/>
                <a:gd name="T6" fmla="*/ 5 w 10"/>
                <a:gd name="T7" fmla="*/ 3 h 7"/>
                <a:gd name="T8" fmla="*/ 2 w 10"/>
                <a:gd name="T9" fmla="*/ 5 h 7"/>
                <a:gd name="T10" fmla="*/ 2 w 10"/>
                <a:gd name="T11" fmla="*/ 5 h 7"/>
                <a:gd name="T12" fmla="*/ 2 w 10"/>
                <a:gd name="T13" fmla="*/ 6 h 7"/>
                <a:gd name="T14" fmla="*/ 9 w 10"/>
                <a:gd name="T15" fmla="*/ 2 h 7"/>
                <a:gd name="T16" fmla="*/ 9 w 10"/>
                <a:gd name="T17" fmla="*/ 0 h 7"/>
                <a:gd name="T18" fmla="*/ 6 w 10"/>
                <a:gd name="T19" fmla="*/ 0 h 7"/>
                <a:gd name="T20" fmla="*/ 1 w 10"/>
                <a:gd name="T21" fmla="*/ 0 h 7"/>
                <a:gd name="T22" fmla="*/ 1 w 10"/>
                <a:gd name="T23" fmla="*/ 0 h 7"/>
                <a:gd name="T24" fmla="*/ 1 w 10"/>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2"/>
                  </a:moveTo>
                  <a:cubicBezTo>
                    <a:pt x="3" y="2"/>
                    <a:pt x="4" y="2"/>
                    <a:pt x="6" y="2"/>
                  </a:cubicBezTo>
                  <a:cubicBezTo>
                    <a:pt x="6" y="2"/>
                    <a:pt x="6" y="2"/>
                    <a:pt x="6" y="2"/>
                  </a:cubicBezTo>
                  <a:cubicBezTo>
                    <a:pt x="6" y="2"/>
                    <a:pt x="5" y="3"/>
                    <a:pt x="5" y="3"/>
                  </a:cubicBezTo>
                  <a:cubicBezTo>
                    <a:pt x="4" y="4"/>
                    <a:pt x="3" y="4"/>
                    <a:pt x="2" y="5"/>
                  </a:cubicBezTo>
                  <a:cubicBezTo>
                    <a:pt x="2" y="5"/>
                    <a:pt x="2" y="5"/>
                    <a:pt x="2" y="5"/>
                  </a:cubicBezTo>
                  <a:cubicBezTo>
                    <a:pt x="1" y="5"/>
                    <a:pt x="1" y="7"/>
                    <a:pt x="2" y="6"/>
                  </a:cubicBezTo>
                  <a:cubicBezTo>
                    <a:pt x="5" y="6"/>
                    <a:pt x="7" y="3"/>
                    <a:pt x="9" y="2"/>
                  </a:cubicBezTo>
                  <a:cubicBezTo>
                    <a:pt x="10" y="1"/>
                    <a:pt x="9" y="0"/>
                    <a:pt x="9" y="0"/>
                  </a:cubicBezTo>
                  <a:cubicBezTo>
                    <a:pt x="8" y="0"/>
                    <a:pt x="7" y="0"/>
                    <a:pt x="6" y="0"/>
                  </a:cubicBezTo>
                  <a:cubicBezTo>
                    <a:pt x="4" y="0"/>
                    <a:pt x="3" y="0"/>
                    <a:pt x="1" y="0"/>
                  </a:cubicBezTo>
                  <a:cubicBezTo>
                    <a:pt x="1" y="0"/>
                    <a:pt x="1"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rot="3896873">
            <a:off x="6059626" y="3853031"/>
            <a:ext cx="1007305" cy="228560"/>
            <a:chOff x="769454" y="1679275"/>
            <a:chExt cx="1352299" cy="306840"/>
          </a:xfrm>
          <a:solidFill>
            <a:schemeClr val="bg1">
              <a:lumMod val="50000"/>
            </a:schemeClr>
          </a:solidFill>
        </p:grpSpPr>
        <p:sp>
          <p:nvSpPr>
            <p:cNvPr id="35" name="Freeform 871"/>
            <p:cNvSpPr>
              <a:spLocks/>
            </p:cNvSpPr>
            <p:nvPr/>
          </p:nvSpPr>
          <p:spPr bwMode="auto">
            <a:xfrm rot="844219">
              <a:off x="769454" y="1679275"/>
              <a:ext cx="1204482" cy="306840"/>
            </a:xfrm>
            <a:custGeom>
              <a:avLst/>
              <a:gdLst>
                <a:gd name="T0" fmla="*/ 74 w 75"/>
                <a:gd name="T1" fmla="*/ 0 h 19"/>
                <a:gd name="T2" fmla="*/ 37 w 75"/>
                <a:gd name="T3" fmla="*/ 8 h 19"/>
                <a:gd name="T4" fmla="*/ 19 w 75"/>
                <a:gd name="T5" fmla="*/ 13 h 19"/>
                <a:gd name="T6" fmla="*/ 10 w 75"/>
                <a:gd name="T7" fmla="*/ 15 h 19"/>
                <a:gd name="T8" fmla="*/ 6 w 75"/>
                <a:gd name="T9" fmla="*/ 16 h 19"/>
                <a:gd name="T10" fmla="*/ 2 w 75"/>
                <a:gd name="T11" fmla="*/ 17 h 19"/>
                <a:gd name="T12" fmla="*/ 1 w 75"/>
                <a:gd name="T13" fmla="*/ 17 h 19"/>
                <a:gd name="T14" fmla="*/ 1 w 75"/>
                <a:gd name="T15" fmla="*/ 19 h 19"/>
                <a:gd name="T16" fmla="*/ 10 w 75"/>
                <a:gd name="T17" fmla="*/ 17 h 19"/>
                <a:gd name="T18" fmla="*/ 19 w 75"/>
                <a:gd name="T19" fmla="*/ 14 h 19"/>
                <a:gd name="T20" fmla="*/ 38 w 75"/>
                <a:gd name="T21" fmla="*/ 9 h 19"/>
                <a:gd name="T22" fmla="*/ 74 w 75"/>
                <a:gd name="T23" fmla="*/ 1 h 19"/>
                <a:gd name="T24" fmla="*/ 74 w 75"/>
                <a:gd name="T25" fmla="*/ 0 h 19"/>
                <a:gd name="T26" fmla="*/ 74 w 75"/>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9">
                  <a:moveTo>
                    <a:pt x="74" y="0"/>
                  </a:moveTo>
                  <a:cubicBezTo>
                    <a:pt x="61" y="2"/>
                    <a:pt x="49" y="5"/>
                    <a:pt x="37" y="8"/>
                  </a:cubicBezTo>
                  <a:cubicBezTo>
                    <a:pt x="31" y="10"/>
                    <a:pt x="25" y="11"/>
                    <a:pt x="19" y="13"/>
                  </a:cubicBezTo>
                  <a:cubicBezTo>
                    <a:pt x="16" y="13"/>
                    <a:pt x="13" y="14"/>
                    <a:pt x="10" y="15"/>
                  </a:cubicBezTo>
                  <a:cubicBezTo>
                    <a:pt x="9" y="15"/>
                    <a:pt x="8" y="15"/>
                    <a:pt x="6" y="16"/>
                  </a:cubicBezTo>
                  <a:cubicBezTo>
                    <a:pt x="5" y="16"/>
                    <a:pt x="4" y="17"/>
                    <a:pt x="2" y="17"/>
                  </a:cubicBezTo>
                  <a:cubicBezTo>
                    <a:pt x="2" y="17"/>
                    <a:pt x="1" y="17"/>
                    <a:pt x="1" y="17"/>
                  </a:cubicBezTo>
                  <a:cubicBezTo>
                    <a:pt x="0" y="17"/>
                    <a:pt x="0" y="19"/>
                    <a:pt x="1" y="19"/>
                  </a:cubicBezTo>
                  <a:cubicBezTo>
                    <a:pt x="4" y="18"/>
                    <a:pt x="7" y="17"/>
                    <a:pt x="10" y="17"/>
                  </a:cubicBezTo>
                  <a:cubicBezTo>
                    <a:pt x="13" y="16"/>
                    <a:pt x="16" y="15"/>
                    <a:pt x="19" y="14"/>
                  </a:cubicBezTo>
                  <a:cubicBezTo>
                    <a:pt x="25" y="12"/>
                    <a:pt x="32" y="11"/>
                    <a:pt x="38" y="9"/>
                  </a:cubicBezTo>
                  <a:cubicBezTo>
                    <a:pt x="50" y="7"/>
                    <a:pt x="62" y="3"/>
                    <a:pt x="74" y="1"/>
                  </a:cubicBezTo>
                  <a:cubicBezTo>
                    <a:pt x="75" y="1"/>
                    <a:pt x="75" y="0"/>
                    <a:pt x="74" y="0"/>
                  </a:cubicBezTo>
                  <a:cubicBezTo>
                    <a:pt x="74" y="0"/>
                    <a:pt x="74"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72"/>
            <p:cNvSpPr>
              <a:spLocks/>
            </p:cNvSpPr>
            <p:nvPr/>
          </p:nvSpPr>
          <p:spPr bwMode="auto">
            <a:xfrm rot="844219">
              <a:off x="1849590" y="1767970"/>
              <a:ext cx="272163" cy="192115"/>
            </a:xfrm>
            <a:custGeom>
              <a:avLst/>
              <a:gdLst>
                <a:gd name="T0" fmla="*/ 1 w 10"/>
                <a:gd name="T1" fmla="*/ 2 h 7"/>
                <a:gd name="T2" fmla="*/ 6 w 10"/>
                <a:gd name="T3" fmla="*/ 2 h 7"/>
                <a:gd name="T4" fmla="*/ 6 w 10"/>
                <a:gd name="T5" fmla="*/ 2 h 7"/>
                <a:gd name="T6" fmla="*/ 5 w 10"/>
                <a:gd name="T7" fmla="*/ 3 h 7"/>
                <a:gd name="T8" fmla="*/ 2 w 10"/>
                <a:gd name="T9" fmla="*/ 5 h 7"/>
                <a:gd name="T10" fmla="*/ 2 w 10"/>
                <a:gd name="T11" fmla="*/ 5 h 7"/>
                <a:gd name="T12" fmla="*/ 2 w 10"/>
                <a:gd name="T13" fmla="*/ 6 h 7"/>
                <a:gd name="T14" fmla="*/ 9 w 10"/>
                <a:gd name="T15" fmla="*/ 2 h 7"/>
                <a:gd name="T16" fmla="*/ 9 w 10"/>
                <a:gd name="T17" fmla="*/ 0 h 7"/>
                <a:gd name="T18" fmla="*/ 6 w 10"/>
                <a:gd name="T19" fmla="*/ 0 h 7"/>
                <a:gd name="T20" fmla="*/ 1 w 10"/>
                <a:gd name="T21" fmla="*/ 0 h 7"/>
                <a:gd name="T22" fmla="*/ 1 w 10"/>
                <a:gd name="T23" fmla="*/ 0 h 7"/>
                <a:gd name="T24" fmla="*/ 1 w 10"/>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2"/>
                  </a:moveTo>
                  <a:cubicBezTo>
                    <a:pt x="3" y="2"/>
                    <a:pt x="4" y="2"/>
                    <a:pt x="6" y="2"/>
                  </a:cubicBezTo>
                  <a:cubicBezTo>
                    <a:pt x="6" y="2"/>
                    <a:pt x="6" y="2"/>
                    <a:pt x="6" y="2"/>
                  </a:cubicBezTo>
                  <a:cubicBezTo>
                    <a:pt x="6" y="2"/>
                    <a:pt x="5" y="3"/>
                    <a:pt x="5" y="3"/>
                  </a:cubicBezTo>
                  <a:cubicBezTo>
                    <a:pt x="4" y="4"/>
                    <a:pt x="3" y="4"/>
                    <a:pt x="2" y="5"/>
                  </a:cubicBezTo>
                  <a:cubicBezTo>
                    <a:pt x="2" y="5"/>
                    <a:pt x="2" y="5"/>
                    <a:pt x="2" y="5"/>
                  </a:cubicBezTo>
                  <a:cubicBezTo>
                    <a:pt x="1" y="5"/>
                    <a:pt x="1" y="7"/>
                    <a:pt x="2" y="6"/>
                  </a:cubicBezTo>
                  <a:cubicBezTo>
                    <a:pt x="5" y="6"/>
                    <a:pt x="7" y="3"/>
                    <a:pt x="9" y="2"/>
                  </a:cubicBezTo>
                  <a:cubicBezTo>
                    <a:pt x="10" y="1"/>
                    <a:pt x="9" y="0"/>
                    <a:pt x="9" y="0"/>
                  </a:cubicBezTo>
                  <a:cubicBezTo>
                    <a:pt x="8" y="0"/>
                    <a:pt x="7" y="0"/>
                    <a:pt x="6" y="0"/>
                  </a:cubicBezTo>
                  <a:cubicBezTo>
                    <a:pt x="4" y="0"/>
                    <a:pt x="3" y="0"/>
                    <a:pt x="1" y="0"/>
                  </a:cubicBezTo>
                  <a:cubicBezTo>
                    <a:pt x="1" y="0"/>
                    <a:pt x="1"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rot="17415887" flipH="1">
            <a:off x="4743546" y="3880823"/>
            <a:ext cx="1007306" cy="228560"/>
            <a:chOff x="769454" y="1679275"/>
            <a:chExt cx="1352299" cy="306840"/>
          </a:xfrm>
          <a:solidFill>
            <a:schemeClr val="bg1">
              <a:lumMod val="50000"/>
            </a:schemeClr>
          </a:solidFill>
        </p:grpSpPr>
        <p:sp>
          <p:nvSpPr>
            <p:cNvPr id="41" name="Freeform 871"/>
            <p:cNvSpPr>
              <a:spLocks/>
            </p:cNvSpPr>
            <p:nvPr/>
          </p:nvSpPr>
          <p:spPr bwMode="auto">
            <a:xfrm rot="844219">
              <a:off x="769454" y="1679275"/>
              <a:ext cx="1204482" cy="306840"/>
            </a:xfrm>
            <a:custGeom>
              <a:avLst/>
              <a:gdLst>
                <a:gd name="T0" fmla="*/ 74 w 75"/>
                <a:gd name="T1" fmla="*/ 0 h 19"/>
                <a:gd name="T2" fmla="*/ 37 w 75"/>
                <a:gd name="T3" fmla="*/ 8 h 19"/>
                <a:gd name="T4" fmla="*/ 19 w 75"/>
                <a:gd name="T5" fmla="*/ 13 h 19"/>
                <a:gd name="T6" fmla="*/ 10 w 75"/>
                <a:gd name="T7" fmla="*/ 15 h 19"/>
                <a:gd name="T8" fmla="*/ 6 w 75"/>
                <a:gd name="T9" fmla="*/ 16 h 19"/>
                <a:gd name="T10" fmla="*/ 2 w 75"/>
                <a:gd name="T11" fmla="*/ 17 h 19"/>
                <a:gd name="T12" fmla="*/ 1 w 75"/>
                <a:gd name="T13" fmla="*/ 17 h 19"/>
                <a:gd name="T14" fmla="*/ 1 w 75"/>
                <a:gd name="T15" fmla="*/ 19 h 19"/>
                <a:gd name="T16" fmla="*/ 10 w 75"/>
                <a:gd name="T17" fmla="*/ 17 h 19"/>
                <a:gd name="T18" fmla="*/ 19 w 75"/>
                <a:gd name="T19" fmla="*/ 14 h 19"/>
                <a:gd name="T20" fmla="*/ 38 w 75"/>
                <a:gd name="T21" fmla="*/ 9 h 19"/>
                <a:gd name="T22" fmla="*/ 74 w 75"/>
                <a:gd name="T23" fmla="*/ 1 h 19"/>
                <a:gd name="T24" fmla="*/ 74 w 75"/>
                <a:gd name="T25" fmla="*/ 0 h 19"/>
                <a:gd name="T26" fmla="*/ 74 w 75"/>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9">
                  <a:moveTo>
                    <a:pt x="74" y="0"/>
                  </a:moveTo>
                  <a:cubicBezTo>
                    <a:pt x="61" y="2"/>
                    <a:pt x="49" y="5"/>
                    <a:pt x="37" y="8"/>
                  </a:cubicBezTo>
                  <a:cubicBezTo>
                    <a:pt x="31" y="10"/>
                    <a:pt x="25" y="11"/>
                    <a:pt x="19" y="13"/>
                  </a:cubicBezTo>
                  <a:cubicBezTo>
                    <a:pt x="16" y="13"/>
                    <a:pt x="13" y="14"/>
                    <a:pt x="10" y="15"/>
                  </a:cubicBezTo>
                  <a:cubicBezTo>
                    <a:pt x="9" y="15"/>
                    <a:pt x="8" y="15"/>
                    <a:pt x="6" y="16"/>
                  </a:cubicBezTo>
                  <a:cubicBezTo>
                    <a:pt x="5" y="16"/>
                    <a:pt x="4" y="17"/>
                    <a:pt x="2" y="17"/>
                  </a:cubicBezTo>
                  <a:cubicBezTo>
                    <a:pt x="2" y="17"/>
                    <a:pt x="1" y="17"/>
                    <a:pt x="1" y="17"/>
                  </a:cubicBezTo>
                  <a:cubicBezTo>
                    <a:pt x="0" y="17"/>
                    <a:pt x="0" y="19"/>
                    <a:pt x="1" y="19"/>
                  </a:cubicBezTo>
                  <a:cubicBezTo>
                    <a:pt x="4" y="18"/>
                    <a:pt x="7" y="17"/>
                    <a:pt x="10" y="17"/>
                  </a:cubicBezTo>
                  <a:cubicBezTo>
                    <a:pt x="13" y="16"/>
                    <a:pt x="16" y="15"/>
                    <a:pt x="19" y="14"/>
                  </a:cubicBezTo>
                  <a:cubicBezTo>
                    <a:pt x="25" y="12"/>
                    <a:pt x="32" y="11"/>
                    <a:pt x="38" y="9"/>
                  </a:cubicBezTo>
                  <a:cubicBezTo>
                    <a:pt x="50" y="7"/>
                    <a:pt x="62" y="3"/>
                    <a:pt x="74" y="1"/>
                  </a:cubicBezTo>
                  <a:cubicBezTo>
                    <a:pt x="75" y="1"/>
                    <a:pt x="75" y="0"/>
                    <a:pt x="74" y="0"/>
                  </a:cubicBezTo>
                  <a:cubicBezTo>
                    <a:pt x="74" y="0"/>
                    <a:pt x="74"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72"/>
            <p:cNvSpPr>
              <a:spLocks/>
            </p:cNvSpPr>
            <p:nvPr/>
          </p:nvSpPr>
          <p:spPr bwMode="auto">
            <a:xfrm rot="844219">
              <a:off x="1849590" y="1767970"/>
              <a:ext cx="272163" cy="192115"/>
            </a:xfrm>
            <a:custGeom>
              <a:avLst/>
              <a:gdLst>
                <a:gd name="T0" fmla="*/ 1 w 10"/>
                <a:gd name="T1" fmla="*/ 2 h 7"/>
                <a:gd name="T2" fmla="*/ 6 w 10"/>
                <a:gd name="T3" fmla="*/ 2 h 7"/>
                <a:gd name="T4" fmla="*/ 6 w 10"/>
                <a:gd name="T5" fmla="*/ 2 h 7"/>
                <a:gd name="T6" fmla="*/ 5 w 10"/>
                <a:gd name="T7" fmla="*/ 3 h 7"/>
                <a:gd name="T8" fmla="*/ 2 w 10"/>
                <a:gd name="T9" fmla="*/ 5 h 7"/>
                <a:gd name="T10" fmla="*/ 2 w 10"/>
                <a:gd name="T11" fmla="*/ 5 h 7"/>
                <a:gd name="T12" fmla="*/ 2 w 10"/>
                <a:gd name="T13" fmla="*/ 6 h 7"/>
                <a:gd name="T14" fmla="*/ 9 w 10"/>
                <a:gd name="T15" fmla="*/ 2 h 7"/>
                <a:gd name="T16" fmla="*/ 9 w 10"/>
                <a:gd name="T17" fmla="*/ 0 h 7"/>
                <a:gd name="T18" fmla="*/ 6 w 10"/>
                <a:gd name="T19" fmla="*/ 0 h 7"/>
                <a:gd name="T20" fmla="*/ 1 w 10"/>
                <a:gd name="T21" fmla="*/ 0 h 7"/>
                <a:gd name="T22" fmla="*/ 1 w 10"/>
                <a:gd name="T23" fmla="*/ 0 h 7"/>
                <a:gd name="T24" fmla="*/ 1 w 10"/>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2"/>
                  </a:moveTo>
                  <a:cubicBezTo>
                    <a:pt x="3" y="2"/>
                    <a:pt x="4" y="2"/>
                    <a:pt x="6" y="2"/>
                  </a:cubicBezTo>
                  <a:cubicBezTo>
                    <a:pt x="6" y="2"/>
                    <a:pt x="6" y="2"/>
                    <a:pt x="6" y="2"/>
                  </a:cubicBezTo>
                  <a:cubicBezTo>
                    <a:pt x="6" y="2"/>
                    <a:pt x="5" y="3"/>
                    <a:pt x="5" y="3"/>
                  </a:cubicBezTo>
                  <a:cubicBezTo>
                    <a:pt x="4" y="4"/>
                    <a:pt x="3" y="4"/>
                    <a:pt x="2" y="5"/>
                  </a:cubicBezTo>
                  <a:cubicBezTo>
                    <a:pt x="2" y="5"/>
                    <a:pt x="2" y="5"/>
                    <a:pt x="2" y="5"/>
                  </a:cubicBezTo>
                  <a:cubicBezTo>
                    <a:pt x="1" y="5"/>
                    <a:pt x="1" y="7"/>
                    <a:pt x="2" y="6"/>
                  </a:cubicBezTo>
                  <a:cubicBezTo>
                    <a:pt x="5" y="6"/>
                    <a:pt x="7" y="3"/>
                    <a:pt x="9" y="2"/>
                  </a:cubicBezTo>
                  <a:cubicBezTo>
                    <a:pt x="10" y="1"/>
                    <a:pt x="9" y="0"/>
                    <a:pt x="9" y="0"/>
                  </a:cubicBezTo>
                  <a:cubicBezTo>
                    <a:pt x="8" y="0"/>
                    <a:pt x="7" y="0"/>
                    <a:pt x="6" y="0"/>
                  </a:cubicBezTo>
                  <a:cubicBezTo>
                    <a:pt x="4" y="0"/>
                    <a:pt x="3" y="0"/>
                    <a:pt x="1" y="0"/>
                  </a:cubicBezTo>
                  <a:cubicBezTo>
                    <a:pt x="1" y="0"/>
                    <a:pt x="1"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flipH="1">
            <a:off x="3894468" y="2617570"/>
            <a:ext cx="1007305" cy="228560"/>
            <a:chOff x="769454" y="1679275"/>
            <a:chExt cx="1352299" cy="306840"/>
          </a:xfrm>
          <a:solidFill>
            <a:schemeClr val="bg1">
              <a:lumMod val="50000"/>
            </a:schemeClr>
          </a:solidFill>
        </p:grpSpPr>
        <p:sp>
          <p:nvSpPr>
            <p:cNvPr id="44" name="Freeform 871"/>
            <p:cNvSpPr>
              <a:spLocks/>
            </p:cNvSpPr>
            <p:nvPr/>
          </p:nvSpPr>
          <p:spPr bwMode="auto">
            <a:xfrm rot="844219">
              <a:off x="769454" y="1679275"/>
              <a:ext cx="1204482" cy="306840"/>
            </a:xfrm>
            <a:custGeom>
              <a:avLst/>
              <a:gdLst>
                <a:gd name="T0" fmla="*/ 74 w 75"/>
                <a:gd name="T1" fmla="*/ 0 h 19"/>
                <a:gd name="T2" fmla="*/ 37 w 75"/>
                <a:gd name="T3" fmla="*/ 8 h 19"/>
                <a:gd name="T4" fmla="*/ 19 w 75"/>
                <a:gd name="T5" fmla="*/ 13 h 19"/>
                <a:gd name="T6" fmla="*/ 10 w 75"/>
                <a:gd name="T7" fmla="*/ 15 h 19"/>
                <a:gd name="T8" fmla="*/ 6 w 75"/>
                <a:gd name="T9" fmla="*/ 16 h 19"/>
                <a:gd name="T10" fmla="*/ 2 w 75"/>
                <a:gd name="T11" fmla="*/ 17 h 19"/>
                <a:gd name="T12" fmla="*/ 1 w 75"/>
                <a:gd name="T13" fmla="*/ 17 h 19"/>
                <a:gd name="T14" fmla="*/ 1 w 75"/>
                <a:gd name="T15" fmla="*/ 19 h 19"/>
                <a:gd name="T16" fmla="*/ 10 w 75"/>
                <a:gd name="T17" fmla="*/ 17 h 19"/>
                <a:gd name="T18" fmla="*/ 19 w 75"/>
                <a:gd name="T19" fmla="*/ 14 h 19"/>
                <a:gd name="T20" fmla="*/ 38 w 75"/>
                <a:gd name="T21" fmla="*/ 9 h 19"/>
                <a:gd name="T22" fmla="*/ 74 w 75"/>
                <a:gd name="T23" fmla="*/ 1 h 19"/>
                <a:gd name="T24" fmla="*/ 74 w 75"/>
                <a:gd name="T25" fmla="*/ 0 h 19"/>
                <a:gd name="T26" fmla="*/ 74 w 75"/>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9">
                  <a:moveTo>
                    <a:pt x="74" y="0"/>
                  </a:moveTo>
                  <a:cubicBezTo>
                    <a:pt x="61" y="2"/>
                    <a:pt x="49" y="5"/>
                    <a:pt x="37" y="8"/>
                  </a:cubicBezTo>
                  <a:cubicBezTo>
                    <a:pt x="31" y="10"/>
                    <a:pt x="25" y="11"/>
                    <a:pt x="19" y="13"/>
                  </a:cubicBezTo>
                  <a:cubicBezTo>
                    <a:pt x="16" y="13"/>
                    <a:pt x="13" y="14"/>
                    <a:pt x="10" y="15"/>
                  </a:cubicBezTo>
                  <a:cubicBezTo>
                    <a:pt x="9" y="15"/>
                    <a:pt x="8" y="15"/>
                    <a:pt x="6" y="16"/>
                  </a:cubicBezTo>
                  <a:cubicBezTo>
                    <a:pt x="5" y="16"/>
                    <a:pt x="4" y="17"/>
                    <a:pt x="2" y="17"/>
                  </a:cubicBezTo>
                  <a:cubicBezTo>
                    <a:pt x="2" y="17"/>
                    <a:pt x="1" y="17"/>
                    <a:pt x="1" y="17"/>
                  </a:cubicBezTo>
                  <a:cubicBezTo>
                    <a:pt x="0" y="17"/>
                    <a:pt x="0" y="19"/>
                    <a:pt x="1" y="19"/>
                  </a:cubicBezTo>
                  <a:cubicBezTo>
                    <a:pt x="4" y="18"/>
                    <a:pt x="7" y="17"/>
                    <a:pt x="10" y="17"/>
                  </a:cubicBezTo>
                  <a:cubicBezTo>
                    <a:pt x="13" y="16"/>
                    <a:pt x="16" y="15"/>
                    <a:pt x="19" y="14"/>
                  </a:cubicBezTo>
                  <a:cubicBezTo>
                    <a:pt x="25" y="12"/>
                    <a:pt x="32" y="11"/>
                    <a:pt x="38" y="9"/>
                  </a:cubicBezTo>
                  <a:cubicBezTo>
                    <a:pt x="50" y="7"/>
                    <a:pt x="62" y="3"/>
                    <a:pt x="74" y="1"/>
                  </a:cubicBezTo>
                  <a:cubicBezTo>
                    <a:pt x="75" y="1"/>
                    <a:pt x="75" y="0"/>
                    <a:pt x="74" y="0"/>
                  </a:cubicBezTo>
                  <a:cubicBezTo>
                    <a:pt x="74" y="0"/>
                    <a:pt x="74"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72"/>
            <p:cNvSpPr>
              <a:spLocks/>
            </p:cNvSpPr>
            <p:nvPr/>
          </p:nvSpPr>
          <p:spPr bwMode="auto">
            <a:xfrm rot="844219">
              <a:off x="1849590" y="1767970"/>
              <a:ext cx="272163" cy="192115"/>
            </a:xfrm>
            <a:custGeom>
              <a:avLst/>
              <a:gdLst>
                <a:gd name="T0" fmla="*/ 1 w 10"/>
                <a:gd name="T1" fmla="*/ 2 h 7"/>
                <a:gd name="T2" fmla="*/ 6 w 10"/>
                <a:gd name="T3" fmla="*/ 2 h 7"/>
                <a:gd name="T4" fmla="*/ 6 w 10"/>
                <a:gd name="T5" fmla="*/ 2 h 7"/>
                <a:gd name="T6" fmla="*/ 5 w 10"/>
                <a:gd name="T7" fmla="*/ 3 h 7"/>
                <a:gd name="T8" fmla="*/ 2 w 10"/>
                <a:gd name="T9" fmla="*/ 5 h 7"/>
                <a:gd name="T10" fmla="*/ 2 w 10"/>
                <a:gd name="T11" fmla="*/ 5 h 7"/>
                <a:gd name="T12" fmla="*/ 2 w 10"/>
                <a:gd name="T13" fmla="*/ 6 h 7"/>
                <a:gd name="T14" fmla="*/ 9 w 10"/>
                <a:gd name="T15" fmla="*/ 2 h 7"/>
                <a:gd name="T16" fmla="*/ 9 w 10"/>
                <a:gd name="T17" fmla="*/ 0 h 7"/>
                <a:gd name="T18" fmla="*/ 6 w 10"/>
                <a:gd name="T19" fmla="*/ 0 h 7"/>
                <a:gd name="T20" fmla="*/ 1 w 10"/>
                <a:gd name="T21" fmla="*/ 0 h 7"/>
                <a:gd name="T22" fmla="*/ 1 w 10"/>
                <a:gd name="T23" fmla="*/ 0 h 7"/>
                <a:gd name="T24" fmla="*/ 1 w 10"/>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2"/>
                  </a:moveTo>
                  <a:cubicBezTo>
                    <a:pt x="3" y="2"/>
                    <a:pt x="4" y="2"/>
                    <a:pt x="6" y="2"/>
                  </a:cubicBezTo>
                  <a:cubicBezTo>
                    <a:pt x="6" y="2"/>
                    <a:pt x="6" y="2"/>
                    <a:pt x="6" y="2"/>
                  </a:cubicBezTo>
                  <a:cubicBezTo>
                    <a:pt x="6" y="2"/>
                    <a:pt x="5" y="3"/>
                    <a:pt x="5" y="3"/>
                  </a:cubicBezTo>
                  <a:cubicBezTo>
                    <a:pt x="4" y="4"/>
                    <a:pt x="3" y="4"/>
                    <a:pt x="2" y="5"/>
                  </a:cubicBezTo>
                  <a:cubicBezTo>
                    <a:pt x="2" y="5"/>
                    <a:pt x="2" y="5"/>
                    <a:pt x="2" y="5"/>
                  </a:cubicBezTo>
                  <a:cubicBezTo>
                    <a:pt x="1" y="5"/>
                    <a:pt x="1" y="7"/>
                    <a:pt x="2" y="6"/>
                  </a:cubicBezTo>
                  <a:cubicBezTo>
                    <a:pt x="5" y="6"/>
                    <a:pt x="7" y="3"/>
                    <a:pt x="9" y="2"/>
                  </a:cubicBezTo>
                  <a:cubicBezTo>
                    <a:pt x="10" y="1"/>
                    <a:pt x="9" y="0"/>
                    <a:pt x="9" y="0"/>
                  </a:cubicBezTo>
                  <a:cubicBezTo>
                    <a:pt x="8" y="0"/>
                    <a:pt x="7" y="0"/>
                    <a:pt x="6" y="0"/>
                  </a:cubicBezTo>
                  <a:cubicBezTo>
                    <a:pt x="4" y="0"/>
                    <a:pt x="3" y="0"/>
                    <a:pt x="1" y="0"/>
                  </a:cubicBezTo>
                  <a:cubicBezTo>
                    <a:pt x="1" y="0"/>
                    <a:pt x="1"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2180329" y="1883373"/>
            <a:ext cx="1836000" cy="1623044"/>
            <a:chOff x="2393497" y="1890802"/>
            <a:chExt cx="1836000" cy="1623044"/>
          </a:xfrm>
        </p:grpSpPr>
        <p:sp>
          <p:nvSpPr>
            <p:cNvPr id="47" name="Freeform 14"/>
            <p:cNvSpPr>
              <a:spLocks noChangeAspect="1"/>
            </p:cNvSpPr>
            <p:nvPr/>
          </p:nvSpPr>
          <p:spPr bwMode="auto">
            <a:xfrm>
              <a:off x="2393497" y="1890802"/>
              <a:ext cx="1836000" cy="1623044"/>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F7B63E"/>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8" name="组合 77"/>
            <p:cNvGrpSpPr>
              <a:grpSpLocks/>
            </p:cNvGrpSpPr>
            <p:nvPr/>
          </p:nvGrpSpPr>
          <p:grpSpPr bwMode="auto">
            <a:xfrm>
              <a:off x="2944167" y="2474665"/>
              <a:ext cx="476325" cy="754669"/>
              <a:chOff x="5844088" y="2600655"/>
              <a:chExt cx="385904" cy="611158"/>
            </a:xfrm>
            <a:noFill/>
          </p:grpSpPr>
          <p:grpSp>
            <p:nvGrpSpPr>
              <p:cNvPr id="49" name="组合 78"/>
              <p:cNvGrpSpPr>
                <a:grpSpLocks/>
              </p:cNvGrpSpPr>
              <p:nvPr/>
            </p:nvGrpSpPr>
            <p:grpSpPr bwMode="auto">
              <a:xfrm rot="8489641">
                <a:off x="6013992" y="2653092"/>
                <a:ext cx="216000" cy="558721"/>
                <a:chOff x="6011031" y="2540000"/>
                <a:chExt cx="242182" cy="626447"/>
              </a:xfrm>
              <a:grpFill/>
            </p:grpSpPr>
            <p:sp>
              <p:nvSpPr>
                <p:cNvPr id="51" name="任意多边形 50"/>
                <p:cNvSpPr/>
                <p:nvPr/>
              </p:nvSpPr>
              <p:spPr>
                <a:xfrm>
                  <a:off x="6019303" y="2543519"/>
                  <a:ext cx="217230" cy="201123"/>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grpFill/>
                <a:ln w="25400" cap="rnd">
                  <a:solidFill>
                    <a:srgbClr val="F7B63E"/>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6" name="任意多边形 75"/>
                <p:cNvSpPr/>
                <p:nvPr/>
              </p:nvSpPr>
              <p:spPr>
                <a:xfrm>
                  <a:off x="6011261" y="2721930"/>
                  <a:ext cx="242158" cy="444961"/>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grpFill/>
                <a:ln w="25400" cap="rnd">
                  <a:solidFill>
                    <a:srgbClr val="F7B63E"/>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任意多边形 79"/>
                <p:cNvSpPr/>
                <p:nvPr/>
              </p:nvSpPr>
              <p:spPr>
                <a:xfrm>
                  <a:off x="6100765" y="2573366"/>
                  <a:ext cx="64101" cy="60515"/>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grpFill/>
                <a:ln w="25400" cap="rnd">
                  <a:solidFill>
                    <a:srgbClr val="F7B63E"/>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0" name="任意多边形 49"/>
              <p:cNvSpPr/>
              <p:nvPr/>
            </p:nvSpPr>
            <p:spPr>
              <a:xfrm>
                <a:off x="5844088" y="2600655"/>
                <a:ext cx="182630" cy="195253"/>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9" y="connsiteY0-10"/>
                  </a:cxn>
                  <a:cxn ang="0">
                    <a:pos x="connsiteX1-11" y="connsiteY1-12"/>
                  </a:cxn>
                  <a:cxn ang="0">
                    <a:pos x="connsiteX2-13" y="connsiteY2-14"/>
                  </a:cxn>
                  <a:cxn ang="0">
                    <a:pos x="connsiteX3-15" y="connsiteY3-16"/>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grpFill/>
              <a:ln w="25400" cap="rnd">
                <a:solidFill>
                  <a:srgbClr val="F7B63E"/>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7776051" y="1805956"/>
            <a:ext cx="1836000" cy="1623044"/>
            <a:chOff x="7355792" y="3595607"/>
            <a:chExt cx="1836000" cy="1623044"/>
          </a:xfrm>
        </p:grpSpPr>
        <p:sp>
          <p:nvSpPr>
            <p:cNvPr id="92" name="Freeform 14"/>
            <p:cNvSpPr>
              <a:spLocks noChangeAspect="1"/>
            </p:cNvSpPr>
            <p:nvPr/>
          </p:nvSpPr>
          <p:spPr bwMode="auto">
            <a:xfrm>
              <a:off x="7355792" y="3595607"/>
              <a:ext cx="1836000" cy="1623044"/>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76AADB"/>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93" name="Freeform 41"/>
            <p:cNvSpPr>
              <a:spLocks noEditPoints="1" noChangeArrowheads="1"/>
            </p:cNvSpPr>
            <p:nvPr/>
          </p:nvSpPr>
          <p:spPr bwMode="auto">
            <a:xfrm>
              <a:off x="7957906" y="4189451"/>
              <a:ext cx="537090" cy="684102"/>
            </a:xfrm>
            <a:custGeom>
              <a:avLst/>
              <a:gdLst>
                <a:gd name="T0" fmla="*/ 91 w 107"/>
                <a:gd name="T1" fmla="*/ 25 h 136"/>
                <a:gd name="T2" fmla="*/ 52 w 107"/>
                <a:gd name="T3" fmla="*/ 38 h 136"/>
                <a:gd name="T4" fmla="*/ 54 w 107"/>
                <a:gd name="T5" fmla="*/ 24 h 136"/>
                <a:gd name="T6" fmla="*/ 55 w 107"/>
                <a:gd name="T7" fmla="*/ 10 h 136"/>
                <a:gd name="T8" fmla="*/ 46 w 107"/>
                <a:gd name="T9" fmla="*/ 0 h 136"/>
                <a:gd name="T10" fmla="*/ 40 w 107"/>
                <a:gd name="T11" fmla="*/ 40 h 136"/>
                <a:gd name="T12" fmla="*/ 13 w 107"/>
                <a:gd name="T13" fmla="*/ 40 h 136"/>
                <a:gd name="T14" fmla="*/ 3 w 107"/>
                <a:gd name="T15" fmla="*/ 78 h 136"/>
                <a:gd name="T16" fmla="*/ 27 w 107"/>
                <a:gd name="T17" fmla="*/ 127 h 136"/>
                <a:gd name="T18" fmla="*/ 54 w 107"/>
                <a:gd name="T19" fmla="*/ 114 h 136"/>
                <a:gd name="T20" fmla="*/ 87 w 107"/>
                <a:gd name="T21" fmla="*/ 123 h 136"/>
                <a:gd name="T22" fmla="*/ 104 w 107"/>
                <a:gd name="T23" fmla="*/ 66 h 136"/>
                <a:gd name="T24" fmla="*/ 91 w 107"/>
                <a:gd name="T25" fmla="*/ 25 h 136"/>
                <a:gd name="T26" fmla="*/ 50 w 107"/>
                <a:gd name="T27" fmla="*/ 17 h 136"/>
                <a:gd name="T28" fmla="*/ 49 w 107"/>
                <a:gd name="T29" fmla="*/ 13 h 136"/>
                <a:gd name="T30" fmla="*/ 48 w 107"/>
                <a:gd name="T31" fmla="*/ 12 h 136"/>
                <a:gd name="T32" fmla="*/ 48 w 107"/>
                <a:gd name="T33" fmla="*/ 11 h 136"/>
                <a:gd name="T34" fmla="*/ 50 w 107"/>
                <a:gd name="T35" fmla="*/ 17 h 136"/>
                <a:gd name="T36" fmla="*/ 96 w 107"/>
                <a:gd name="T37" fmla="*/ 81 h 136"/>
                <a:gd name="T38" fmla="*/ 85 w 107"/>
                <a:gd name="T39" fmla="*/ 116 h 136"/>
                <a:gd name="T40" fmla="*/ 56 w 107"/>
                <a:gd name="T41" fmla="*/ 111 h 136"/>
                <a:gd name="T42" fmla="*/ 53 w 107"/>
                <a:gd name="T43" fmla="*/ 108 h 136"/>
                <a:gd name="T44" fmla="*/ 48 w 107"/>
                <a:gd name="T45" fmla="*/ 112 h 136"/>
                <a:gd name="T46" fmla="*/ 36 w 107"/>
                <a:gd name="T47" fmla="*/ 120 h 136"/>
                <a:gd name="T48" fmla="*/ 20 w 107"/>
                <a:gd name="T49" fmla="*/ 107 h 136"/>
                <a:gd name="T50" fmla="*/ 12 w 107"/>
                <a:gd name="T51" fmla="*/ 88 h 136"/>
                <a:gd name="T52" fmla="*/ 10 w 107"/>
                <a:gd name="T53" fmla="*/ 52 h 136"/>
                <a:gd name="T54" fmla="*/ 43 w 107"/>
                <a:gd name="T55" fmla="*/ 46 h 136"/>
                <a:gd name="T56" fmla="*/ 43 w 107"/>
                <a:gd name="T57" fmla="*/ 47 h 136"/>
                <a:gd name="T58" fmla="*/ 52 w 107"/>
                <a:gd name="T59" fmla="*/ 52 h 136"/>
                <a:gd name="T60" fmla="*/ 53 w 107"/>
                <a:gd name="T61" fmla="*/ 50 h 136"/>
                <a:gd name="T62" fmla="*/ 48 w 107"/>
                <a:gd name="T63" fmla="*/ 45 h 136"/>
                <a:gd name="T64" fmla="*/ 48 w 107"/>
                <a:gd name="T65" fmla="*/ 45 h 136"/>
                <a:gd name="T66" fmla="*/ 51 w 107"/>
                <a:gd name="T67" fmla="*/ 45 h 136"/>
                <a:gd name="T68" fmla="*/ 94 w 107"/>
                <a:gd name="T69" fmla="*/ 32 h 136"/>
                <a:gd name="T70" fmla="*/ 96 w 107"/>
                <a:gd name="T71" fmla="*/ 8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36">
                  <a:moveTo>
                    <a:pt x="91" y="25"/>
                  </a:moveTo>
                  <a:cubicBezTo>
                    <a:pt x="76" y="19"/>
                    <a:pt x="62" y="28"/>
                    <a:pt x="52" y="38"/>
                  </a:cubicBezTo>
                  <a:cubicBezTo>
                    <a:pt x="53" y="33"/>
                    <a:pt x="53" y="28"/>
                    <a:pt x="54" y="24"/>
                  </a:cubicBezTo>
                  <a:cubicBezTo>
                    <a:pt x="55" y="19"/>
                    <a:pt x="56" y="14"/>
                    <a:pt x="55" y="10"/>
                  </a:cubicBezTo>
                  <a:cubicBezTo>
                    <a:pt x="55" y="5"/>
                    <a:pt x="52" y="0"/>
                    <a:pt x="46" y="0"/>
                  </a:cubicBezTo>
                  <a:cubicBezTo>
                    <a:pt x="31" y="2"/>
                    <a:pt x="35" y="27"/>
                    <a:pt x="40" y="40"/>
                  </a:cubicBezTo>
                  <a:cubicBezTo>
                    <a:pt x="31" y="36"/>
                    <a:pt x="21" y="35"/>
                    <a:pt x="13" y="40"/>
                  </a:cubicBezTo>
                  <a:cubicBezTo>
                    <a:pt x="1" y="49"/>
                    <a:pt x="0" y="65"/>
                    <a:pt x="3" y="78"/>
                  </a:cubicBezTo>
                  <a:cubicBezTo>
                    <a:pt x="6" y="93"/>
                    <a:pt x="14" y="118"/>
                    <a:pt x="27" y="127"/>
                  </a:cubicBezTo>
                  <a:cubicBezTo>
                    <a:pt x="41" y="136"/>
                    <a:pt x="47" y="123"/>
                    <a:pt x="54" y="114"/>
                  </a:cubicBezTo>
                  <a:cubicBezTo>
                    <a:pt x="65" y="119"/>
                    <a:pt x="74" y="136"/>
                    <a:pt x="87" y="123"/>
                  </a:cubicBezTo>
                  <a:cubicBezTo>
                    <a:pt x="100" y="109"/>
                    <a:pt x="102" y="83"/>
                    <a:pt x="104" y="66"/>
                  </a:cubicBezTo>
                  <a:cubicBezTo>
                    <a:pt x="105" y="52"/>
                    <a:pt x="107" y="32"/>
                    <a:pt x="91" y="25"/>
                  </a:cubicBezTo>
                  <a:close/>
                  <a:moveTo>
                    <a:pt x="50" y="17"/>
                  </a:moveTo>
                  <a:cubicBezTo>
                    <a:pt x="50" y="16"/>
                    <a:pt x="50" y="14"/>
                    <a:pt x="49" y="13"/>
                  </a:cubicBezTo>
                  <a:cubicBezTo>
                    <a:pt x="49" y="13"/>
                    <a:pt x="48" y="12"/>
                    <a:pt x="48" y="12"/>
                  </a:cubicBezTo>
                  <a:cubicBezTo>
                    <a:pt x="48" y="12"/>
                    <a:pt x="48" y="11"/>
                    <a:pt x="48" y="11"/>
                  </a:cubicBezTo>
                  <a:cubicBezTo>
                    <a:pt x="52" y="11"/>
                    <a:pt x="51" y="13"/>
                    <a:pt x="50" y="17"/>
                  </a:cubicBezTo>
                  <a:close/>
                  <a:moveTo>
                    <a:pt x="96" y="81"/>
                  </a:moveTo>
                  <a:cubicBezTo>
                    <a:pt x="95" y="90"/>
                    <a:pt x="92" y="109"/>
                    <a:pt x="85" y="116"/>
                  </a:cubicBezTo>
                  <a:cubicBezTo>
                    <a:pt x="73" y="128"/>
                    <a:pt x="66" y="114"/>
                    <a:pt x="56" y="111"/>
                  </a:cubicBezTo>
                  <a:cubicBezTo>
                    <a:pt x="57" y="109"/>
                    <a:pt x="55" y="107"/>
                    <a:pt x="53" y="108"/>
                  </a:cubicBezTo>
                  <a:cubicBezTo>
                    <a:pt x="50" y="110"/>
                    <a:pt x="50" y="110"/>
                    <a:pt x="48" y="112"/>
                  </a:cubicBezTo>
                  <a:cubicBezTo>
                    <a:pt x="42" y="118"/>
                    <a:pt x="48" y="119"/>
                    <a:pt x="36" y="120"/>
                  </a:cubicBezTo>
                  <a:cubicBezTo>
                    <a:pt x="25" y="120"/>
                    <a:pt x="24" y="116"/>
                    <a:pt x="20" y="107"/>
                  </a:cubicBezTo>
                  <a:cubicBezTo>
                    <a:pt x="17" y="101"/>
                    <a:pt x="14" y="95"/>
                    <a:pt x="12" y="88"/>
                  </a:cubicBezTo>
                  <a:cubicBezTo>
                    <a:pt x="7" y="77"/>
                    <a:pt x="3" y="63"/>
                    <a:pt x="10" y="52"/>
                  </a:cubicBezTo>
                  <a:cubicBezTo>
                    <a:pt x="17" y="38"/>
                    <a:pt x="31" y="41"/>
                    <a:pt x="43" y="46"/>
                  </a:cubicBezTo>
                  <a:cubicBezTo>
                    <a:pt x="43" y="47"/>
                    <a:pt x="43" y="47"/>
                    <a:pt x="43" y="47"/>
                  </a:cubicBezTo>
                  <a:cubicBezTo>
                    <a:pt x="46" y="48"/>
                    <a:pt x="49" y="50"/>
                    <a:pt x="52" y="52"/>
                  </a:cubicBezTo>
                  <a:cubicBezTo>
                    <a:pt x="53" y="52"/>
                    <a:pt x="53" y="51"/>
                    <a:pt x="53" y="50"/>
                  </a:cubicBezTo>
                  <a:cubicBezTo>
                    <a:pt x="51" y="49"/>
                    <a:pt x="50" y="47"/>
                    <a:pt x="48" y="45"/>
                  </a:cubicBezTo>
                  <a:cubicBezTo>
                    <a:pt x="48" y="45"/>
                    <a:pt x="48" y="45"/>
                    <a:pt x="48" y="45"/>
                  </a:cubicBezTo>
                  <a:cubicBezTo>
                    <a:pt x="49" y="46"/>
                    <a:pt x="50" y="46"/>
                    <a:pt x="51" y="45"/>
                  </a:cubicBezTo>
                  <a:cubicBezTo>
                    <a:pt x="62" y="35"/>
                    <a:pt x="80" y="19"/>
                    <a:pt x="94" y="32"/>
                  </a:cubicBezTo>
                  <a:cubicBezTo>
                    <a:pt x="104" y="42"/>
                    <a:pt x="99" y="70"/>
                    <a:pt x="96" y="81"/>
                  </a:cubicBezTo>
                  <a:close/>
                </a:path>
              </a:pathLst>
            </a:custGeom>
            <a:noFill/>
            <a:ln w="9525">
              <a:solidFill>
                <a:srgbClr val="76AADB"/>
              </a:solidFill>
              <a:round/>
              <a:headEnd/>
              <a:tailEnd/>
            </a:ln>
          </p:spPr>
          <p:txBody>
            <a:bodyPr/>
            <a:lstStyle/>
            <a:p>
              <a:endParaRPr lang="zh-CN" altLang="en-US" sz="1400">
                <a:solidFill>
                  <a:srgbClr val="595959"/>
                </a:solidFill>
                <a:latin typeface="微软雅黑" panose="020B0503020204020204" pitchFamily="34" charset="-122"/>
                <a:ea typeface="微软雅黑" panose="020B0503020204020204" pitchFamily="34" charset="-122"/>
              </a:endParaRPr>
            </a:p>
          </p:txBody>
        </p:sp>
      </p:grpSp>
      <p:sp>
        <p:nvSpPr>
          <p:cNvPr id="102" name="文本框 101"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394182" y="2462833"/>
            <a:ext cx="2037737" cy="646331"/>
          </a:xfrm>
          <a:prstGeom prst="rect">
            <a:avLst/>
          </a:prstGeom>
          <a:noFill/>
          <a:effectLst/>
        </p:spPr>
        <p:txBody>
          <a:bodyPr wrap="none" rtlCol="0">
            <a:spAutoFit/>
          </a:bodyPr>
          <a:lstStyle/>
          <a:p>
            <a:r>
              <a:rPr lang="zh-CN" altLang="en-US" sz="3600" b="1" dirty="0">
                <a:solidFill>
                  <a:srgbClr val="F7B63E"/>
                </a:solidFill>
                <a:latin typeface="幼圆" panose="02010509060101010101" pitchFamily="49" charset="-122"/>
                <a:ea typeface="幼圆" panose="02010509060101010101" pitchFamily="49" charset="-122"/>
                <a:cs typeface="Kartika" panose="02020503030404060203" pitchFamily="18" charset="0"/>
              </a:rPr>
              <a:t>语音识别</a:t>
            </a:r>
            <a:endParaRPr lang="en-US" altLang="zh-CN" sz="3600" b="1" dirty="0">
              <a:solidFill>
                <a:srgbClr val="F7B63E"/>
              </a:solidFill>
              <a:latin typeface="幼圆" panose="02010509060101010101" pitchFamily="49" charset="-122"/>
              <a:ea typeface="幼圆" panose="02010509060101010101" pitchFamily="49" charset="-122"/>
              <a:cs typeface="Kartika" panose="02020503030404060203" pitchFamily="18" charset="0"/>
            </a:endParaRPr>
          </a:p>
        </p:txBody>
      </p:sp>
      <p:sp>
        <p:nvSpPr>
          <p:cNvPr id="104" name="文本框 103"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9487496" y="2155023"/>
            <a:ext cx="2037737" cy="1200329"/>
          </a:xfrm>
          <a:prstGeom prst="rect">
            <a:avLst/>
          </a:prstGeom>
          <a:noFill/>
          <a:effectLst/>
        </p:spPr>
        <p:txBody>
          <a:bodyPr wrap="none" rtlCol="0">
            <a:spAutoFit/>
          </a:bodyPr>
          <a:lstStyle/>
          <a:p>
            <a:r>
              <a:rPr lang="zh-CN" altLang="en-US" sz="3600" b="1" dirty="0">
                <a:solidFill>
                  <a:srgbClr val="76AADB"/>
                </a:solidFill>
                <a:latin typeface="幼圆" panose="02010509060101010101" pitchFamily="49" charset="-122"/>
                <a:ea typeface="幼圆" panose="02010509060101010101" pitchFamily="49" charset="-122"/>
                <a:cs typeface="Kartika" panose="02020503030404060203" pitchFamily="18" charset="0"/>
              </a:rPr>
              <a:t>悟空运动</a:t>
            </a:r>
            <a:endParaRPr lang="en-US" altLang="zh-CN" sz="3600" b="1" dirty="0">
              <a:solidFill>
                <a:srgbClr val="76AADB"/>
              </a:solidFill>
              <a:latin typeface="幼圆" panose="02010509060101010101" pitchFamily="49" charset="-122"/>
              <a:ea typeface="幼圆" panose="02010509060101010101" pitchFamily="49" charset="-122"/>
              <a:cs typeface="Kartika" panose="02020503030404060203" pitchFamily="18" charset="0"/>
            </a:endParaRPr>
          </a:p>
          <a:p>
            <a:r>
              <a:rPr lang="zh-CN" altLang="en-US" sz="3600" b="1" dirty="0">
                <a:solidFill>
                  <a:srgbClr val="76AADB"/>
                </a:solidFill>
                <a:latin typeface="幼圆" panose="02010509060101010101" pitchFamily="49" charset="-122"/>
                <a:ea typeface="幼圆" panose="02010509060101010101" pitchFamily="49" charset="-122"/>
                <a:cs typeface="Kartika" panose="02020503030404060203" pitchFamily="18" charset="0"/>
              </a:rPr>
              <a:t>控制</a:t>
            </a:r>
            <a:endParaRPr lang="en-US" altLang="zh-CN" sz="3600" b="1" dirty="0">
              <a:solidFill>
                <a:srgbClr val="76AADB"/>
              </a:solidFill>
              <a:latin typeface="幼圆" panose="02010509060101010101" pitchFamily="49" charset="-122"/>
              <a:ea typeface="幼圆" panose="02010509060101010101" pitchFamily="49" charset="-122"/>
              <a:cs typeface="Kartika" panose="02020503030404060203" pitchFamily="18" charset="0"/>
            </a:endParaRPr>
          </a:p>
        </p:txBody>
      </p:sp>
      <p:grpSp>
        <p:nvGrpSpPr>
          <p:cNvPr id="3" name="组合 2">
            <a:extLst>
              <a:ext uri="{FF2B5EF4-FFF2-40B4-BE49-F238E27FC236}">
                <a16:creationId xmlns:a16="http://schemas.microsoft.com/office/drawing/2014/main" id="{00A3877B-E7DA-4DE8-B86F-F36BBDCC1414}"/>
              </a:ext>
            </a:extLst>
          </p:cNvPr>
          <p:cNvGrpSpPr/>
          <p:nvPr/>
        </p:nvGrpSpPr>
        <p:grpSpPr>
          <a:xfrm>
            <a:off x="3495937" y="4188245"/>
            <a:ext cx="2037737" cy="2356474"/>
            <a:chOff x="3066511" y="3685192"/>
            <a:chExt cx="2037737" cy="2356474"/>
          </a:xfrm>
        </p:grpSpPr>
        <p:grpSp>
          <p:nvGrpSpPr>
            <p:cNvPr id="81" name="组合 80"/>
            <p:cNvGrpSpPr/>
            <p:nvPr/>
          </p:nvGrpSpPr>
          <p:grpSpPr>
            <a:xfrm>
              <a:off x="3204362" y="3685192"/>
              <a:ext cx="1836000" cy="1623044"/>
              <a:chOff x="3204362" y="3685192"/>
              <a:chExt cx="1836000" cy="1623044"/>
            </a:xfrm>
          </p:grpSpPr>
          <p:sp>
            <p:nvSpPr>
              <p:cNvPr id="82" name="Freeform 14"/>
              <p:cNvSpPr>
                <a:spLocks noChangeAspect="1"/>
              </p:cNvSpPr>
              <p:nvPr/>
            </p:nvSpPr>
            <p:spPr bwMode="auto">
              <a:xfrm>
                <a:off x="3204362" y="3685192"/>
                <a:ext cx="1836000" cy="1623044"/>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FF3E3E"/>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3" name="组合 82"/>
              <p:cNvGrpSpPr/>
              <p:nvPr/>
            </p:nvGrpSpPr>
            <p:grpSpPr>
              <a:xfrm>
                <a:off x="3763136" y="4247275"/>
                <a:ext cx="639019" cy="746829"/>
                <a:chOff x="4741863" y="766763"/>
                <a:chExt cx="517525" cy="604838"/>
              </a:xfrm>
              <a:noFill/>
            </p:grpSpPr>
            <p:sp>
              <p:nvSpPr>
                <p:cNvPr id="84" name="Freeform 23"/>
                <p:cNvSpPr>
                  <a:spLocks noEditPoints="1"/>
                </p:cNvSpPr>
                <p:nvPr/>
              </p:nvSpPr>
              <p:spPr bwMode="auto">
                <a:xfrm>
                  <a:off x="4741863" y="766763"/>
                  <a:ext cx="517525" cy="604838"/>
                </a:xfrm>
                <a:custGeom>
                  <a:avLst/>
                  <a:gdLst>
                    <a:gd name="T0" fmla="*/ 113 w 175"/>
                    <a:gd name="T1" fmla="*/ 0 h 205"/>
                    <a:gd name="T2" fmla="*/ 111 w 175"/>
                    <a:gd name="T3" fmla="*/ 2 h 205"/>
                    <a:gd name="T4" fmla="*/ 11 w 175"/>
                    <a:gd name="T5" fmla="*/ 62 h 205"/>
                    <a:gd name="T6" fmla="*/ 69 w 175"/>
                    <a:gd name="T7" fmla="*/ 200 h 205"/>
                    <a:gd name="T8" fmla="*/ 121 w 175"/>
                    <a:gd name="T9" fmla="*/ 187 h 205"/>
                    <a:gd name="T10" fmla="*/ 173 w 175"/>
                    <a:gd name="T11" fmla="*/ 157 h 205"/>
                    <a:gd name="T12" fmla="*/ 153 w 175"/>
                    <a:gd name="T13" fmla="*/ 91 h 205"/>
                    <a:gd name="T14" fmla="*/ 108 w 175"/>
                    <a:gd name="T15" fmla="*/ 9 h 205"/>
                    <a:gd name="T16" fmla="*/ 98 w 175"/>
                    <a:gd name="T17" fmla="*/ 13 h 205"/>
                    <a:gd name="T18" fmla="*/ 24 w 175"/>
                    <a:gd name="T19" fmla="*/ 45 h 205"/>
                    <a:gd name="T20" fmla="*/ 41 w 175"/>
                    <a:gd name="T21" fmla="*/ 38 h 205"/>
                    <a:gd name="T22" fmla="*/ 34 w 175"/>
                    <a:gd name="T23" fmla="*/ 42 h 205"/>
                    <a:gd name="T24" fmla="*/ 107 w 175"/>
                    <a:gd name="T25" fmla="*/ 15 h 205"/>
                    <a:gd name="T26" fmla="*/ 28 w 175"/>
                    <a:gd name="T27" fmla="*/ 48 h 205"/>
                    <a:gd name="T28" fmla="*/ 107 w 175"/>
                    <a:gd name="T29" fmla="*/ 20 h 205"/>
                    <a:gd name="T30" fmla="*/ 67 w 175"/>
                    <a:gd name="T31" fmla="*/ 41 h 205"/>
                    <a:gd name="T32" fmla="*/ 15 w 175"/>
                    <a:gd name="T33" fmla="*/ 58 h 205"/>
                    <a:gd name="T34" fmla="*/ 117 w 175"/>
                    <a:gd name="T35" fmla="*/ 38 h 205"/>
                    <a:gd name="T36" fmla="*/ 166 w 175"/>
                    <a:gd name="T37" fmla="*/ 158 h 205"/>
                    <a:gd name="T38" fmla="*/ 94 w 175"/>
                    <a:gd name="T39" fmla="*/ 192 h 205"/>
                    <a:gd name="T40" fmla="*/ 69 w 175"/>
                    <a:gd name="T41" fmla="*/ 200 h 205"/>
                    <a:gd name="T42" fmla="*/ 15 w 175"/>
                    <a:gd name="T43" fmla="*/ 62 h 205"/>
                    <a:gd name="T44" fmla="*/ 15 w 175"/>
                    <a:gd name="T45" fmla="*/ 62 h 205"/>
                    <a:gd name="T46" fmla="*/ 16 w 175"/>
                    <a:gd name="T47" fmla="*/ 62 h 205"/>
                    <a:gd name="T48" fmla="*/ 29 w 175"/>
                    <a:gd name="T49" fmla="*/ 59 h 205"/>
                    <a:gd name="T50" fmla="*/ 112 w 175"/>
                    <a:gd name="T51" fmla="*/ 27 h 205"/>
                    <a:gd name="T52" fmla="*/ 113 w 175"/>
                    <a:gd name="T53" fmla="*/ 27 h 205"/>
                    <a:gd name="T54" fmla="*/ 169 w 175"/>
                    <a:gd name="T55" fmla="*/ 153 h 205"/>
                    <a:gd name="T56" fmla="*/ 130 w 175"/>
                    <a:gd name="T57" fmla="*/ 56 h 205"/>
                    <a:gd name="T58" fmla="*/ 117 w 175"/>
                    <a:gd name="T59" fmla="*/ 22 h 205"/>
                    <a:gd name="T60" fmla="*/ 114 w 175"/>
                    <a:gd name="T61" fmla="*/ 21 h 205"/>
                    <a:gd name="T62" fmla="*/ 113 w 175"/>
                    <a:gd name="T63" fmla="*/ 7 h 205"/>
                    <a:gd name="T64" fmla="*/ 158 w 175"/>
                    <a:gd name="T65" fmla="*/ 11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205">
                      <a:moveTo>
                        <a:pt x="115" y="2"/>
                      </a:moveTo>
                      <a:cubicBezTo>
                        <a:pt x="115" y="1"/>
                        <a:pt x="114" y="0"/>
                        <a:pt x="113" y="0"/>
                      </a:cubicBezTo>
                      <a:cubicBezTo>
                        <a:pt x="112" y="0"/>
                        <a:pt x="112" y="1"/>
                        <a:pt x="112" y="1"/>
                      </a:cubicBezTo>
                      <a:cubicBezTo>
                        <a:pt x="111" y="1"/>
                        <a:pt x="111" y="2"/>
                        <a:pt x="111" y="2"/>
                      </a:cubicBezTo>
                      <a:cubicBezTo>
                        <a:pt x="82" y="12"/>
                        <a:pt x="54" y="25"/>
                        <a:pt x="26" y="38"/>
                      </a:cubicBezTo>
                      <a:cubicBezTo>
                        <a:pt x="20" y="40"/>
                        <a:pt x="0" y="55"/>
                        <a:pt x="11" y="62"/>
                      </a:cubicBezTo>
                      <a:cubicBezTo>
                        <a:pt x="27" y="109"/>
                        <a:pt x="46" y="155"/>
                        <a:pt x="65" y="201"/>
                      </a:cubicBezTo>
                      <a:cubicBezTo>
                        <a:pt x="66" y="203"/>
                        <a:pt x="69" y="202"/>
                        <a:pt x="69" y="200"/>
                      </a:cubicBezTo>
                      <a:cubicBezTo>
                        <a:pt x="69" y="200"/>
                        <a:pt x="69" y="200"/>
                        <a:pt x="69" y="200"/>
                      </a:cubicBezTo>
                      <a:cubicBezTo>
                        <a:pt x="85" y="205"/>
                        <a:pt x="106" y="193"/>
                        <a:pt x="121" y="187"/>
                      </a:cubicBezTo>
                      <a:cubicBezTo>
                        <a:pt x="138" y="180"/>
                        <a:pt x="159" y="174"/>
                        <a:pt x="172" y="160"/>
                      </a:cubicBezTo>
                      <a:cubicBezTo>
                        <a:pt x="174" y="159"/>
                        <a:pt x="173" y="158"/>
                        <a:pt x="173" y="157"/>
                      </a:cubicBezTo>
                      <a:cubicBezTo>
                        <a:pt x="175" y="149"/>
                        <a:pt x="174" y="142"/>
                        <a:pt x="171" y="134"/>
                      </a:cubicBezTo>
                      <a:cubicBezTo>
                        <a:pt x="166" y="120"/>
                        <a:pt x="159" y="106"/>
                        <a:pt x="153" y="91"/>
                      </a:cubicBezTo>
                      <a:cubicBezTo>
                        <a:pt x="141" y="62"/>
                        <a:pt x="130" y="31"/>
                        <a:pt x="115" y="2"/>
                      </a:cubicBezTo>
                      <a:close/>
                      <a:moveTo>
                        <a:pt x="108" y="9"/>
                      </a:moveTo>
                      <a:cubicBezTo>
                        <a:pt x="107" y="10"/>
                        <a:pt x="107" y="11"/>
                        <a:pt x="107" y="11"/>
                      </a:cubicBezTo>
                      <a:cubicBezTo>
                        <a:pt x="104" y="12"/>
                        <a:pt x="101" y="13"/>
                        <a:pt x="98" y="13"/>
                      </a:cubicBezTo>
                      <a:cubicBezTo>
                        <a:pt x="101" y="12"/>
                        <a:pt x="104" y="11"/>
                        <a:pt x="108" y="9"/>
                      </a:cubicBezTo>
                      <a:close/>
                      <a:moveTo>
                        <a:pt x="24" y="45"/>
                      </a:moveTo>
                      <a:cubicBezTo>
                        <a:pt x="26" y="44"/>
                        <a:pt x="28" y="43"/>
                        <a:pt x="31" y="42"/>
                      </a:cubicBezTo>
                      <a:cubicBezTo>
                        <a:pt x="34" y="41"/>
                        <a:pt x="37" y="39"/>
                        <a:pt x="41" y="38"/>
                      </a:cubicBezTo>
                      <a:cubicBezTo>
                        <a:pt x="41" y="38"/>
                        <a:pt x="41" y="37"/>
                        <a:pt x="42" y="37"/>
                      </a:cubicBezTo>
                      <a:cubicBezTo>
                        <a:pt x="39" y="39"/>
                        <a:pt x="37" y="40"/>
                        <a:pt x="34" y="42"/>
                      </a:cubicBezTo>
                      <a:cubicBezTo>
                        <a:pt x="33" y="42"/>
                        <a:pt x="34" y="44"/>
                        <a:pt x="35" y="43"/>
                      </a:cubicBezTo>
                      <a:cubicBezTo>
                        <a:pt x="58" y="32"/>
                        <a:pt x="82" y="24"/>
                        <a:pt x="107" y="15"/>
                      </a:cubicBezTo>
                      <a:cubicBezTo>
                        <a:pt x="107" y="16"/>
                        <a:pt x="107" y="17"/>
                        <a:pt x="107" y="18"/>
                      </a:cubicBezTo>
                      <a:cubicBezTo>
                        <a:pt x="80" y="27"/>
                        <a:pt x="54" y="38"/>
                        <a:pt x="28" y="48"/>
                      </a:cubicBezTo>
                      <a:cubicBezTo>
                        <a:pt x="27" y="49"/>
                        <a:pt x="27" y="51"/>
                        <a:pt x="29" y="50"/>
                      </a:cubicBezTo>
                      <a:cubicBezTo>
                        <a:pt x="55" y="42"/>
                        <a:pt x="82" y="32"/>
                        <a:pt x="107" y="20"/>
                      </a:cubicBezTo>
                      <a:cubicBezTo>
                        <a:pt x="108" y="21"/>
                        <a:pt x="108" y="22"/>
                        <a:pt x="108" y="23"/>
                      </a:cubicBezTo>
                      <a:cubicBezTo>
                        <a:pt x="94" y="28"/>
                        <a:pt x="81" y="36"/>
                        <a:pt x="67" y="41"/>
                      </a:cubicBezTo>
                      <a:cubicBezTo>
                        <a:pt x="50" y="47"/>
                        <a:pt x="33" y="53"/>
                        <a:pt x="16" y="58"/>
                      </a:cubicBezTo>
                      <a:cubicBezTo>
                        <a:pt x="16" y="58"/>
                        <a:pt x="15" y="58"/>
                        <a:pt x="15" y="58"/>
                      </a:cubicBezTo>
                      <a:cubicBezTo>
                        <a:pt x="18" y="54"/>
                        <a:pt x="21" y="49"/>
                        <a:pt x="24" y="45"/>
                      </a:cubicBezTo>
                      <a:close/>
                      <a:moveTo>
                        <a:pt x="117" y="38"/>
                      </a:moveTo>
                      <a:cubicBezTo>
                        <a:pt x="122" y="52"/>
                        <a:pt x="127" y="65"/>
                        <a:pt x="133" y="78"/>
                      </a:cubicBezTo>
                      <a:cubicBezTo>
                        <a:pt x="144" y="105"/>
                        <a:pt x="155" y="131"/>
                        <a:pt x="166" y="158"/>
                      </a:cubicBezTo>
                      <a:cubicBezTo>
                        <a:pt x="154" y="170"/>
                        <a:pt x="132" y="176"/>
                        <a:pt x="116" y="182"/>
                      </a:cubicBezTo>
                      <a:cubicBezTo>
                        <a:pt x="109" y="185"/>
                        <a:pt x="101" y="189"/>
                        <a:pt x="94" y="192"/>
                      </a:cubicBezTo>
                      <a:cubicBezTo>
                        <a:pt x="85" y="195"/>
                        <a:pt x="76" y="196"/>
                        <a:pt x="69" y="200"/>
                      </a:cubicBezTo>
                      <a:cubicBezTo>
                        <a:pt x="69" y="200"/>
                        <a:pt x="69" y="200"/>
                        <a:pt x="69" y="200"/>
                      </a:cubicBezTo>
                      <a:cubicBezTo>
                        <a:pt x="69" y="200"/>
                        <a:pt x="69" y="200"/>
                        <a:pt x="69" y="200"/>
                      </a:cubicBezTo>
                      <a:cubicBezTo>
                        <a:pt x="52" y="153"/>
                        <a:pt x="34" y="107"/>
                        <a:pt x="15" y="62"/>
                      </a:cubicBezTo>
                      <a:cubicBezTo>
                        <a:pt x="15" y="62"/>
                        <a:pt x="15" y="62"/>
                        <a:pt x="15" y="62"/>
                      </a:cubicBezTo>
                      <a:cubicBezTo>
                        <a:pt x="15" y="62"/>
                        <a:pt x="15" y="62"/>
                        <a:pt x="15" y="62"/>
                      </a:cubicBezTo>
                      <a:cubicBezTo>
                        <a:pt x="15" y="62"/>
                        <a:pt x="16" y="62"/>
                        <a:pt x="16" y="62"/>
                      </a:cubicBezTo>
                      <a:cubicBezTo>
                        <a:pt x="16" y="62"/>
                        <a:pt x="16" y="62"/>
                        <a:pt x="16" y="62"/>
                      </a:cubicBezTo>
                      <a:cubicBezTo>
                        <a:pt x="18" y="62"/>
                        <a:pt x="19" y="62"/>
                        <a:pt x="20" y="62"/>
                      </a:cubicBezTo>
                      <a:cubicBezTo>
                        <a:pt x="23" y="62"/>
                        <a:pt x="27" y="61"/>
                        <a:pt x="29" y="59"/>
                      </a:cubicBezTo>
                      <a:cubicBezTo>
                        <a:pt x="42" y="56"/>
                        <a:pt x="54" y="52"/>
                        <a:pt x="67" y="48"/>
                      </a:cubicBezTo>
                      <a:cubicBezTo>
                        <a:pt x="82" y="42"/>
                        <a:pt x="99" y="36"/>
                        <a:pt x="112" y="27"/>
                      </a:cubicBezTo>
                      <a:cubicBezTo>
                        <a:pt x="112" y="27"/>
                        <a:pt x="112" y="27"/>
                        <a:pt x="112" y="27"/>
                      </a:cubicBezTo>
                      <a:cubicBezTo>
                        <a:pt x="113" y="27"/>
                        <a:pt x="113" y="27"/>
                        <a:pt x="113" y="27"/>
                      </a:cubicBezTo>
                      <a:cubicBezTo>
                        <a:pt x="113" y="31"/>
                        <a:pt x="115" y="35"/>
                        <a:pt x="117" y="38"/>
                      </a:cubicBezTo>
                      <a:close/>
                      <a:moveTo>
                        <a:pt x="169" y="153"/>
                      </a:moveTo>
                      <a:cubicBezTo>
                        <a:pt x="160" y="132"/>
                        <a:pt x="152" y="110"/>
                        <a:pt x="143" y="89"/>
                      </a:cubicBezTo>
                      <a:cubicBezTo>
                        <a:pt x="139" y="78"/>
                        <a:pt x="135" y="67"/>
                        <a:pt x="130" y="56"/>
                      </a:cubicBezTo>
                      <a:cubicBezTo>
                        <a:pt x="128" y="51"/>
                        <a:pt x="126" y="46"/>
                        <a:pt x="124" y="41"/>
                      </a:cubicBezTo>
                      <a:cubicBezTo>
                        <a:pt x="122" y="36"/>
                        <a:pt x="116" y="27"/>
                        <a:pt x="117" y="22"/>
                      </a:cubicBezTo>
                      <a:cubicBezTo>
                        <a:pt x="117" y="21"/>
                        <a:pt x="115" y="19"/>
                        <a:pt x="114" y="21"/>
                      </a:cubicBezTo>
                      <a:cubicBezTo>
                        <a:pt x="114" y="21"/>
                        <a:pt x="114" y="21"/>
                        <a:pt x="114" y="21"/>
                      </a:cubicBezTo>
                      <a:cubicBezTo>
                        <a:pt x="113" y="19"/>
                        <a:pt x="112" y="17"/>
                        <a:pt x="112" y="15"/>
                      </a:cubicBezTo>
                      <a:cubicBezTo>
                        <a:pt x="112" y="12"/>
                        <a:pt x="112" y="9"/>
                        <a:pt x="113" y="7"/>
                      </a:cubicBezTo>
                      <a:cubicBezTo>
                        <a:pt x="121" y="31"/>
                        <a:pt x="133" y="54"/>
                        <a:pt x="143" y="78"/>
                      </a:cubicBezTo>
                      <a:cubicBezTo>
                        <a:pt x="148" y="90"/>
                        <a:pt x="153" y="101"/>
                        <a:pt x="158" y="113"/>
                      </a:cubicBezTo>
                      <a:cubicBezTo>
                        <a:pt x="163" y="126"/>
                        <a:pt x="171" y="139"/>
                        <a:pt x="169" y="153"/>
                      </a:cubicBezTo>
                      <a:close/>
                    </a:path>
                  </a:pathLst>
                </a:custGeom>
                <a:grpFill/>
                <a:ln w="9525">
                  <a:solidFill>
                    <a:srgbClr val="FF3E3E"/>
                  </a:solid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5" name="Freeform 24"/>
                <p:cNvSpPr/>
                <p:nvPr/>
              </p:nvSpPr>
              <p:spPr bwMode="auto">
                <a:xfrm>
                  <a:off x="4837113" y="996951"/>
                  <a:ext cx="76200" cy="150813"/>
                </a:xfrm>
                <a:custGeom>
                  <a:avLst/>
                  <a:gdLst>
                    <a:gd name="T0" fmla="*/ 4 w 26"/>
                    <a:gd name="T1" fmla="*/ 1 h 51"/>
                    <a:gd name="T2" fmla="*/ 1 w 26"/>
                    <a:gd name="T3" fmla="*/ 3 h 51"/>
                    <a:gd name="T4" fmla="*/ 18 w 26"/>
                    <a:gd name="T5" fmla="*/ 47 h 51"/>
                    <a:gd name="T6" fmla="*/ 25 w 26"/>
                    <a:gd name="T7" fmla="*/ 45 h 51"/>
                    <a:gd name="T8" fmla="*/ 4 w 26"/>
                    <a:gd name="T9" fmla="*/ 1 h 51"/>
                  </a:gdLst>
                  <a:ahLst/>
                  <a:cxnLst>
                    <a:cxn ang="0">
                      <a:pos x="T0" y="T1"/>
                    </a:cxn>
                    <a:cxn ang="0">
                      <a:pos x="T2" y="T3"/>
                    </a:cxn>
                    <a:cxn ang="0">
                      <a:pos x="T4" y="T5"/>
                    </a:cxn>
                    <a:cxn ang="0">
                      <a:pos x="T6" y="T7"/>
                    </a:cxn>
                    <a:cxn ang="0">
                      <a:pos x="T8" y="T9"/>
                    </a:cxn>
                  </a:cxnLst>
                  <a:rect l="0" t="0" r="r" b="b"/>
                  <a:pathLst>
                    <a:path w="26" h="51">
                      <a:moveTo>
                        <a:pt x="4" y="1"/>
                      </a:moveTo>
                      <a:cubicBezTo>
                        <a:pt x="3" y="0"/>
                        <a:pt x="0" y="1"/>
                        <a:pt x="1" y="3"/>
                      </a:cubicBezTo>
                      <a:cubicBezTo>
                        <a:pt x="6" y="18"/>
                        <a:pt x="13" y="32"/>
                        <a:pt x="18" y="47"/>
                      </a:cubicBezTo>
                      <a:cubicBezTo>
                        <a:pt x="20" y="51"/>
                        <a:pt x="26" y="49"/>
                        <a:pt x="25" y="45"/>
                      </a:cubicBezTo>
                      <a:cubicBezTo>
                        <a:pt x="19" y="30"/>
                        <a:pt x="13" y="15"/>
                        <a:pt x="4" y="1"/>
                      </a:cubicBezTo>
                      <a:close/>
                    </a:path>
                  </a:pathLst>
                </a:custGeom>
                <a:grpFill/>
                <a:ln w="9525">
                  <a:solidFill>
                    <a:srgbClr val="FF3E3E"/>
                  </a:solid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Freeform 25"/>
                <p:cNvSpPr/>
                <p:nvPr/>
              </p:nvSpPr>
              <p:spPr bwMode="auto">
                <a:xfrm>
                  <a:off x="4848225" y="904876"/>
                  <a:ext cx="284163" cy="249238"/>
                </a:xfrm>
                <a:custGeom>
                  <a:avLst/>
                  <a:gdLst>
                    <a:gd name="T0" fmla="*/ 76 w 96"/>
                    <a:gd name="T1" fmla="*/ 4 h 84"/>
                    <a:gd name="T2" fmla="*/ 75 w 96"/>
                    <a:gd name="T3" fmla="*/ 4 h 84"/>
                    <a:gd name="T4" fmla="*/ 72 w 96"/>
                    <a:gd name="T5" fmla="*/ 1 h 84"/>
                    <a:gd name="T6" fmla="*/ 2 w 96"/>
                    <a:gd name="T7" fmla="*/ 32 h 84"/>
                    <a:gd name="T8" fmla="*/ 3 w 96"/>
                    <a:gd name="T9" fmla="*/ 34 h 84"/>
                    <a:gd name="T10" fmla="*/ 73 w 96"/>
                    <a:gd name="T11" fmla="*/ 6 h 84"/>
                    <a:gd name="T12" fmla="*/ 89 w 96"/>
                    <a:gd name="T13" fmla="*/ 48 h 84"/>
                    <a:gd name="T14" fmla="*/ 89 w 96"/>
                    <a:gd name="T15" fmla="*/ 48 h 84"/>
                    <a:gd name="T16" fmla="*/ 21 w 96"/>
                    <a:gd name="T17" fmla="*/ 78 h 84"/>
                    <a:gd name="T18" fmla="*/ 23 w 96"/>
                    <a:gd name="T19" fmla="*/ 83 h 84"/>
                    <a:gd name="T20" fmla="*/ 92 w 96"/>
                    <a:gd name="T21" fmla="*/ 53 h 84"/>
                    <a:gd name="T22" fmla="*/ 93 w 96"/>
                    <a:gd name="T23" fmla="*/ 52 h 84"/>
                    <a:gd name="T24" fmla="*/ 95 w 96"/>
                    <a:gd name="T25" fmla="*/ 49 h 84"/>
                    <a:gd name="T26" fmla="*/ 76 w 96"/>
                    <a:gd name="T27"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76" y="4"/>
                      </a:moveTo>
                      <a:cubicBezTo>
                        <a:pt x="76" y="4"/>
                        <a:pt x="76" y="4"/>
                        <a:pt x="75" y="4"/>
                      </a:cubicBezTo>
                      <a:cubicBezTo>
                        <a:pt x="76" y="2"/>
                        <a:pt x="74" y="0"/>
                        <a:pt x="72" y="1"/>
                      </a:cubicBezTo>
                      <a:cubicBezTo>
                        <a:pt x="48" y="9"/>
                        <a:pt x="24" y="20"/>
                        <a:pt x="2" y="32"/>
                      </a:cubicBezTo>
                      <a:cubicBezTo>
                        <a:pt x="0" y="33"/>
                        <a:pt x="1" y="35"/>
                        <a:pt x="3" y="34"/>
                      </a:cubicBezTo>
                      <a:cubicBezTo>
                        <a:pt x="26" y="26"/>
                        <a:pt x="50" y="17"/>
                        <a:pt x="73" y="6"/>
                      </a:cubicBezTo>
                      <a:cubicBezTo>
                        <a:pt x="75" y="21"/>
                        <a:pt x="82" y="35"/>
                        <a:pt x="89" y="48"/>
                      </a:cubicBezTo>
                      <a:cubicBezTo>
                        <a:pt x="89" y="48"/>
                        <a:pt x="89" y="48"/>
                        <a:pt x="89" y="48"/>
                      </a:cubicBezTo>
                      <a:cubicBezTo>
                        <a:pt x="66" y="55"/>
                        <a:pt x="43" y="68"/>
                        <a:pt x="21" y="78"/>
                      </a:cubicBezTo>
                      <a:cubicBezTo>
                        <a:pt x="18" y="80"/>
                        <a:pt x="20" y="84"/>
                        <a:pt x="23" y="83"/>
                      </a:cubicBezTo>
                      <a:cubicBezTo>
                        <a:pt x="46" y="74"/>
                        <a:pt x="71" y="65"/>
                        <a:pt x="92" y="53"/>
                      </a:cubicBezTo>
                      <a:cubicBezTo>
                        <a:pt x="92" y="52"/>
                        <a:pt x="93" y="52"/>
                        <a:pt x="93" y="52"/>
                      </a:cubicBezTo>
                      <a:cubicBezTo>
                        <a:pt x="94" y="52"/>
                        <a:pt x="96" y="51"/>
                        <a:pt x="95" y="49"/>
                      </a:cubicBezTo>
                      <a:cubicBezTo>
                        <a:pt x="90" y="34"/>
                        <a:pt x="85" y="17"/>
                        <a:pt x="76" y="4"/>
                      </a:cubicBezTo>
                      <a:close/>
                    </a:path>
                  </a:pathLst>
                </a:custGeom>
                <a:grpFill/>
                <a:ln w="9525">
                  <a:solidFill>
                    <a:srgbClr val="FF3E3E"/>
                  </a:solid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9" name="Freeform 26"/>
                <p:cNvSpPr/>
                <p:nvPr/>
              </p:nvSpPr>
              <p:spPr bwMode="auto">
                <a:xfrm>
                  <a:off x="4891088" y="962026"/>
                  <a:ext cx="169863" cy="79375"/>
                </a:xfrm>
                <a:custGeom>
                  <a:avLst/>
                  <a:gdLst>
                    <a:gd name="T0" fmla="*/ 53 w 58"/>
                    <a:gd name="T1" fmla="*/ 1 h 27"/>
                    <a:gd name="T2" fmla="*/ 2 w 58"/>
                    <a:gd name="T3" fmla="*/ 22 h 27"/>
                    <a:gd name="T4" fmla="*/ 4 w 58"/>
                    <a:gd name="T5" fmla="*/ 26 h 27"/>
                    <a:gd name="T6" fmla="*/ 55 w 58"/>
                    <a:gd name="T7" fmla="*/ 7 h 27"/>
                    <a:gd name="T8" fmla="*/ 53 w 58"/>
                    <a:gd name="T9" fmla="*/ 1 h 27"/>
                  </a:gdLst>
                  <a:ahLst/>
                  <a:cxnLst>
                    <a:cxn ang="0">
                      <a:pos x="T0" y="T1"/>
                    </a:cxn>
                    <a:cxn ang="0">
                      <a:pos x="T2" y="T3"/>
                    </a:cxn>
                    <a:cxn ang="0">
                      <a:pos x="T4" y="T5"/>
                    </a:cxn>
                    <a:cxn ang="0">
                      <a:pos x="T6" y="T7"/>
                    </a:cxn>
                    <a:cxn ang="0">
                      <a:pos x="T8" y="T9"/>
                    </a:cxn>
                  </a:cxnLst>
                  <a:rect l="0" t="0" r="r" b="b"/>
                  <a:pathLst>
                    <a:path w="58" h="27">
                      <a:moveTo>
                        <a:pt x="53" y="1"/>
                      </a:moveTo>
                      <a:cubicBezTo>
                        <a:pt x="36" y="5"/>
                        <a:pt x="18" y="13"/>
                        <a:pt x="2" y="22"/>
                      </a:cubicBezTo>
                      <a:cubicBezTo>
                        <a:pt x="0" y="23"/>
                        <a:pt x="1" y="27"/>
                        <a:pt x="4" y="26"/>
                      </a:cubicBezTo>
                      <a:cubicBezTo>
                        <a:pt x="21" y="20"/>
                        <a:pt x="39" y="14"/>
                        <a:pt x="55" y="7"/>
                      </a:cubicBezTo>
                      <a:cubicBezTo>
                        <a:pt x="58" y="5"/>
                        <a:pt x="57" y="0"/>
                        <a:pt x="53" y="1"/>
                      </a:cubicBezTo>
                      <a:close/>
                    </a:path>
                  </a:pathLst>
                </a:custGeom>
                <a:grpFill/>
                <a:ln w="9525">
                  <a:solidFill>
                    <a:srgbClr val="FF3E3E"/>
                  </a:solid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0" name="Freeform 27"/>
                <p:cNvSpPr/>
                <p:nvPr/>
              </p:nvSpPr>
              <p:spPr bwMode="auto">
                <a:xfrm>
                  <a:off x="4922838" y="1009651"/>
                  <a:ext cx="150813" cy="73025"/>
                </a:xfrm>
                <a:custGeom>
                  <a:avLst/>
                  <a:gdLst>
                    <a:gd name="T0" fmla="*/ 44 w 51"/>
                    <a:gd name="T1" fmla="*/ 1 h 25"/>
                    <a:gd name="T2" fmla="*/ 2 w 51"/>
                    <a:gd name="T3" fmla="*/ 21 h 25"/>
                    <a:gd name="T4" fmla="*/ 3 w 51"/>
                    <a:gd name="T5" fmla="*/ 24 h 25"/>
                    <a:gd name="T6" fmla="*/ 47 w 51"/>
                    <a:gd name="T7" fmla="*/ 8 h 25"/>
                    <a:gd name="T8" fmla="*/ 44 w 51"/>
                    <a:gd name="T9" fmla="*/ 1 h 25"/>
                  </a:gdLst>
                  <a:ahLst/>
                  <a:cxnLst>
                    <a:cxn ang="0">
                      <a:pos x="T0" y="T1"/>
                    </a:cxn>
                    <a:cxn ang="0">
                      <a:pos x="T2" y="T3"/>
                    </a:cxn>
                    <a:cxn ang="0">
                      <a:pos x="T4" y="T5"/>
                    </a:cxn>
                    <a:cxn ang="0">
                      <a:pos x="T6" y="T7"/>
                    </a:cxn>
                    <a:cxn ang="0">
                      <a:pos x="T8" y="T9"/>
                    </a:cxn>
                  </a:cxnLst>
                  <a:rect l="0" t="0" r="r" b="b"/>
                  <a:pathLst>
                    <a:path w="51" h="25">
                      <a:moveTo>
                        <a:pt x="44" y="1"/>
                      </a:moveTo>
                      <a:cubicBezTo>
                        <a:pt x="30" y="6"/>
                        <a:pt x="16" y="14"/>
                        <a:pt x="2" y="21"/>
                      </a:cubicBezTo>
                      <a:cubicBezTo>
                        <a:pt x="0" y="22"/>
                        <a:pt x="1" y="25"/>
                        <a:pt x="3" y="24"/>
                      </a:cubicBezTo>
                      <a:cubicBezTo>
                        <a:pt x="18" y="19"/>
                        <a:pt x="33" y="14"/>
                        <a:pt x="47" y="8"/>
                      </a:cubicBezTo>
                      <a:cubicBezTo>
                        <a:pt x="51" y="6"/>
                        <a:pt x="48" y="0"/>
                        <a:pt x="44" y="1"/>
                      </a:cubicBezTo>
                      <a:close/>
                    </a:path>
                  </a:pathLst>
                </a:custGeom>
                <a:grpFill/>
                <a:ln w="9525">
                  <a:solidFill>
                    <a:srgbClr val="FF3E3E"/>
                  </a:solid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05" name="文本框 104"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3066511" y="5395335"/>
              <a:ext cx="2037737" cy="646331"/>
            </a:xfrm>
            <a:prstGeom prst="rect">
              <a:avLst/>
            </a:prstGeom>
            <a:noFill/>
            <a:effectLst/>
          </p:spPr>
          <p:txBody>
            <a:bodyPr wrap="none" rtlCol="0">
              <a:spAutoFit/>
            </a:bodyPr>
            <a:lstStyle/>
            <a:p>
              <a:r>
                <a:rPr lang="zh-CN" altLang="en-US" sz="3600" b="1" dirty="0">
                  <a:solidFill>
                    <a:srgbClr val="FF3E3E"/>
                  </a:solidFill>
                  <a:latin typeface="幼圆" panose="02010509060101010101" pitchFamily="49" charset="-122"/>
                  <a:ea typeface="幼圆" panose="02010509060101010101" pitchFamily="49" charset="-122"/>
                  <a:cs typeface="Kartika" panose="02020503030404060203" pitchFamily="18" charset="0"/>
                </a:rPr>
                <a:t>翻译模块</a:t>
              </a:r>
              <a:endParaRPr lang="en-US" altLang="zh-CN" sz="3600" b="1" dirty="0">
                <a:solidFill>
                  <a:srgbClr val="FF3E3E"/>
                </a:solidFill>
                <a:latin typeface="幼圆" panose="02010509060101010101" pitchFamily="49" charset="-122"/>
                <a:ea typeface="幼圆" panose="02010509060101010101" pitchFamily="49" charset="-122"/>
                <a:cs typeface="Kartika" panose="02020503030404060203" pitchFamily="18" charset="0"/>
              </a:endParaRPr>
            </a:p>
          </p:txBody>
        </p:sp>
      </p:grpSp>
      <p:grpSp>
        <p:nvGrpSpPr>
          <p:cNvPr id="2" name="组合 1">
            <a:extLst>
              <a:ext uri="{FF2B5EF4-FFF2-40B4-BE49-F238E27FC236}">
                <a16:creationId xmlns:a16="http://schemas.microsoft.com/office/drawing/2014/main" id="{4843CD1E-DE11-4947-97A4-EDBDE0B0BCB0}"/>
              </a:ext>
            </a:extLst>
          </p:cNvPr>
          <p:cNvGrpSpPr/>
          <p:nvPr/>
        </p:nvGrpSpPr>
        <p:grpSpPr>
          <a:xfrm>
            <a:off x="6318203" y="4278464"/>
            <a:ext cx="2964273" cy="2269375"/>
            <a:chOff x="4800473" y="4512315"/>
            <a:chExt cx="2964273" cy="2269375"/>
          </a:xfrm>
        </p:grpSpPr>
        <p:grpSp>
          <p:nvGrpSpPr>
            <p:cNvPr id="94" name="组合 93"/>
            <p:cNvGrpSpPr/>
            <p:nvPr/>
          </p:nvGrpSpPr>
          <p:grpSpPr>
            <a:xfrm>
              <a:off x="5238606" y="4512315"/>
              <a:ext cx="1836000" cy="1623044"/>
              <a:chOff x="5238606" y="4512315"/>
              <a:chExt cx="1836000" cy="1623044"/>
            </a:xfrm>
          </p:grpSpPr>
          <p:sp>
            <p:nvSpPr>
              <p:cNvPr id="95" name="Freeform 14"/>
              <p:cNvSpPr>
                <a:spLocks noChangeAspect="1"/>
              </p:cNvSpPr>
              <p:nvPr/>
            </p:nvSpPr>
            <p:spPr bwMode="auto">
              <a:xfrm>
                <a:off x="5238606" y="4512315"/>
                <a:ext cx="1836000" cy="1623044"/>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6" name="组合 94"/>
              <p:cNvGrpSpPr>
                <a:grpSpLocks/>
              </p:cNvGrpSpPr>
              <p:nvPr/>
            </p:nvGrpSpPr>
            <p:grpSpPr bwMode="auto">
              <a:xfrm>
                <a:off x="5757984" y="5130414"/>
                <a:ext cx="688023" cy="615497"/>
                <a:chOff x="4577745" y="4336117"/>
                <a:chExt cx="557229" cy="497597"/>
              </a:xfrm>
              <a:noFill/>
            </p:grpSpPr>
            <p:sp>
              <p:nvSpPr>
                <p:cNvPr id="97" name="任意多边形 96"/>
                <p:cNvSpPr/>
                <p:nvPr/>
              </p:nvSpPr>
              <p:spPr>
                <a:xfrm>
                  <a:off x="4577745" y="4393166"/>
                  <a:ext cx="557229" cy="440548"/>
                </a:xfrm>
                <a:custGeom>
                  <a:avLst/>
                  <a:gdLst>
                    <a:gd name="connsiteX0" fmla="*/ 14510 w 533941"/>
                    <a:gd name="connsiteY0" fmla="*/ 334613 h 439545"/>
                    <a:gd name="connsiteX1" fmla="*/ 33171 w 533941"/>
                    <a:gd name="connsiteY1" fmla="*/ 415479 h 439545"/>
                    <a:gd name="connsiteX2" fmla="*/ 219783 w 533941"/>
                    <a:gd name="connsiteY2" fmla="*/ 415479 h 439545"/>
                    <a:gd name="connsiteX3" fmla="*/ 505922 w 533941"/>
                    <a:gd name="connsiteY3" fmla="*/ 135560 h 439545"/>
                    <a:gd name="connsiteX4" fmla="*/ 487261 w 533941"/>
                    <a:gd name="connsiteY4" fmla="*/ 4932 h 439545"/>
                    <a:gd name="connsiteX5" fmla="*/ 188681 w 533941"/>
                    <a:gd name="connsiteY5" fmla="*/ 297291 h 439545"/>
                    <a:gd name="connsiteX6" fmla="*/ 14510 w 533941"/>
                    <a:gd name="connsiteY6" fmla="*/ 334613 h 439545"/>
                    <a:gd name="connsiteX0-1" fmla="*/ 11897 w 542181"/>
                    <a:gd name="connsiteY0-2" fmla="*/ 307480 h 440817"/>
                    <a:gd name="connsiteX1-3" fmla="*/ 41411 w 542181"/>
                    <a:gd name="connsiteY1-4" fmla="*/ 415479 h 440817"/>
                    <a:gd name="connsiteX2-5" fmla="*/ 228023 w 542181"/>
                    <a:gd name="connsiteY2-6" fmla="*/ 415479 h 440817"/>
                    <a:gd name="connsiteX3-7" fmla="*/ 514162 w 542181"/>
                    <a:gd name="connsiteY3-8" fmla="*/ 135560 h 440817"/>
                    <a:gd name="connsiteX4-9" fmla="*/ 495501 w 542181"/>
                    <a:gd name="connsiteY4-10" fmla="*/ 4932 h 440817"/>
                    <a:gd name="connsiteX5-11" fmla="*/ 196921 w 542181"/>
                    <a:gd name="connsiteY5-12" fmla="*/ 297291 h 440817"/>
                    <a:gd name="connsiteX6-13" fmla="*/ 11897 w 542181"/>
                    <a:gd name="connsiteY6-14" fmla="*/ 307480 h 440817"/>
                    <a:gd name="connsiteX0-15" fmla="*/ 26945 w 557229"/>
                    <a:gd name="connsiteY0-16" fmla="*/ 307480 h 440817"/>
                    <a:gd name="connsiteX1-17" fmla="*/ 23898 w 557229"/>
                    <a:gd name="connsiteY1-18" fmla="*/ 415479 h 440817"/>
                    <a:gd name="connsiteX2-19" fmla="*/ 243071 w 557229"/>
                    <a:gd name="connsiteY2-20" fmla="*/ 415479 h 440817"/>
                    <a:gd name="connsiteX3-21" fmla="*/ 529210 w 557229"/>
                    <a:gd name="connsiteY3-22" fmla="*/ 135560 h 440817"/>
                    <a:gd name="connsiteX4-23" fmla="*/ 510549 w 557229"/>
                    <a:gd name="connsiteY4-24" fmla="*/ 4932 h 440817"/>
                    <a:gd name="connsiteX5-25" fmla="*/ 211969 w 557229"/>
                    <a:gd name="connsiteY5-26" fmla="*/ 297291 h 440817"/>
                    <a:gd name="connsiteX6-27" fmla="*/ 26945 w 557229"/>
                    <a:gd name="connsiteY6-28" fmla="*/ 307480 h 440817"/>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 ang="0">
                      <a:pos x="connsiteX6-27" y="connsiteY6-28"/>
                    </a:cxn>
                  </a:cxnLst>
                  <a:rect l="l" t="t" r="r" b="b"/>
                  <a:pathLst>
                    <a:path w="557229" h="440817">
                      <a:moveTo>
                        <a:pt x="26945" y="307480"/>
                      </a:moveTo>
                      <a:cubicBezTo>
                        <a:pt x="-4400" y="327178"/>
                        <a:pt x="-12123" y="397479"/>
                        <a:pt x="23898" y="415479"/>
                      </a:cubicBezTo>
                      <a:cubicBezTo>
                        <a:pt x="59919" y="433479"/>
                        <a:pt x="158852" y="462132"/>
                        <a:pt x="243071" y="415479"/>
                      </a:cubicBezTo>
                      <a:cubicBezTo>
                        <a:pt x="327290" y="368826"/>
                        <a:pt x="484630" y="203984"/>
                        <a:pt x="529210" y="135560"/>
                      </a:cubicBezTo>
                      <a:cubicBezTo>
                        <a:pt x="573790" y="67136"/>
                        <a:pt x="563422" y="-22023"/>
                        <a:pt x="510549" y="4932"/>
                      </a:cubicBezTo>
                      <a:cubicBezTo>
                        <a:pt x="457676" y="31887"/>
                        <a:pt x="292570" y="246866"/>
                        <a:pt x="211969" y="297291"/>
                      </a:cubicBezTo>
                      <a:cubicBezTo>
                        <a:pt x="131368" y="347716"/>
                        <a:pt x="58290" y="287782"/>
                        <a:pt x="26945" y="307480"/>
                      </a:cubicBezTo>
                      <a:close/>
                    </a:path>
                  </a:pathLst>
                </a:custGeom>
                <a:grpFill/>
                <a:ln w="25400" cap="rnd">
                  <a:solidFill>
                    <a:srgbClr val="A6A6A6"/>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8" name="任意多边形 97"/>
                <p:cNvSpPr/>
                <p:nvPr/>
              </p:nvSpPr>
              <p:spPr>
                <a:xfrm>
                  <a:off x="4611083" y="4336117"/>
                  <a:ext cx="514366" cy="483334"/>
                </a:xfrm>
                <a:custGeom>
                  <a:avLst/>
                  <a:gdLst>
                    <a:gd name="connsiteX0" fmla="*/ 198035 w 502835"/>
                    <a:gd name="connsiteY0" fmla="*/ 493056 h 493056"/>
                    <a:gd name="connsiteX1" fmla="*/ 123390 w 502835"/>
                    <a:gd name="connsiteY1" fmla="*/ 368648 h 493056"/>
                    <a:gd name="connsiteX2" fmla="*/ 5203 w 502835"/>
                    <a:gd name="connsiteY2" fmla="*/ 393529 h 493056"/>
                    <a:gd name="connsiteX3" fmla="*/ 310003 w 502835"/>
                    <a:gd name="connsiteY3" fmla="*/ 32746 h 493056"/>
                    <a:gd name="connsiteX4" fmla="*/ 502835 w 502835"/>
                    <a:gd name="connsiteY4" fmla="*/ 38966 h 493056"/>
                    <a:gd name="connsiteX0-1" fmla="*/ 205934 w 510734"/>
                    <a:gd name="connsiteY0-2" fmla="*/ 491889 h 491889"/>
                    <a:gd name="connsiteX1-3" fmla="*/ 131289 w 510734"/>
                    <a:gd name="connsiteY1-4" fmla="*/ 367481 h 491889"/>
                    <a:gd name="connsiteX2-5" fmla="*/ 4962 w 510734"/>
                    <a:gd name="connsiteY2-6" fmla="*/ 376082 h 491889"/>
                    <a:gd name="connsiteX3-7" fmla="*/ 317902 w 510734"/>
                    <a:gd name="connsiteY3-8" fmla="*/ 31579 h 491889"/>
                    <a:gd name="connsiteX4-9" fmla="*/ 510734 w 510734"/>
                    <a:gd name="connsiteY4-10" fmla="*/ 37799 h 491889"/>
                    <a:gd name="connsiteX0-11" fmla="*/ 205532 w 510332"/>
                    <a:gd name="connsiteY0-12" fmla="*/ 491889 h 491889"/>
                    <a:gd name="connsiteX1-13" fmla="*/ 136314 w 510332"/>
                    <a:gd name="connsiteY1-14" fmla="*/ 383761 h 491889"/>
                    <a:gd name="connsiteX2-15" fmla="*/ 4560 w 510332"/>
                    <a:gd name="connsiteY2-16" fmla="*/ 376082 h 491889"/>
                    <a:gd name="connsiteX3-17" fmla="*/ 317500 w 510332"/>
                    <a:gd name="connsiteY3-18" fmla="*/ 31579 h 491889"/>
                    <a:gd name="connsiteX4-19" fmla="*/ 510332 w 510332"/>
                    <a:gd name="connsiteY4-20" fmla="*/ 37799 h 491889"/>
                    <a:gd name="connsiteX0-21" fmla="*/ 159192 w 510119"/>
                    <a:gd name="connsiteY0-22" fmla="*/ 489175 h 489175"/>
                    <a:gd name="connsiteX1-23" fmla="*/ 136101 w 510119"/>
                    <a:gd name="connsiteY1-24" fmla="*/ 383761 h 489175"/>
                    <a:gd name="connsiteX2-25" fmla="*/ 4347 w 510119"/>
                    <a:gd name="connsiteY2-26" fmla="*/ 376082 h 489175"/>
                    <a:gd name="connsiteX3-27" fmla="*/ 317287 w 510119"/>
                    <a:gd name="connsiteY3-28" fmla="*/ 31579 h 489175"/>
                    <a:gd name="connsiteX4-29" fmla="*/ 510119 w 510119"/>
                    <a:gd name="connsiteY4-30" fmla="*/ 37799 h 489175"/>
                    <a:gd name="connsiteX0-31" fmla="*/ 159192 w 510119"/>
                    <a:gd name="connsiteY0-32" fmla="*/ 489175 h 489175"/>
                    <a:gd name="connsiteX1-33" fmla="*/ 136101 w 510119"/>
                    <a:gd name="connsiteY1-34" fmla="*/ 383761 h 489175"/>
                    <a:gd name="connsiteX2-35" fmla="*/ 4347 w 510119"/>
                    <a:gd name="connsiteY2-36" fmla="*/ 376082 h 489175"/>
                    <a:gd name="connsiteX3-37" fmla="*/ 317287 w 510119"/>
                    <a:gd name="connsiteY3-38" fmla="*/ 31579 h 489175"/>
                    <a:gd name="connsiteX4-39" fmla="*/ 510119 w 510119"/>
                    <a:gd name="connsiteY4-40" fmla="*/ 37799 h 489175"/>
                    <a:gd name="connsiteX0-41" fmla="*/ 151016 w 510083"/>
                    <a:gd name="connsiteY0-42" fmla="*/ 483748 h 483748"/>
                    <a:gd name="connsiteX1-43" fmla="*/ 136065 w 510083"/>
                    <a:gd name="connsiteY1-44" fmla="*/ 383761 h 483748"/>
                    <a:gd name="connsiteX2-45" fmla="*/ 4311 w 510083"/>
                    <a:gd name="connsiteY2-46" fmla="*/ 376082 h 483748"/>
                    <a:gd name="connsiteX3-47" fmla="*/ 317251 w 510083"/>
                    <a:gd name="connsiteY3-48" fmla="*/ 31579 h 483748"/>
                    <a:gd name="connsiteX4-49" fmla="*/ 510083 w 510083"/>
                    <a:gd name="connsiteY4-50" fmla="*/ 37799 h 483748"/>
                    <a:gd name="connsiteX0-51" fmla="*/ 150514 w 509581"/>
                    <a:gd name="connsiteY0-52" fmla="*/ 483748 h 483748"/>
                    <a:gd name="connsiteX1-53" fmla="*/ 135563 w 509581"/>
                    <a:gd name="connsiteY1-54" fmla="*/ 383761 h 483748"/>
                    <a:gd name="connsiteX2-55" fmla="*/ 3809 w 509581"/>
                    <a:gd name="connsiteY2-56" fmla="*/ 376082 h 483748"/>
                    <a:gd name="connsiteX3-57" fmla="*/ 316749 w 509581"/>
                    <a:gd name="connsiteY3-58" fmla="*/ 31579 h 483748"/>
                    <a:gd name="connsiteX4-59" fmla="*/ 509581 w 509581"/>
                    <a:gd name="connsiteY4-60" fmla="*/ 37799 h 483748"/>
                    <a:gd name="connsiteX0-61" fmla="*/ 146758 w 505825"/>
                    <a:gd name="connsiteY0-62" fmla="*/ 483748 h 483748"/>
                    <a:gd name="connsiteX1-63" fmla="*/ 131807 w 505825"/>
                    <a:gd name="connsiteY1-64" fmla="*/ 383761 h 483748"/>
                    <a:gd name="connsiteX2-65" fmla="*/ 53 w 505825"/>
                    <a:gd name="connsiteY2-66" fmla="*/ 376082 h 483748"/>
                    <a:gd name="connsiteX3-67" fmla="*/ 312993 w 505825"/>
                    <a:gd name="connsiteY3-68" fmla="*/ 31579 h 483748"/>
                    <a:gd name="connsiteX4-69" fmla="*/ 505825 w 505825"/>
                    <a:gd name="connsiteY4-70" fmla="*/ 37799 h 483748"/>
                    <a:gd name="connsiteX0-71" fmla="*/ 154904 w 513971"/>
                    <a:gd name="connsiteY0-72" fmla="*/ 482779 h 482779"/>
                    <a:gd name="connsiteX1-73" fmla="*/ 139953 w 513971"/>
                    <a:gd name="connsiteY1-74" fmla="*/ 382792 h 482779"/>
                    <a:gd name="connsiteX2-75" fmla="*/ 59 w 513971"/>
                    <a:gd name="connsiteY2-76" fmla="*/ 361546 h 482779"/>
                    <a:gd name="connsiteX3-77" fmla="*/ 321139 w 513971"/>
                    <a:gd name="connsiteY3-78" fmla="*/ 30610 h 482779"/>
                    <a:gd name="connsiteX4-79" fmla="*/ 513971 w 513971"/>
                    <a:gd name="connsiteY4-80" fmla="*/ 36830 h 482779"/>
                    <a:gd name="connsiteX0-81" fmla="*/ 154895 w 513962"/>
                    <a:gd name="connsiteY0-82" fmla="*/ 482779 h 482779"/>
                    <a:gd name="connsiteX1-83" fmla="*/ 139944 w 513962"/>
                    <a:gd name="connsiteY1-84" fmla="*/ 382792 h 482779"/>
                    <a:gd name="connsiteX2-85" fmla="*/ 50 w 513962"/>
                    <a:gd name="connsiteY2-86" fmla="*/ 361546 h 482779"/>
                    <a:gd name="connsiteX3-87" fmla="*/ 321130 w 513962"/>
                    <a:gd name="connsiteY3-88" fmla="*/ 30610 h 482779"/>
                    <a:gd name="connsiteX4-89" fmla="*/ 513962 w 513962"/>
                    <a:gd name="connsiteY4-90" fmla="*/ 36830 h 482779"/>
                  </a:gdLst>
                  <a:ahLst/>
                  <a:cxnLst>
                    <a:cxn ang="0">
                      <a:pos x="connsiteX0-81" y="connsiteY0-82"/>
                    </a:cxn>
                    <a:cxn ang="0">
                      <a:pos x="connsiteX1-83" y="connsiteY1-84"/>
                    </a:cxn>
                    <a:cxn ang="0">
                      <a:pos x="connsiteX2-85" y="connsiteY2-86"/>
                    </a:cxn>
                    <a:cxn ang="0">
                      <a:pos x="connsiteX3-87" y="connsiteY3-88"/>
                    </a:cxn>
                    <a:cxn ang="0">
                      <a:pos x="connsiteX4-89" y="connsiteY4-90"/>
                    </a:cxn>
                  </a:cxnLst>
                  <a:rect l="l" t="t" r="r" b="b"/>
                  <a:pathLst>
                    <a:path w="513962" h="482779">
                      <a:moveTo>
                        <a:pt x="154895" y="482779"/>
                      </a:moveTo>
                      <a:cubicBezTo>
                        <a:pt x="158062" y="428869"/>
                        <a:pt x="144044" y="389430"/>
                        <a:pt x="139944" y="382792"/>
                      </a:cubicBezTo>
                      <a:cubicBezTo>
                        <a:pt x="135844" y="376154"/>
                        <a:pt x="-3014" y="379542"/>
                        <a:pt x="50" y="361546"/>
                      </a:cubicBezTo>
                      <a:cubicBezTo>
                        <a:pt x="3114" y="343550"/>
                        <a:pt x="235478" y="84729"/>
                        <a:pt x="321130" y="30610"/>
                      </a:cubicBezTo>
                      <a:cubicBezTo>
                        <a:pt x="406782" y="-23509"/>
                        <a:pt x="459015" y="4173"/>
                        <a:pt x="513962" y="36830"/>
                      </a:cubicBezTo>
                    </a:path>
                  </a:pathLst>
                </a:custGeom>
                <a:grpFill/>
                <a:ln w="25400" cap="rnd">
                  <a:solidFill>
                    <a:srgbClr val="A6A6A6"/>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06" name="文本框 105"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4800473" y="6135359"/>
              <a:ext cx="2964273" cy="646331"/>
            </a:xfrm>
            <a:prstGeom prst="rect">
              <a:avLst/>
            </a:prstGeom>
            <a:noFill/>
            <a:effectLst/>
          </p:spPr>
          <p:txBody>
            <a:bodyPr wrap="none" rtlCol="0">
              <a:spAutoFit/>
            </a:bodyPr>
            <a:lstStyle/>
            <a:p>
              <a:r>
                <a:rPr lang="zh-CN" altLang="en-US" sz="3600" b="1" dirty="0">
                  <a:solidFill>
                    <a:srgbClr val="A6A6A6"/>
                  </a:solidFill>
                  <a:latin typeface="幼圆" panose="02010509060101010101" pitchFamily="49" charset="-122"/>
                  <a:ea typeface="幼圆" panose="02010509060101010101" pitchFamily="49" charset="-122"/>
                  <a:cs typeface="Kartika" panose="02020503030404060203" pitchFamily="18" charset="0"/>
                </a:rPr>
                <a:t>语音转换文字</a:t>
              </a:r>
              <a:endParaRPr lang="en-US" altLang="zh-CN" sz="3600" b="1" dirty="0">
                <a:solidFill>
                  <a:srgbClr val="A6A6A6"/>
                </a:solidFill>
                <a:latin typeface="幼圆" panose="02010509060101010101" pitchFamily="49" charset="-122"/>
                <a:ea typeface="幼圆" panose="02010509060101010101" pitchFamily="49" charset="-122"/>
                <a:cs typeface="Kartika" panose="02020503030404060203" pitchFamily="18" charset="0"/>
              </a:endParaRPr>
            </a:p>
          </p:txBody>
        </p:sp>
      </p:grpSp>
      <p:grpSp>
        <p:nvGrpSpPr>
          <p:cNvPr id="107" name="组合 106"/>
          <p:cNvGrpSpPr/>
          <p:nvPr/>
        </p:nvGrpSpPr>
        <p:grpSpPr>
          <a:xfrm>
            <a:off x="4824744" y="1568433"/>
            <a:ext cx="2293380" cy="2027371"/>
            <a:chOff x="5009916" y="1568236"/>
            <a:chExt cx="2293380" cy="2027371"/>
          </a:xfrm>
        </p:grpSpPr>
        <p:sp>
          <p:nvSpPr>
            <p:cNvPr id="108" name="Freeform 14"/>
            <p:cNvSpPr>
              <a:spLocks/>
            </p:cNvSpPr>
            <p:nvPr/>
          </p:nvSpPr>
          <p:spPr bwMode="auto">
            <a:xfrm>
              <a:off x="5009916" y="1568236"/>
              <a:ext cx="2293380" cy="2027371"/>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文本框 108"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5354482" y="2339046"/>
              <a:ext cx="1471878" cy="707886"/>
            </a:xfrm>
            <a:prstGeom prst="rect">
              <a:avLst/>
            </a:prstGeom>
            <a:noFill/>
            <a:effectLst/>
          </p:spPr>
          <p:txBody>
            <a:bodyPr wrap="none" rtlCol="0">
              <a:spAutoFit/>
            </a:bodyPr>
            <a:lstStyle/>
            <a:p>
              <a:r>
                <a:rPr lang="zh-CN" altLang="en-US" sz="4000" b="1" dirty="0">
                  <a:solidFill>
                    <a:schemeClr val="tx1">
                      <a:lumMod val="85000"/>
                      <a:lumOff val="15000"/>
                    </a:schemeClr>
                  </a:solidFill>
                  <a:latin typeface="幼圆" panose="02010509060101010101" pitchFamily="49" charset="-122"/>
                  <a:ea typeface="幼圆" panose="02010509060101010101" pitchFamily="49" charset="-122"/>
                  <a:cs typeface="Kartika" panose="02020503030404060203" pitchFamily="18" charset="0"/>
                </a:rPr>
                <a:t>技 术</a:t>
              </a:r>
              <a:endParaRPr lang="en-US" altLang="zh-CN" sz="4000" b="1" dirty="0">
                <a:solidFill>
                  <a:schemeClr val="tx1">
                    <a:lumMod val="85000"/>
                    <a:lumOff val="15000"/>
                  </a:schemeClr>
                </a:solidFill>
                <a:latin typeface="幼圆" panose="02010509060101010101" pitchFamily="49" charset="-122"/>
                <a:ea typeface="幼圆" panose="02010509060101010101" pitchFamily="49" charset="-122"/>
                <a:cs typeface="Kartika" panose="02020503030404060203" pitchFamily="18" charset="0"/>
              </a:endParaRPr>
            </a:p>
          </p:txBody>
        </p:sp>
      </p:grpSp>
    </p:spTree>
    <p:extLst>
      <p:ext uri="{BB962C8B-B14F-4D97-AF65-F5344CB8AC3E}">
        <p14:creationId xmlns:p14="http://schemas.microsoft.com/office/powerpoint/2010/main" val="277398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750" fill="hold"/>
                                        <p:tgtEl>
                                          <p:spTgt spid="107"/>
                                        </p:tgtEl>
                                        <p:attrNameLst>
                                          <p:attrName>ppt_w</p:attrName>
                                        </p:attrNameLst>
                                      </p:cBhvr>
                                      <p:tavLst>
                                        <p:tav tm="0">
                                          <p:val>
                                            <p:strVal val="4*#ppt_w"/>
                                          </p:val>
                                        </p:tav>
                                        <p:tav tm="100000">
                                          <p:val>
                                            <p:strVal val="#ppt_w"/>
                                          </p:val>
                                        </p:tav>
                                      </p:tavLst>
                                    </p:anim>
                                    <p:anim calcmode="lin" valueType="num">
                                      <p:cBhvr>
                                        <p:cTn id="8" dur="750" fill="hold"/>
                                        <p:tgtEl>
                                          <p:spTgt spid="107"/>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6" presetClass="emph" presetSubtype="0" fill="hold" nodeType="afterEffect">
                                  <p:stCondLst>
                                    <p:cond delay="0"/>
                                  </p:stCondLst>
                                  <p:childTnLst>
                                    <p:animEffect transition="out" filter="fade">
                                      <p:cBhvr>
                                        <p:cTn id="11" dur="500" tmFilter="0, 0; .2, .5; .8, .5; 1, 0"/>
                                        <p:tgtEl>
                                          <p:spTgt spid="107"/>
                                        </p:tgtEl>
                                      </p:cBhvr>
                                    </p:animEffect>
                                    <p:animScale>
                                      <p:cBhvr>
                                        <p:cTn id="12" dur="250" autoRev="1" fill="hold"/>
                                        <p:tgtEl>
                                          <p:spTgt spid="107"/>
                                        </p:tgtEl>
                                      </p:cBhvr>
                                      <p:by x="105000" y="105000"/>
                                    </p:animScale>
                                  </p:childTnLst>
                                </p:cTn>
                              </p:par>
                            </p:childTnLst>
                          </p:cTn>
                        </p:par>
                        <p:par>
                          <p:cTn id="13" fill="hold">
                            <p:stCondLst>
                              <p:cond delay="1250"/>
                            </p:stCondLst>
                            <p:childTnLst>
                              <p:par>
                                <p:cTn id="14" presetID="22" presetClass="entr" presetSubtype="2"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right)">
                                      <p:cBhvr>
                                        <p:cTn id="16" dur="500"/>
                                        <p:tgtEl>
                                          <p:spTgt spid="43"/>
                                        </p:tgtEl>
                                      </p:cBhvr>
                                    </p:animEffect>
                                  </p:childTnLst>
                                </p:cTn>
                              </p:par>
                              <p:par>
                                <p:cTn id="17" presetID="22" presetClass="entr" presetSubtype="1"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par>
                                <p:cTn id="20" presetID="22" presetClass="entr" presetSubtype="1"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par>
                                <p:cTn id="23" presetID="2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1750"/>
                            </p:stCondLst>
                            <p:childTnLst>
                              <p:par>
                                <p:cTn id="27" presetID="2" presetClass="entr" presetSubtype="8" decel="3600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750" fill="hold"/>
                                        <p:tgtEl>
                                          <p:spTgt spid="46"/>
                                        </p:tgtEl>
                                        <p:attrNameLst>
                                          <p:attrName>ppt_x</p:attrName>
                                        </p:attrNameLst>
                                      </p:cBhvr>
                                      <p:tavLst>
                                        <p:tav tm="0">
                                          <p:val>
                                            <p:strVal val="0-#ppt_w/2"/>
                                          </p:val>
                                        </p:tav>
                                        <p:tav tm="100000">
                                          <p:val>
                                            <p:strVal val="#ppt_x"/>
                                          </p:val>
                                        </p:tav>
                                      </p:tavLst>
                                    </p:anim>
                                    <p:anim calcmode="lin" valueType="num">
                                      <p:cBhvr additive="base">
                                        <p:cTn id="30" dur="750" fill="hold"/>
                                        <p:tgtEl>
                                          <p:spTgt spid="46"/>
                                        </p:tgtEl>
                                        <p:attrNameLst>
                                          <p:attrName>ppt_y</p:attrName>
                                        </p:attrNameLst>
                                      </p:cBhvr>
                                      <p:tavLst>
                                        <p:tav tm="0">
                                          <p:val>
                                            <p:strVal val="#ppt_y"/>
                                          </p:val>
                                        </p:tav>
                                        <p:tav tm="100000">
                                          <p:val>
                                            <p:strVal val="#ppt_y"/>
                                          </p:val>
                                        </p:tav>
                                      </p:tavLst>
                                    </p:anim>
                                  </p:childTnLst>
                                </p:cTn>
                              </p:par>
                              <p:par>
                                <p:cTn id="31" presetID="2" presetClass="entr" presetSubtype="6" decel="3600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750" fill="hold"/>
                                        <p:tgtEl>
                                          <p:spTgt spid="91"/>
                                        </p:tgtEl>
                                        <p:attrNameLst>
                                          <p:attrName>ppt_x</p:attrName>
                                        </p:attrNameLst>
                                      </p:cBhvr>
                                      <p:tavLst>
                                        <p:tav tm="0">
                                          <p:val>
                                            <p:strVal val="1+#ppt_w/2"/>
                                          </p:val>
                                        </p:tav>
                                        <p:tav tm="100000">
                                          <p:val>
                                            <p:strVal val="#ppt_x"/>
                                          </p:val>
                                        </p:tav>
                                      </p:tavLst>
                                    </p:anim>
                                    <p:anim calcmode="lin" valueType="num">
                                      <p:cBhvr additive="base">
                                        <p:cTn id="34" dur="750" fill="hold"/>
                                        <p:tgtEl>
                                          <p:spTgt spid="91"/>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02"/>
                                        </p:tgtEl>
                                        <p:attrNameLst>
                                          <p:attrName>style.visibility</p:attrName>
                                        </p:attrNameLst>
                                      </p:cBhvr>
                                      <p:to>
                                        <p:strVal val="visible"/>
                                      </p:to>
                                    </p:set>
                                    <p:animEffect transition="in" filter="fade">
                                      <p:cBhvr>
                                        <p:cTn id="38" dur="500"/>
                                        <p:tgtEl>
                                          <p:spTgt spid="102"/>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265970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语音识别</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071987" y="2502162"/>
            <a:ext cx="2410365" cy="2152691"/>
            <a:chOff x="6208713" y="1243013"/>
            <a:chExt cx="706438" cy="620713"/>
          </a:xfrm>
          <a:solidFill>
            <a:srgbClr val="F7B63E"/>
          </a:solidFill>
        </p:grpSpPr>
        <p:sp>
          <p:nvSpPr>
            <p:cNvPr id="32" name="Freeform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38" name="文本框 1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77385" y="5387095"/>
            <a:ext cx="8436992" cy="830997"/>
          </a:xfrm>
          <a:prstGeom prst="rect">
            <a:avLst/>
          </a:prstGeom>
          <a:noFill/>
          <a:effectLst/>
        </p:spPr>
        <p:txBody>
          <a:bodyPr wrap="square" rtlCol="0">
            <a:spAutoFit/>
          </a:bodyPr>
          <a:lstStyle/>
          <a:p>
            <a:r>
              <a:rPr lang="zh-CN" altLang="en-US" sz="2400" b="1" dirty="0">
                <a:latin typeface="幼圆" panose="02010509060101010101" pitchFamily="49" charset="-122"/>
                <a:ea typeface="幼圆" panose="02010509060101010101" pitchFamily="49" charset="-122"/>
              </a:rPr>
              <a:t>主要通过</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RecognizerIntent</a:t>
            </a:r>
            <a:r>
              <a:rPr lang="zh-CN" altLang="en-US" sz="2400" b="1" dirty="0">
                <a:latin typeface="幼圆" panose="02010509060101010101" pitchFamily="49" charset="-122"/>
                <a:ea typeface="幼圆" panose="02010509060101010101" pitchFamily="49" charset="-122"/>
              </a:rPr>
              <a:t>来实现语音识别，访问</a:t>
            </a:r>
            <a:r>
              <a:rPr lang="en-US" altLang="zh-CN" sz="2400" b="1" dirty="0">
                <a:latin typeface="幼圆" panose="02010509060101010101" pitchFamily="49" charset="-122"/>
                <a:ea typeface="幼圆" panose="02010509060101010101" pitchFamily="49" charset="-122"/>
              </a:rPr>
              <a:t>google</a:t>
            </a:r>
            <a:r>
              <a:rPr lang="zh-CN" altLang="en-US" sz="2400" b="1" dirty="0">
                <a:latin typeface="幼圆" panose="02010509060101010101" pitchFamily="49" charset="-122"/>
                <a:ea typeface="幼圆" panose="02010509060101010101" pitchFamily="49" charset="-122"/>
              </a:rPr>
              <a:t>云端，然后云端处理，匹配相应的数据，将结果发送到客户端</a:t>
            </a:r>
            <a:endParaRPr lang="en-US" altLang="zh-CN" sz="4400" b="1" dirty="0">
              <a:latin typeface="幼圆" panose="02010509060101010101" pitchFamily="49" charset="-122"/>
              <a:ea typeface="幼圆" panose="02010509060101010101" pitchFamily="49" charset="-122"/>
            </a:endParaRPr>
          </a:p>
        </p:txBody>
      </p:sp>
      <p:pic>
        <p:nvPicPr>
          <p:cNvPr id="3" name="图片 2">
            <a:extLst>
              <a:ext uri="{FF2B5EF4-FFF2-40B4-BE49-F238E27FC236}">
                <a16:creationId xmlns:a16="http://schemas.microsoft.com/office/drawing/2014/main" id="{F3FD2E05-A013-4B8A-A56F-4993C7B1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670" y="1084717"/>
            <a:ext cx="7561223" cy="4002075"/>
          </a:xfrm>
          <a:prstGeom prst="rect">
            <a:avLst/>
          </a:prstGeom>
        </p:spPr>
      </p:pic>
    </p:spTree>
    <p:extLst>
      <p:ext uri="{BB962C8B-B14F-4D97-AF65-F5344CB8AC3E}">
        <p14:creationId xmlns:p14="http://schemas.microsoft.com/office/powerpoint/2010/main" val="2324953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noChangeAspect="1"/>
          </p:cNvGrpSpPr>
          <p:nvPr/>
        </p:nvGrpSpPr>
        <p:grpSpPr bwMode="auto">
          <a:xfrm>
            <a:off x="4588121" y="1889428"/>
            <a:ext cx="1601546" cy="2244929"/>
            <a:chOff x="1999" y="1444"/>
            <a:chExt cx="1043" cy="1462"/>
          </a:xfrm>
          <a:solidFill>
            <a:srgbClr val="FF3E3E"/>
          </a:solidFill>
        </p:grpSpPr>
        <p:sp>
          <p:nvSpPr>
            <p:cNvPr id="43" name="Freeform 41"/>
            <p:cNvSpPr>
              <a:spLocks noEditPoints="1"/>
            </p:cNvSpPr>
            <p:nvPr/>
          </p:nvSpPr>
          <p:spPr bwMode="auto">
            <a:xfrm>
              <a:off x="2262" y="1607"/>
              <a:ext cx="420" cy="422"/>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a:spLocks noEditPoints="1"/>
            </p:cNvSpPr>
            <p:nvPr/>
          </p:nvSpPr>
          <p:spPr bwMode="auto">
            <a:xfrm>
              <a:off x="2255" y="1600"/>
              <a:ext cx="434" cy="436"/>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2401" y="1451"/>
              <a:ext cx="82" cy="166"/>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a:spLocks noEditPoints="1"/>
            </p:cNvSpPr>
            <p:nvPr/>
          </p:nvSpPr>
          <p:spPr bwMode="auto">
            <a:xfrm>
              <a:off x="2394" y="1444"/>
              <a:ext cx="96" cy="184"/>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2522" y="1511"/>
              <a:ext cx="50" cy="106"/>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2511" y="1504"/>
              <a:ext cx="68" cy="128"/>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2344" y="1745"/>
              <a:ext cx="239" cy="124"/>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a:spLocks noEditPoints="1"/>
            </p:cNvSpPr>
            <p:nvPr/>
          </p:nvSpPr>
          <p:spPr bwMode="auto">
            <a:xfrm>
              <a:off x="2333" y="1738"/>
              <a:ext cx="257" cy="138"/>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80" y="1742"/>
              <a:ext cx="7" cy="14"/>
            </a:xfrm>
            <a:custGeom>
              <a:avLst/>
              <a:gdLst>
                <a:gd name="T0" fmla="*/ 0 w 7"/>
                <a:gd name="T1" fmla="*/ 14 h 14"/>
                <a:gd name="T2" fmla="*/ 0 w 7"/>
                <a:gd name="T3" fmla="*/ 0 h 14"/>
                <a:gd name="T4" fmla="*/ 7 w 7"/>
                <a:gd name="T5" fmla="*/ 0 h 14"/>
                <a:gd name="T6" fmla="*/ 7 w 7"/>
                <a:gd name="T7" fmla="*/ 14 h 14"/>
                <a:gd name="T8" fmla="*/ 0 w 7"/>
                <a:gd name="T9" fmla="*/ 14 h 14"/>
                <a:gd name="T10" fmla="*/ 0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0" y="14"/>
                  </a:moveTo>
                  <a:lnTo>
                    <a:pt x="0" y="0"/>
                  </a:lnTo>
                  <a:lnTo>
                    <a:pt x="7" y="0"/>
                  </a:lnTo>
                  <a:lnTo>
                    <a:pt x="7"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72" y="1735"/>
              <a:ext cx="22" cy="28"/>
            </a:xfrm>
            <a:custGeom>
              <a:avLst/>
              <a:gdLst>
                <a:gd name="T0" fmla="*/ 15 w 22"/>
                <a:gd name="T1" fmla="*/ 28 h 28"/>
                <a:gd name="T2" fmla="*/ 8 w 22"/>
                <a:gd name="T3" fmla="*/ 28 h 28"/>
                <a:gd name="T4" fmla="*/ 8 w 22"/>
                <a:gd name="T5" fmla="*/ 21 h 28"/>
                <a:gd name="T6" fmla="*/ 15 w 22"/>
                <a:gd name="T7" fmla="*/ 21 h 28"/>
                <a:gd name="T8" fmla="*/ 8 w 22"/>
                <a:gd name="T9" fmla="*/ 21 h 28"/>
                <a:gd name="T10" fmla="*/ 8 w 22"/>
                <a:gd name="T11" fmla="*/ 28 h 28"/>
                <a:gd name="T12" fmla="*/ 0 w 22"/>
                <a:gd name="T13" fmla="*/ 28 h 28"/>
                <a:gd name="T14" fmla="*/ 0 w 22"/>
                <a:gd name="T15" fmla="*/ 0 h 28"/>
                <a:gd name="T16" fmla="*/ 8 w 22"/>
                <a:gd name="T17" fmla="*/ 0 h 28"/>
                <a:gd name="T18" fmla="*/ 22 w 22"/>
                <a:gd name="T19" fmla="*/ 0 h 28"/>
                <a:gd name="T20" fmla="*/ 22 w 22"/>
                <a:gd name="T21" fmla="*/ 28 h 28"/>
                <a:gd name="T22" fmla="*/ 15 w 22"/>
                <a:gd name="T23" fmla="*/ 28 h 28"/>
                <a:gd name="T24" fmla="*/ 15 w 2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8">
                  <a:moveTo>
                    <a:pt x="15" y="28"/>
                  </a:moveTo>
                  <a:lnTo>
                    <a:pt x="8" y="28"/>
                  </a:lnTo>
                  <a:lnTo>
                    <a:pt x="8" y="21"/>
                  </a:lnTo>
                  <a:lnTo>
                    <a:pt x="15" y="21"/>
                  </a:lnTo>
                  <a:lnTo>
                    <a:pt x="8" y="21"/>
                  </a:lnTo>
                  <a:lnTo>
                    <a:pt x="8" y="28"/>
                  </a:lnTo>
                  <a:lnTo>
                    <a:pt x="0" y="28"/>
                  </a:lnTo>
                  <a:lnTo>
                    <a:pt x="0" y="0"/>
                  </a:lnTo>
                  <a:lnTo>
                    <a:pt x="8" y="0"/>
                  </a:lnTo>
                  <a:lnTo>
                    <a:pt x="22" y="0"/>
                  </a:lnTo>
                  <a:lnTo>
                    <a:pt x="22" y="28"/>
                  </a:lnTo>
                  <a:lnTo>
                    <a:pt x="15" y="28"/>
                  </a:lnTo>
                  <a:lnTo>
                    <a:pt x="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2529" y="1710"/>
              <a:ext cx="18" cy="14"/>
            </a:xfrm>
            <a:custGeom>
              <a:avLst/>
              <a:gdLst>
                <a:gd name="T0" fmla="*/ 0 w 18"/>
                <a:gd name="T1" fmla="*/ 14 h 14"/>
                <a:gd name="T2" fmla="*/ 0 w 18"/>
                <a:gd name="T3" fmla="*/ 0 h 14"/>
                <a:gd name="T4" fmla="*/ 18 w 18"/>
                <a:gd name="T5" fmla="*/ 0 h 14"/>
                <a:gd name="T6" fmla="*/ 18 w 18"/>
                <a:gd name="T7" fmla="*/ 14 h 14"/>
                <a:gd name="T8" fmla="*/ 0 w 18"/>
                <a:gd name="T9" fmla="*/ 14 h 14"/>
                <a:gd name="T10" fmla="*/ 0 w 18"/>
                <a:gd name="T11" fmla="*/ 14 h 14"/>
              </a:gdLst>
              <a:ahLst/>
              <a:cxnLst>
                <a:cxn ang="0">
                  <a:pos x="T0" y="T1"/>
                </a:cxn>
                <a:cxn ang="0">
                  <a:pos x="T2" y="T3"/>
                </a:cxn>
                <a:cxn ang="0">
                  <a:pos x="T4" y="T5"/>
                </a:cxn>
                <a:cxn ang="0">
                  <a:pos x="T6" y="T7"/>
                </a:cxn>
                <a:cxn ang="0">
                  <a:pos x="T8" y="T9"/>
                </a:cxn>
                <a:cxn ang="0">
                  <a:pos x="T10" y="T11"/>
                </a:cxn>
              </a:cxnLst>
              <a:rect l="0" t="0" r="r" b="b"/>
              <a:pathLst>
                <a:path w="18" h="14">
                  <a:moveTo>
                    <a:pt x="0" y="14"/>
                  </a:moveTo>
                  <a:lnTo>
                    <a:pt x="0" y="0"/>
                  </a:lnTo>
                  <a:lnTo>
                    <a:pt x="18" y="0"/>
                  </a:lnTo>
                  <a:lnTo>
                    <a:pt x="18"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a:spLocks noEditPoints="1"/>
            </p:cNvSpPr>
            <p:nvPr/>
          </p:nvSpPr>
          <p:spPr bwMode="auto">
            <a:xfrm>
              <a:off x="2522" y="1703"/>
              <a:ext cx="32" cy="28"/>
            </a:xfrm>
            <a:custGeom>
              <a:avLst/>
              <a:gdLst>
                <a:gd name="T0" fmla="*/ 25 w 32"/>
                <a:gd name="T1" fmla="*/ 28 h 28"/>
                <a:gd name="T2" fmla="*/ 7 w 32"/>
                <a:gd name="T3" fmla="*/ 28 h 28"/>
                <a:gd name="T4" fmla="*/ 7 w 32"/>
                <a:gd name="T5" fmla="*/ 21 h 28"/>
                <a:gd name="T6" fmla="*/ 14 w 32"/>
                <a:gd name="T7" fmla="*/ 21 h 28"/>
                <a:gd name="T8" fmla="*/ 7 w 32"/>
                <a:gd name="T9" fmla="*/ 21 h 28"/>
                <a:gd name="T10" fmla="*/ 7 w 32"/>
                <a:gd name="T11" fmla="*/ 28 h 28"/>
                <a:gd name="T12" fmla="*/ 0 w 32"/>
                <a:gd name="T13" fmla="*/ 28 h 28"/>
                <a:gd name="T14" fmla="*/ 0 w 32"/>
                <a:gd name="T15" fmla="*/ 0 h 28"/>
                <a:gd name="T16" fmla="*/ 32 w 32"/>
                <a:gd name="T17" fmla="*/ 0 h 28"/>
                <a:gd name="T18" fmla="*/ 32 w 32"/>
                <a:gd name="T19" fmla="*/ 28 h 28"/>
                <a:gd name="T20" fmla="*/ 25 w 32"/>
                <a:gd name="T21" fmla="*/ 28 h 28"/>
                <a:gd name="T22" fmla="*/ 25 w 32"/>
                <a:gd name="T23" fmla="*/ 28 h 28"/>
                <a:gd name="T24" fmla="*/ 18 w 32"/>
                <a:gd name="T25" fmla="*/ 14 h 28"/>
                <a:gd name="T26" fmla="*/ 18 w 32"/>
                <a:gd name="T27" fmla="*/ 14 h 28"/>
                <a:gd name="T28" fmla="*/ 14 w 32"/>
                <a:gd name="T29" fmla="*/ 14 h 28"/>
                <a:gd name="T30" fmla="*/ 14 w 32"/>
                <a:gd name="T31" fmla="*/ 14 h 28"/>
                <a:gd name="T32" fmla="*/ 18 w 32"/>
                <a:gd name="T33" fmla="*/ 14 h 28"/>
                <a:gd name="T34" fmla="*/ 18 w 32"/>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8">
                  <a:moveTo>
                    <a:pt x="25" y="28"/>
                  </a:moveTo>
                  <a:lnTo>
                    <a:pt x="7" y="28"/>
                  </a:lnTo>
                  <a:lnTo>
                    <a:pt x="7" y="21"/>
                  </a:lnTo>
                  <a:lnTo>
                    <a:pt x="14" y="21"/>
                  </a:lnTo>
                  <a:lnTo>
                    <a:pt x="7" y="21"/>
                  </a:lnTo>
                  <a:lnTo>
                    <a:pt x="7" y="28"/>
                  </a:lnTo>
                  <a:lnTo>
                    <a:pt x="0" y="28"/>
                  </a:lnTo>
                  <a:lnTo>
                    <a:pt x="0" y="0"/>
                  </a:lnTo>
                  <a:lnTo>
                    <a:pt x="32" y="0"/>
                  </a:lnTo>
                  <a:lnTo>
                    <a:pt x="32" y="28"/>
                  </a:lnTo>
                  <a:lnTo>
                    <a:pt x="25" y="28"/>
                  </a:lnTo>
                  <a:lnTo>
                    <a:pt x="25" y="28"/>
                  </a:lnTo>
                  <a:close/>
                  <a:moveTo>
                    <a:pt x="18" y="14"/>
                  </a:moveTo>
                  <a:lnTo>
                    <a:pt x="18" y="14"/>
                  </a:lnTo>
                  <a:lnTo>
                    <a:pt x="14" y="14"/>
                  </a:lnTo>
                  <a:lnTo>
                    <a:pt x="14" y="14"/>
                  </a:lnTo>
                  <a:lnTo>
                    <a:pt x="18" y="14"/>
                  </a:lnTo>
                  <a:lnTo>
                    <a:pt x="1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2294" y="1997"/>
              <a:ext cx="371" cy="40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a:spLocks noEditPoints="1"/>
            </p:cNvSpPr>
            <p:nvPr/>
          </p:nvSpPr>
          <p:spPr bwMode="auto">
            <a:xfrm>
              <a:off x="2287" y="1990"/>
              <a:ext cx="385" cy="42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2412" y="2008"/>
              <a:ext cx="131" cy="71"/>
            </a:xfrm>
            <a:custGeom>
              <a:avLst/>
              <a:gdLst>
                <a:gd name="T0" fmla="*/ 0 w 131"/>
                <a:gd name="T1" fmla="*/ 18 h 71"/>
                <a:gd name="T2" fmla="*/ 0 w 131"/>
                <a:gd name="T3" fmla="*/ 18 h 71"/>
                <a:gd name="T4" fmla="*/ 14 w 131"/>
                <a:gd name="T5" fmla="*/ 10 h 71"/>
                <a:gd name="T6" fmla="*/ 32 w 131"/>
                <a:gd name="T7" fmla="*/ 42 h 71"/>
                <a:gd name="T8" fmla="*/ 60 w 131"/>
                <a:gd name="T9" fmla="*/ 3 h 71"/>
                <a:gd name="T10" fmla="*/ 110 w 131"/>
                <a:gd name="T11" fmla="*/ 35 h 71"/>
                <a:gd name="T12" fmla="*/ 117 w 131"/>
                <a:gd name="T13" fmla="*/ 0 h 71"/>
                <a:gd name="T14" fmla="*/ 131 w 131"/>
                <a:gd name="T15" fmla="*/ 3 h 71"/>
                <a:gd name="T16" fmla="*/ 121 w 131"/>
                <a:gd name="T17" fmla="*/ 60 h 71"/>
                <a:gd name="T18" fmla="*/ 64 w 131"/>
                <a:gd name="T19" fmla="*/ 21 h 71"/>
                <a:gd name="T20" fmla="*/ 28 w 131"/>
                <a:gd name="T21" fmla="*/ 71 h 71"/>
                <a:gd name="T22" fmla="*/ 0 w 131"/>
                <a:gd name="T23" fmla="*/ 18 h 71"/>
                <a:gd name="T24" fmla="*/ 0 w 131"/>
                <a:gd name="T2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1">
                  <a:moveTo>
                    <a:pt x="0" y="18"/>
                  </a:moveTo>
                  <a:lnTo>
                    <a:pt x="0" y="18"/>
                  </a:lnTo>
                  <a:lnTo>
                    <a:pt x="14" y="10"/>
                  </a:lnTo>
                  <a:lnTo>
                    <a:pt x="32" y="42"/>
                  </a:lnTo>
                  <a:lnTo>
                    <a:pt x="60" y="3"/>
                  </a:lnTo>
                  <a:lnTo>
                    <a:pt x="110" y="35"/>
                  </a:lnTo>
                  <a:lnTo>
                    <a:pt x="117" y="0"/>
                  </a:lnTo>
                  <a:lnTo>
                    <a:pt x="131" y="3"/>
                  </a:lnTo>
                  <a:lnTo>
                    <a:pt x="121" y="60"/>
                  </a:lnTo>
                  <a:lnTo>
                    <a:pt x="64" y="21"/>
                  </a:lnTo>
                  <a:lnTo>
                    <a:pt x="28" y="71"/>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a:spLocks noEditPoints="1"/>
            </p:cNvSpPr>
            <p:nvPr/>
          </p:nvSpPr>
          <p:spPr bwMode="auto">
            <a:xfrm>
              <a:off x="2405" y="2001"/>
              <a:ext cx="149" cy="92"/>
            </a:xfrm>
            <a:custGeom>
              <a:avLst/>
              <a:gdLst>
                <a:gd name="T0" fmla="*/ 0 w 149"/>
                <a:gd name="T1" fmla="*/ 28 h 92"/>
                <a:gd name="T2" fmla="*/ 7 w 149"/>
                <a:gd name="T3" fmla="*/ 25 h 92"/>
                <a:gd name="T4" fmla="*/ 0 w 149"/>
                <a:gd name="T5" fmla="*/ 28 h 92"/>
                <a:gd name="T6" fmla="*/ 7 w 149"/>
                <a:gd name="T7" fmla="*/ 21 h 92"/>
                <a:gd name="T8" fmla="*/ 3 w 149"/>
                <a:gd name="T9" fmla="*/ 17 h 92"/>
                <a:gd name="T10" fmla="*/ 21 w 149"/>
                <a:gd name="T11" fmla="*/ 7 h 92"/>
                <a:gd name="T12" fmla="*/ 39 w 149"/>
                <a:gd name="T13" fmla="*/ 35 h 92"/>
                <a:gd name="T14" fmla="*/ 64 w 149"/>
                <a:gd name="T15" fmla="*/ 0 h 92"/>
                <a:gd name="T16" fmla="*/ 114 w 149"/>
                <a:gd name="T17" fmla="*/ 32 h 92"/>
                <a:gd name="T18" fmla="*/ 121 w 149"/>
                <a:gd name="T19" fmla="*/ 0 h 92"/>
                <a:gd name="T20" fmla="*/ 149 w 149"/>
                <a:gd name="T21" fmla="*/ 7 h 92"/>
                <a:gd name="T22" fmla="*/ 131 w 149"/>
                <a:gd name="T23" fmla="*/ 78 h 92"/>
                <a:gd name="T24" fmla="*/ 71 w 149"/>
                <a:gd name="T25" fmla="*/ 39 h 92"/>
                <a:gd name="T26" fmla="*/ 35 w 149"/>
                <a:gd name="T27" fmla="*/ 92 h 92"/>
                <a:gd name="T28" fmla="*/ 0 w 149"/>
                <a:gd name="T29" fmla="*/ 28 h 92"/>
                <a:gd name="T30" fmla="*/ 0 w 149"/>
                <a:gd name="T31" fmla="*/ 28 h 92"/>
                <a:gd name="T32" fmla="*/ 39 w 149"/>
                <a:gd name="T33" fmla="*/ 64 h 92"/>
                <a:gd name="T34" fmla="*/ 67 w 149"/>
                <a:gd name="T35" fmla="*/ 21 h 92"/>
                <a:gd name="T36" fmla="*/ 124 w 149"/>
                <a:gd name="T37" fmla="*/ 53 h 92"/>
                <a:gd name="T38" fmla="*/ 131 w 149"/>
                <a:gd name="T39" fmla="*/ 17 h 92"/>
                <a:gd name="T40" fmla="*/ 124 w 149"/>
                <a:gd name="T41" fmla="*/ 53 h 92"/>
                <a:gd name="T42" fmla="*/ 67 w 149"/>
                <a:gd name="T43" fmla="*/ 21 h 92"/>
                <a:gd name="T44" fmla="*/ 39 w 149"/>
                <a:gd name="T45" fmla="*/ 64 h 92"/>
                <a:gd name="T46" fmla="*/ 39 w 149"/>
                <a:gd name="T47" fmla="*/ 64 h 92"/>
                <a:gd name="T48" fmla="*/ 39 w 149"/>
                <a:gd name="T49" fmla="*/ 64 h 92"/>
                <a:gd name="T50" fmla="*/ 17 w 149"/>
                <a:gd name="T51" fmla="*/ 32 h 92"/>
                <a:gd name="T52" fmla="*/ 17 w 149"/>
                <a:gd name="T53" fmla="*/ 25 h 92"/>
                <a:gd name="T54" fmla="*/ 17 w 149"/>
                <a:gd name="T55" fmla="*/ 25 h 92"/>
                <a:gd name="T56" fmla="*/ 17 w 149"/>
                <a:gd name="T57" fmla="*/ 32 h 92"/>
                <a:gd name="T58" fmla="*/ 17 w 149"/>
                <a:gd name="T59"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92">
                  <a:moveTo>
                    <a:pt x="0" y="28"/>
                  </a:moveTo>
                  <a:lnTo>
                    <a:pt x="7" y="25"/>
                  </a:lnTo>
                  <a:lnTo>
                    <a:pt x="0" y="28"/>
                  </a:lnTo>
                  <a:lnTo>
                    <a:pt x="7" y="21"/>
                  </a:lnTo>
                  <a:lnTo>
                    <a:pt x="3" y="17"/>
                  </a:lnTo>
                  <a:lnTo>
                    <a:pt x="21" y="7"/>
                  </a:lnTo>
                  <a:lnTo>
                    <a:pt x="39" y="35"/>
                  </a:lnTo>
                  <a:lnTo>
                    <a:pt x="64" y="0"/>
                  </a:lnTo>
                  <a:lnTo>
                    <a:pt x="114" y="32"/>
                  </a:lnTo>
                  <a:lnTo>
                    <a:pt x="121" y="0"/>
                  </a:lnTo>
                  <a:lnTo>
                    <a:pt x="149" y="7"/>
                  </a:lnTo>
                  <a:lnTo>
                    <a:pt x="131" y="78"/>
                  </a:lnTo>
                  <a:lnTo>
                    <a:pt x="71" y="39"/>
                  </a:lnTo>
                  <a:lnTo>
                    <a:pt x="35" y="92"/>
                  </a:lnTo>
                  <a:lnTo>
                    <a:pt x="0" y="28"/>
                  </a:lnTo>
                  <a:lnTo>
                    <a:pt x="0" y="28"/>
                  </a:lnTo>
                  <a:close/>
                  <a:moveTo>
                    <a:pt x="39" y="64"/>
                  </a:moveTo>
                  <a:lnTo>
                    <a:pt x="67" y="21"/>
                  </a:lnTo>
                  <a:lnTo>
                    <a:pt x="124" y="53"/>
                  </a:lnTo>
                  <a:lnTo>
                    <a:pt x="131" y="17"/>
                  </a:lnTo>
                  <a:lnTo>
                    <a:pt x="124" y="53"/>
                  </a:lnTo>
                  <a:lnTo>
                    <a:pt x="67" y="21"/>
                  </a:lnTo>
                  <a:lnTo>
                    <a:pt x="39" y="64"/>
                  </a:lnTo>
                  <a:lnTo>
                    <a:pt x="39" y="64"/>
                  </a:lnTo>
                  <a:lnTo>
                    <a:pt x="39" y="64"/>
                  </a:lnTo>
                  <a:close/>
                  <a:moveTo>
                    <a:pt x="17" y="32"/>
                  </a:moveTo>
                  <a:lnTo>
                    <a:pt x="17" y="25"/>
                  </a:lnTo>
                  <a:lnTo>
                    <a:pt x="17" y="25"/>
                  </a:lnTo>
                  <a:lnTo>
                    <a:pt x="17" y="32"/>
                  </a:lnTo>
                  <a:lnTo>
                    <a:pt x="17"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a:spLocks noEditPoints="1"/>
            </p:cNvSpPr>
            <p:nvPr/>
          </p:nvSpPr>
          <p:spPr bwMode="auto">
            <a:xfrm>
              <a:off x="2454" y="2018"/>
              <a:ext cx="89" cy="263"/>
            </a:xfrm>
            <a:custGeom>
              <a:avLst/>
              <a:gdLst>
                <a:gd name="T0" fmla="*/ 4 w 89"/>
                <a:gd name="T1" fmla="*/ 213 h 263"/>
                <a:gd name="T2" fmla="*/ 0 w 89"/>
                <a:gd name="T3" fmla="*/ 210 h 263"/>
                <a:gd name="T4" fmla="*/ 11 w 89"/>
                <a:gd name="T5" fmla="*/ 4 h 263"/>
                <a:gd name="T6" fmla="*/ 25 w 89"/>
                <a:gd name="T7" fmla="*/ 0 h 263"/>
                <a:gd name="T8" fmla="*/ 89 w 89"/>
                <a:gd name="T9" fmla="*/ 167 h 263"/>
                <a:gd name="T10" fmla="*/ 54 w 89"/>
                <a:gd name="T11" fmla="*/ 263 h 263"/>
                <a:gd name="T12" fmla="*/ 4 w 89"/>
                <a:gd name="T13" fmla="*/ 213 h 263"/>
                <a:gd name="T14" fmla="*/ 4 w 89"/>
                <a:gd name="T15" fmla="*/ 213 h 263"/>
                <a:gd name="T16" fmla="*/ 50 w 89"/>
                <a:gd name="T17" fmla="*/ 238 h 263"/>
                <a:gd name="T18" fmla="*/ 75 w 89"/>
                <a:gd name="T19" fmla="*/ 167 h 263"/>
                <a:gd name="T20" fmla="*/ 25 w 89"/>
                <a:gd name="T21" fmla="*/ 36 h 263"/>
                <a:gd name="T22" fmla="*/ 15 w 89"/>
                <a:gd name="T23" fmla="*/ 203 h 263"/>
                <a:gd name="T24" fmla="*/ 50 w 89"/>
                <a:gd name="T25" fmla="*/ 238 h 263"/>
                <a:gd name="T26" fmla="*/ 50 w 89"/>
                <a:gd name="T27" fmla="*/ 23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263">
                  <a:moveTo>
                    <a:pt x="4" y="213"/>
                  </a:moveTo>
                  <a:lnTo>
                    <a:pt x="0" y="210"/>
                  </a:lnTo>
                  <a:lnTo>
                    <a:pt x="11" y="4"/>
                  </a:lnTo>
                  <a:lnTo>
                    <a:pt x="25" y="0"/>
                  </a:lnTo>
                  <a:lnTo>
                    <a:pt x="89" y="167"/>
                  </a:lnTo>
                  <a:lnTo>
                    <a:pt x="54" y="263"/>
                  </a:lnTo>
                  <a:lnTo>
                    <a:pt x="4" y="213"/>
                  </a:lnTo>
                  <a:lnTo>
                    <a:pt x="4" y="213"/>
                  </a:lnTo>
                  <a:close/>
                  <a:moveTo>
                    <a:pt x="50" y="238"/>
                  </a:moveTo>
                  <a:lnTo>
                    <a:pt x="75" y="167"/>
                  </a:lnTo>
                  <a:lnTo>
                    <a:pt x="25" y="36"/>
                  </a:lnTo>
                  <a:lnTo>
                    <a:pt x="15" y="203"/>
                  </a:lnTo>
                  <a:lnTo>
                    <a:pt x="50" y="238"/>
                  </a:lnTo>
                  <a:lnTo>
                    <a:pt x="5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a:spLocks noEditPoints="1"/>
            </p:cNvSpPr>
            <p:nvPr/>
          </p:nvSpPr>
          <p:spPr bwMode="auto">
            <a:xfrm>
              <a:off x="2447" y="2011"/>
              <a:ext cx="104" cy="284"/>
            </a:xfrm>
            <a:custGeom>
              <a:avLst/>
              <a:gdLst>
                <a:gd name="T0" fmla="*/ 4 w 104"/>
                <a:gd name="T1" fmla="*/ 224 h 284"/>
                <a:gd name="T2" fmla="*/ 11 w 104"/>
                <a:gd name="T3" fmla="*/ 220 h 284"/>
                <a:gd name="T4" fmla="*/ 15 w 104"/>
                <a:gd name="T5" fmla="*/ 213 h 284"/>
                <a:gd name="T6" fmla="*/ 61 w 104"/>
                <a:gd name="T7" fmla="*/ 259 h 284"/>
                <a:gd name="T8" fmla="*/ 61 w 104"/>
                <a:gd name="T9" fmla="*/ 259 h 284"/>
                <a:gd name="T10" fmla="*/ 15 w 104"/>
                <a:gd name="T11" fmla="*/ 213 h 284"/>
                <a:gd name="T12" fmla="*/ 22 w 104"/>
                <a:gd name="T13" fmla="*/ 93 h 284"/>
                <a:gd name="T14" fmla="*/ 15 w 104"/>
                <a:gd name="T15" fmla="*/ 213 h 284"/>
                <a:gd name="T16" fmla="*/ 15 w 104"/>
                <a:gd name="T17" fmla="*/ 213 h 284"/>
                <a:gd name="T18" fmla="*/ 11 w 104"/>
                <a:gd name="T19" fmla="*/ 220 h 284"/>
                <a:gd name="T20" fmla="*/ 4 w 104"/>
                <a:gd name="T21" fmla="*/ 224 h 284"/>
                <a:gd name="T22" fmla="*/ 0 w 104"/>
                <a:gd name="T23" fmla="*/ 220 h 284"/>
                <a:gd name="T24" fmla="*/ 11 w 104"/>
                <a:gd name="T25" fmla="*/ 4 h 284"/>
                <a:gd name="T26" fmla="*/ 36 w 104"/>
                <a:gd name="T27" fmla="*/ 0 h 284"/>
                <a:gd name="T28" fmla="*/ 104 w 104"/>
                <a:gd name="T29" fmla="*/ 174 h 284"/>
                <a:gd name="T30" fmla="*/ 64 w 104"/>
                <a:gd name="T31" fmla="*/ 284 h 284"/>
                <a:gd name="T32" fmla="*/ 4 w 104"/>
                <a:gd name="T33" fmla="*/ 224 h 284"/>
                <a:gd name="T34" fmla="*/ 4 w 104"/>
                <a:gd name="T35" fmla="*/ 224 h 284"/>
                <a:gd name="T36" fmla="*/ 57 w 104"/>
                <a:gd name="T37" fmla="*/ 245 h 284"/>
                <a:gd name="T38" fmla="*/ 61 w 104"/>
                <a:gd name="T39" fmla="*/ 238 h 284"/>
                <a:gd name="T40" fmla="*/ 57 w 104"/>
                <a:gd name="T41" fmla="*/ 245 h 284"/>
                <a:gd name="T42" fmla="*/ 57 w 104"/>
                <a:gd name="T43" fmla="*/ 245 h 284"/>
                <a:gd name="T44" fmla="*/ 29 w 104"/>
                <a:gd name="T45" fmla="*/ 210 h 284"/>
                <a:gd name="T46" fmla="*/ 54 w 104"/>
                <a:gd name="T47" fmla="*/ 231 h 284"/>
                <a:gd name="T48" fmla="*/ 75 w 104"/>
                <a:gd name="T49" fmla="*/ 174 h 284"/>
                <a:gd name="T50" fmla="*/ 36 w 104"/>
                <a:gd name="T51" fmla="*/ 78 h 284"/>
                <a:gd name="T52" fmla="*/ 29 w 104"/>
                <a:gd name="T53" fmla="*/ 210 h 284"/>
                <a:gd name="T54" fmla="*/ 29 w 104"/>
                <a:gd name="T55" fmla="*/ 210 h 284"/>
                <a:gd name="T56" fmla="*/ 89 w 104"/>
                <a:gd name="T57" fmla="*/ 174 h 284"/>
                <a:gd name="T58" fmla="*/ 89 w 104"/>
                <a:gd name="T59" fmla="*/ 174 h 284"/>
                <a:gd name="T60" fmla="*/ 29 w 104"/>
                <a:gd name="T61" fmla="*/ 15 h 284"/>
                <a:gd name="T62" fmla="*/ 25 w 104"/>
                <a:gd name="T63" fmla="*/ 15 h 284"/>
                <a:gd name="T64" fmla="*/ 25 w 104"/>
                <a:gd name="T65" fmla="*/ 43 h 284"/>
                <a:gd name="T66" fmla="*/ 39 w 104"/>
                <a:gd name="T67" fmla="*/ 39 h 284"/>
                <a:gd name="T68" fmla="*/ 89 w 104"/>
                <a:gd name="T69" fmla="*/ 174 h 284"/>
                <a:gd name="T70" fmla="*/ 89 w 104"/>
                <a:gd name="T71" fmla="*/ 17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84">
                  <a:moveTo>
                    <a:pt x="4" y="224"/>
                  </a:moveTo>
                  <a:lnTo>
                    <a:pt x="11" y="220"/>
                  </a:lnTo>
                  <a:lnTo>
                    <a:pt x="15" y="213"/>
                  </a:lnTo>
                  <a:lnTo>
                    <a:pt x="61" y="259"/>
                  </a:lnTo>
                  <a:lnTo>
                    <a:pt x="61" y="259"/>
                  </a:lnTo>
                  <a:lnTo>
                    <a:pt x="15" y="213"/>
                  </a:lnTo>
                  <a:lnTo>
                    <a:pt x="22" y="93"/>
                  </a:lnTo>
                  <a:lnTo>
                    <a:pt x="15" y="213"/>
                  </a:lnTo>
                  <a:lnTo>
                    <a:pt x="15" y="213"/>
                  </a:lnTo>
                  <a:lnTo>
                    <a:pt x="11" y="220"/>
                  </a:lnTo>
                  <a:lnTo>
                    <a:pt x="4" y="224"/>
                  </a:lnTo>
                  <a:lnTo>
                    <a:pt x="0" y="220"/>
                  </a:lnTo>
                  <a:lnTo>
                    <a:pt x="11" y="4"/>
                  </a:lnTo>
                  <a:lnTo>
                    <a:pt x="36" y="0"/>
                  </a:lnTo>
                  <a:lnTo>
                    <a:pt x="104" y="174"/>
                  </a:lnTo>
                  <a:lnTo>
                    <a:pt x="64" y="284"/>
                  </a:lnTo>
                  <a:lnTo>
                    <a:pt x="4" y="224"/>
                  </a:lnTo>
                  <a:lnTo>
                    <a:pt x="4" y="224"/>
                  </a:lnTo>
                  <a:close/>
                  <a:moveTo>
                    <a:pt x="57" y="245"/>
                  </a:moveTo>
                  <a:lnTo>
                    <a:pt x="61" y="238"/>
                  </a:lnTo>
                  <a:lnTo>
                    <a:pt x="57" y="245"/>
                  </a:lnTo>
                  <a:lnTo>
                    <a:pt x="57" y="245"/>
                  </a:lnTo>
                  <a:close/>
                  <a:moveTo>
                    <a:pt x="29" y="210"/>
                  </a:moveTo>
                  <a:lnTo>
                    <a:pt x="54" y="231"/>
                  </a:lnTo>
                  <a:lnTo>
                    <a:pt x="75" y="174"/>
                  </a:lnTo>
                  <a:lnTo>
                    <a:pt x="36" y="78"/>
                  </a:lnTo>
                  <a:lnTo>
                    <a:pt x="29" y="210"/>
                  </a:lnTo>
                  <a:lnTo>
                    <a:pt x="29" y="210"/>
                  </a:lnTo>
                  <a:close/>
                  <a:moveTo>
                    <a:pt x="89" y="174"/>
                  </a:moveTo>
                  <a:lnTo>
                    <a:pt x="89" y="174"/>
                  </a:lnTo>
                  <a:lnTo>
                    <a:pt x="29" y="15"/>
                  </a:lnTo>
                  <a:lnTo>
                    <a:pt x="25" y="15"/>
                  </a:lnTo>
                  <a:lnTo>
                    <a:pt x="25" y="43"/>
                  </a:lnTo>
                  <a:lnTo>
                    <a:pt x="39" y="39"/>
                  </a:lnTo>
                  <a:lnTo>
                    <a:pt x="89" y="174"/>
                  </a:lnTo>
                  <a:lnTo>
                    <a:pt x="8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2006" y="1710"/>
              <a:ext cx="388" cy="316"/>
            </a:xfrm>
            <a:custGeom>
              <a:avLst/>
              <a:gdLst>
                <a:gd name="T0" fmla="*/ 53 w 388"/>
                <a:gd name="T1" fmla="*/ 14 h 316"/>
                <a:gd name="T2" fmla="*/ 0 w 388"/>
                <a:gd name="T3" fmla="*/ 14 h 316"/>
                <a:gd name="T4" fmla="*/ 0 w 388"/>
                <a:gd name="T5" fmla="*/ 0 h 316"/>
                <a:gd name="T6" fmla="*/ 57 w 388"/>
                <a:gd name="T7" fmla="*/ 0 h 316"/>
                <a:gd name="T8" fmla="*/ 388 w 388"/>
                <a:gd name="T9" fmla="*/ 305 h 316"/>
                <a:gd name="T10" fmla="*/ 377 w 388"/>
                <a:gd name="T11" fmla="*/ 316 h 316"/>
                <a:gd name="T12" fmla="*/ 53 w 388"/>
                <a:gd name="T13" fmla="*/ 14 h 316"/>
                <a:gd name="T14" fmla="*/ 53 w 388"/>
                <a:gd name="T15" fmla="*/ 14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16">
                  <a:moveTo>
                    <a:pt x="53" y="14"/>
                  </a:moveTo>
                  <a:lnTo>
                    <a:pt x="0" y="14"/>
                  </a:lnTo>
                  <a:lnTo>
                    <a:pt x="0" y="0"/>
                  </a:lnTo>
                  <a:lnTo>
                    <a:pt x="57" y="0"/>
                  </a:lnTo>
                  <a:lnTo>
                    <a:pt x="388" y="305"/>
                  </a:lnTo>
                  <a:lnTo>
                    <a:pt x="377" y="316"/>
                  </a:lnTo>
                  <a:lnTo>
                    <a:pt x="53" y="14"/>
                  </a:lnTo>
                  <a:lnTo>
                    <a:pt x="53"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a:spLocks noEditPoints="1"/>
            </p:cNvSpPr>
            <p:nvPr/>
          </p:nvSpPr>
          <p:spPr bwMode="auto">
            <a:xfrm>
              <a:off x="1999" y="1703"/>
              <a:ext cx="406" cy="333"/>
            </a:xfrm>
            <a:custGeom>
              <a:avLst/>
              <a:gdLst>
                <a:gd name="T0" fmla="*/ 56 w 406"/>
                <a:gd name="T1" fmla="*/ 28 h 333"/>
                <a:gd name="T2" fmla="*/ 0 w 406"/>
                <a:gd name="T3" fmla="*/ 28 h 333"/>
                <a:gd name="T4" fmla="*/ 0 w 406"/>
                <a:gd name="T5" fmla="*/ 0 h 333"/>
                <a:gd name="T6" fmla="*/ 67 w 406"/>
                <a:gd name="T7" fmla="*/ 0 h 333"/>
                <a:gd name="T8" fmla="*/ 406 w 406"/>
                <a:gd name="T9" fmla="*/ 312 h 333"/>
                <a:gd name="T10" fmla="*/ 384 w 406"/>
                <a:gd name="T11" fmla="*/ 333 h 333"/>
                <a:gd name="T12" fmla="*/ 56 w 406"/>
                <a:gd name="T13" fmla="*/ 28 h 333"/>
                <a:gd name="T14" fmla="*/ 56 w 406"/>
                <a:gd name="T15" fmla="*/ 28 h 333"/>
                <a:gd name="T16" fmla="*/ 60 w 406"/>
                <a:gd name="T17" fmla="*/ 14 h 333"/>
                <a:gd name="T18" fmla="*/ 384 w 406"/>
                <a:gd name="T19" fmla="*/ 312 h 333"/>
                <a:gd name="T20" fmla="*/ 60 w 406"/>
                <a:gd name="T21" fmla="*/ 14 h 333"/>
                <a:gd name="T22" fmla="*/ 14 w 406"/>
                <a:gd name="T23" fmla="*/ 14 h 333"/>
                <a:gd name="T24" fmla="*/ 14 w 406"/>
                <a:gd name="T25" fmla="*/ 14 h 333"/>
                <a:gd name="T26" fmla="*/ 60 w 406"/>
                <a:gd name="T27" fmla="*/ 14 h 333"/>
                <a:gd name="T28" fmla="*/ 60 w 406"/>
                <a:gd name="T29" fmla="*/ 21 h 333"/>
                <a:gd name="T30" fmla="*/ 53 w 406"/>
                <a:gd name="T31" fmla="*/ 28 h 333"/>
                <a:gd name="T32" fmla="*/ 60 w 406"/>
                <a:gd name="T33" fmla="*/ 21 h 333"/>
                <a:gd name="T34" fmla="*/ 60 w 406"/>
                <a:gd name="T35" fmla="*/ 14 h 333"/>
                <a:gd name="T36" fmla="*/ 60 w 406"/>
                <a:gd name="T37" fmla="*/ 14 h 333"/>
                <a:gd name="T38" fmla="*/ 60 w 406"/>
                <a:gd name="T39" fmla="*/ 1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333">
                  <a:moveTo>
                    <a:pt x="56" y="28"/>
                  </a:moveTo>
                  <a:lnTo>
                    <a:pt x="0" y="28"/>
                  </a:lnTo>
                  <a:lnTo>
                    <a:pt x="0" y="0"/>
                  </a:lnTo>
                  <a:lnTo>
                    <a:pt x="67" y="0"/>
                  </a:lnTo>
                  <a:lnTo>
                    <a:pt x="406" y="312"/>
                  </a:lnTo>
                  <a:lnTo>
                    <a:pt x="384" y="333"/>
                  </a:lnTo>
                  <a:lnTo>
                    <a:pt x="56" y="28"/>
                  </a:lnTo>
                  <a:lnTo>
                    <a:pt x="56" y="28"/>
                  </a:lnTo>
                  <a:close/>
                  <a:moveTo>
                    <a:pt x="60" y="14"/>
                  </a:moveTo>
                  <a:lnTo>
                    <a:pt x="384" y="312"/>
                  </a:lnTo>
                  <a:lnTo>
                    <a:pt x="60" y="14"/>
                  </a:lnTo>
                  <a:lnTo>
                    <a:pt x="14" y="14"/>
                  </a:lnTo>
                  <a:lnTo>
                    <a:pt x="14" y="14"/>
                  </a:lnTo>
                  <a:lnTo>
                    <a:pt x="60" y="14"/>
                  </a:lnTo>
                  <a:lnTo>
                    <a:pt x="60" y="21"/>
                  </a:lnTo>
                  <a:lnTo>
                    <a:pt x="53" y="28"/>
                  </a:lnTo>
                  <a:lnTo>
                    <a:pt x="60" y="21"/>
                  </a:lnTo>
                  <a:lnTo>
                    <a:pt x="60" y="14"/>
                  </a:lnTo>
                  <a:lnTo>
                    <a:pt x="60" y="14"/>
                  </a:lnTo>
                  <a:lnTo>
                    <a:pt x="6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a:spLocks noEditPoints="1"/>
            </p:cNvSpPr>
            <p:nvPr/>
          </p:nvSpPr>
          <p:spPr bwMode="auto">
            <a:xfrm>
              <a:off x="2031" y="1674"/>
              <a:ext cx="35" cy="57"/>
            </a:xfrm>
            <a:custGeom>
              <a:avLst/>
              <a:gdLst>
                <a:gd name="T0" fmla="*/ 0 w 35"/>
                <a:gd name="T1" fmla="*/ 29 h 57"/>
                <a:gd name="T2" fmla="*/ 7 w 35"/>
                <a:gd name="T3" fmla="*/ 18 h 57"/>
                <a:gd name="T4" fmla="*/ 21 w 35"/>
                <a:gd name="T5" fmla="*/ 29 h 57"/>
                <a:gd name="T6" fmla="*/ 21 w 35"/>
                <a:gd name="T7" fmla="*/ 0 h 57"/>
                <a:gd name="T8" fmla="*/ 35 w 35"/>
                <a:gd name="T9" fmla="*/ 0 h 57"/>
                <a:gd name="T10" fmla="*/ 35 w 35"/>
                <a:gd name="T11" fmla="*/ 57 h 57"/>
                <a:gd name="T12" fmla="*/ 0 w 35"/>
                <a:gd name="T13" fmla="*/ 29 h 57"/>
                <a:gd name="T14" fmla="*/ 0 w 35"/>
                <a:gd name="T15" fmla="*/ 29 h 57"/>
                <a:gd name="T16" fmla="*/ 0 w 35"/>
                <a:gd name="T17" fmla="*/ 29 h 57"/>
                <a:gd name="T18" fmla="*/ 0 w 35"/>
                <a:gd name="T19" fmla="*/ 29 h 57"/>
                <a:gd name="T20" fmla="*/ 0 w 35"/>
                <a:gd name="T21" fmla="*/ 29 h 57"/>
                <a:gd name="T22" fmla="*/ 0 w 35"/>
                <a:gd name="T23" fmla="*/ 29 h 57"/>
                <a:gd name="T24" fmla="*/ 0 w 35"/>
                <a:gd name="T2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7">
                  <a:moveTo>
                    <a:pt x="0" y="29"/>
                  </a:moveTo>
                  <a:lnTo>
                    <a:pt x="7" y="18"/>
                  </a:lnTo>
                  <a:lnTo>
                    <a:pt x="21" y="29"/>
                  </a:lnTo>
                  <a:lnTo>
                    <a:pt x="21" y="0"/>
                  </a:lnTo>
                  <a:lnTo>
                    <a:pt x="35" y="0"/>
                  </a:lnTo>
                  <a:lnTo>
                    <a:pt x="35" y="57"/>
                  </a:lnTo>
                  <a:lnTo>
                    <a:pt x="0" y="29"/>
                  </a:lnTo>
                  <a:lnTo>
                    <a:pt x="0" y="29"/>
                  </a:lnTo>
                  <a:close/>
                  <a:moveTo>
                    <a:pt x="0" y="29"/>
                  </a:moveTo>
                  <a:lnTo>
                    <a:pt x="0" y="29"/>
                  </a:lnTo>
                  <a:lnTo>
                    <a:pt x="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2020" y="1667"/>
              <a:ext cx="53" cy="82"/>
            </a:xfrm>
            <a:custGeom>
              <a:avLst/>
              <a:gdLst>
                <a:gd name="T0" fmla="*/ 11 w 53"/>
                <a:gd name="T1" fmla="*/ 46 h 82"/>
                <a:gd name="T2" fmla="*/ 3 w 53"/>
                <a:gd name="T3" fmla="*/ 53 h 82"/>
                <a:gd name="T4" fmla="*/ 3 w 53"/>
                <a:gd name="T5" fmla="*/ 39 h 82"/>
                <a:gd name="T6" fmla="*/ 0 w 53"/>
                <a:gd name="T7" fmla="*/ 36 h 82"/>
                <a:gd name="T8" fmla="*/ 3 w 53"/>
                <a:gd name="T9" fmla="*/ 32 h 82"/>
                <a:gd name="T10" fmla="*/ 3 w 53"/>
                <a:gd name="T11" fmla="*/ 18 h 82"/>
                <a:gd name="T12" fmla="*/ 11 w 53"/>
                <a:gd name="T13" fmla="*/ 25 h 82"/>
                <a:gd name="T14" fmla="*/ 18 w 53"/>
                <a:gd name="T15" fmla="*/ 14 h 82"/>
                <a:gd name="T16" fmla="*/ 25 w 53"/>
                <a:gd name="T17" fmla="*/ 18 h 82"/>
                <a:gd name="T18" fmla="*/ 25 w 53"/>
                <a:gd name="T19" fmla="*/ 21 h 82"/>
                <a:gd name="T20" fmla="*/ 25 w 53"/>
                <a:gd name="T21" fmla="*/ 0 h 82"/>
                <a:gd name="T22" fmla="*/ 53 w 53"/>
                <a:gd name="T23" fmla="*/ 0 h 82"/>
                <a:gd name="T24" fmla="*/ 53 w 53"/>
                <a:gd name="T25" fmla="*/ 82 h 82"/>
                <a:gd name="T26" fmla="*/ 11 w 53"/>
                <a:gd name="T27" fmla="*/ 46 h 82"/>
                <a:gd name="T28" fmla="*/ 11 w 53"/>
                <a:gd name="T29" fmla="*/ 46 h 82"/>
                <a:gd name="T30" fmla="*/ 39 w 53"/>
                <a:gd name="T31" fmla="*/ 50 h 82"/>
                <a:gd name="T32" fmla="*/ 39 w 53"/>
                <a:gd name="T33" fmla="*/ 14 h 82"/>
                <a:gd name="T34" fmla="*/ 39 w 53"/>
                <a:gd name="T35" fmla="*/ 50 h 82"/>
                <a:gd name="T36" fmla="*/ 28 w 53"/>
                <a:gd name="T37" fmla="*/ 43 h 82"/>
                <a:gd name="T38" fmla="*/ 21 w 53"/>
                <a:gd name="T39" fmla="*/ 36 h 82"/>
                <a:gd name="T40" fmla="*/ 21 w 53"/>
                <a:gd name="T41" fmla="*/ 36 h 82"/>
                <a:gd name="T42" fmla="*/ 39 w 53"/>
                <a:gd name="T43" fmla="*/ 50 h 82"/>
                <a:gd name="T44" fmla="*/ 39 w 53"/>
                <a:gd name="T45"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82">
                  <a:moveTo>
                    <a:pt x="11" y="46"/>
                  </a:moveTo>
                  <a:lnTo>
                    <a:pt x="3" y="53"/>
                  </a:lnTo>
                  <a:lnTo>
                    <a:pt x="3" y="39"/>
                  </a:lnTo>
                  <a:lnTo>
                    <a:pt x="0" y="36"/>
                  </a:lnTo>
                  <a:lnTo>
                    <a:pt x="3" y="32"/>
                  </a:lnTo>
                  <a:lnTo>
                    <a:pt x="3" y="18"/>
                  </a:lnTo>
                  <a:lnTo>
                    <a:pt x="11" y="25"/>
                  </a:lnTo>
                  <a:lnTo>
                    <a:pt x="18" y="14"/>
                  </a:lnTo>
                  <a:lnTo>
                    <a:pt x="25" y="18"/>
                  </a:lnTo>
                  <a:lnTo>
                    <a:pt x="25" y="21"/>
                  </a:lnTo>
                  <a:lnTo>
                    <a:pt x="25" y="0"/>
                  </a:lnTo>
                  <a:lnTo>
                    <a:pt x="53" y="0"/>
                  </a:lnTo>
                  <a:lnTo>
                    <a:pt x="53" y="82"/>
                  </a:lnTo>
                  <a:lnTo>
                    <a:pt x="11" y="46"/>
                  </a:lnTo>
                  <a:lnTo>
                    <a:pt x="11" y="46"/>
                  </a:lnTo>
                  <a:close/>
                  <a:moveTo>
                    <a:pt x="39" y="50"/>
                  </a:moveTo>
                  <a:lnTo>
                    <a:pt x="39" y="14"/>
                  </a:lnTo>
                  <a:lnTo>
                    <a:pt x="39" y="50"/>
                  </a:lnTo>
                  <a:lnTo>
                    <a:pt x="28" y="43"/>
                  </a:lnTo>
                  <a:lnTo>
                    <a:pt x="21" y="36"/>
                  </a:lnTo>
                  <a:lnTo>
                    <a:pt x="21" y="36"/>
                  </a:lnTo>
                  <a:lnTo>
                    <a:pt x="39" y="50"/>
                  </a:lnTo>
                  <a:lnTo>
                    <a:pt x="3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2586" y="1589"/>
              <a:ext cx="385" cy="398"/>
            </a:xfrm>
            <a:custGeom>
              <a:avLst/>
              <a:gdLst>
                <a:gd name="T0" fmla="*/ 0 w 385"/>
                <a:gd name="T1" fmla="*/ 387 h 398"/>
                <a:gd name="T2" fmla="*/ 371 w 385"/>
                <a:gd name="T3" fmla="*/ 21 h 398"/>
                <a:gd name="T4" fmla="*/ 371 w 385"/>
                <a:gd name="T5" fmla="*/ 0 h 398"/>
                <a:gd name="T6" fmla="*/ 371 w 385"/>
                <a:gd name="T7" fmla="*/ 0 h 398"/>
                <a:gd name="T8" fmla="*/ 385 w 385"/>
                <a:gd name="T9" fmla="*/ 0 h 398"/>
                <a:gd name="T10" fmla="*/ 385 w 385"/>
                <a:gd name="T11" fmla="*/ 28 h 398"/>
                <a:gd name="T12" fmla="*/ 11 w 385"/>
                <a:gd name="T13" fmla="*/ 398 h 398"/>
                <a:gd name="T14" fmla="*/ 0 w 385"/>
                <a:gd name="T15" fmla="*/ 387 h 398"/>
                <a:gd name="T16" fmla="*/ 0 w 385"/>
                <a:gd name="T17" fmla="*/ 38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98">
                  <a:moveTo>
                    <a:pt x="0" y="387"/>
                  </a:moveTo>
                  <a:lnTo>
                    <a:pt x="371" y="21"/>
                  </a:lnTo>
                  <a:lnTo>
                    <a:pt x="371" y="0"/>
                  </a:lnTo>
                  <a:lnTo>
                    <a:pt x="371" y="0"/>
                  </a:lnTo>
                  <a:lnTo>
                    <a:pt x="385" y="0"/>
                  </a:lnTo>
                  <a:lnTo>
                    <a:pt x="385" y="28"/>
                  </a:lnTo>
                  <a:lnTo>
                    <a:pt x="11" y="398"/>
                  </a:lnTo>
                  <a:lnTo>
                    <a:pt x="0" y="387"/>
                  </a:lnTo>
                  <a:lnTo>
                    <a:pt x="0" y="3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a:spLocks noEditPoints="1"/>
            </p:cNvSpPr>
            <p:nvPr/>
          </p:nvSpPr>
          <p:spPr bwMode="auto">
            <a:xfrm>
              <a:off x="2576" y="1582"/>
              <a:ext cx="402" cy="415"/>
            </a:xfrm>
            <a:custGeom>
              <a:avLst/>
              <a:gdLst>
                <a:gd name="T0" fmla="*/ 7 w 402"/>
                <a:gd name="T1" fmla="*/ 401 h 415"/>
                <a:gd name="T2" fmla="*/ 10 w 402"/>
                <a:gd name="T3" fmla="*/ 394 h 415"/>
                <a:gd name="T4" fmla="*/ 17 w 402"/>
                <a:gd name="T5" fmla="*/ 401 h 415"/>
                <a:gd name="T6" fmla="*/ 10 w 402"/>
                <a:gd name="T7" fmla="*/ 394 h 415"/>
                <a:gd name="T8" fmla="*/ 7 w 402"/>
                <a:gd name="T9" fmla="*/ 401 h 415"/>
                <a:gd name="T10" fmla="*/ 0 w 402"/>
                <a:gd name="T11" fmla="*/ 394 h 415"/>
                <a:gd name="T12" fmla="*/ 374 w 402"/>
                <a:gd name="T13" fmla="*/ 25 h 415"/>
                <a:gd name="T14" fmla="*/ 374 w 402"/>
                <a:gd name="T15" fmla="*/ 0 h 415"/>
                <a:gd name="T16" fmla="*/ 381 w 402"/>
                <a:gd name="T17" fmla="*/ 0 h 415"/>
                <a:gd name="T18" fmla="*/ 381 w 402"/>
                <a:gd name="T19" fmla="*/ 0 h 415"/>
                <a:gd name="T20" fmla="*/ 402 w 402"/>
                <a:gd name="T21" fmla="*/ 0 h 415"/>
                <a:gd name="T22" fmla="*/ 402 w 402"/>
                <a:gd name="T23" fmla="*/ 35 h 415"/>
                <a:gd name="T24" fmla="*/ 21 w 402"/>
                <a:gd name="T25" fmla="*/ 415 h 415"/>
                <a:gd name="T26" fmla="*/ 7 w 402"/>
                <a:gd name="T27" fmla="*/ 401 h 415"/>
                <a:gd name="T28" fmla="*/ 7 w 402"/>
                <a:gd name="T29" fmla="*/ 401 h 415"/>
                <a:gd name="T30" fmla="*/ 21 w 402"/>
                <a:gd name="T31" fmla="*/ 394 h 415"/>
                <a:gd name="T32" fmla="*/ 388 w 402"/>
                <a:gd name="T33" fmla="*/ 32 h 415"/>
                <a:gd name="T34" fmla="*/ 388 w 402"/>
                <a:gd name="T35" fmla="*/ 14 h 415"/>
                <a:gd name="T36" fmla="*/ 388 w 402"/>
                <a:gd name="T37" fmla="*/ 32 h 415"/>
                <a:gd name="T38" fmla="*/ 21 w 402"/>
                <a:gd name="T39" fmla="*/ 394 h 415"/>
                <a:gd name="T40" fmla="*/ 21 w 402"/>
                <a:gd name="T41" fmla="*/ 3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415">
                  <a:moveTo>
                    <a:pt x="7" y="401"/>
                  </a:moveTo>
                  <a:lnTo>
                    <a:pt x="10" y="394"/>
                  </a:lnTo>
                  <a:lnTo>
                    <a:pt x="17" y="401"/>
                  </a:lnTo>
                  <a:lnTo>
                    <a:pt x="10" y="394"/>
                  </a:lnTo>
                  <a:lnTo>
                    <a:pt x="7" y="401"/>
                  </a:lnTo>
                  <a:lnTo>
                    <a:pt x="0" y="394"/>
                  </a:lnTo>
                  <a:lnTo>
                    <a:pt x="374" y="25"/>
                  </a:lnTo>
                  <a:lnTo>
                    <a:pt x="374" y="0"/>
                  </a:lnTo>
                  <a:lnTo>
                    <a:pt x="381" y="0"/>
                  </a:lnTo>
                  <a:lnTo>
                    <a:pt x="381" y="0"/>
                  </a:lnTo>
                  <a:lnTo>
                    <a:pt x="402" y="0"/>
                  </a:lnTo>
                  <a:lnTo>
                    <a:pt x="402" y="35"/>
                  </a:lnTo>
                  <a:lnTo>
                    <a:pt x="21" y="415"/>
                  </a:lnTo>
                  <a:lnTo>
                    <a:pt x="7" y="401"/>
                  </a:lnTo>
                  <a:lnTo>
                    <a:pt x="7" y="401"/>
                  </a:lnTo>
                  <a:close/>
                  <a:moveTo>
                    <a:pt x="21" y="394"/>
                  </a:moveTo>
                  <a:lnTo>
                    <a:pt x="388" y="32"/>
                  </a:lnTo>
                  <a:lnTo>
                    <a:pt x="388" y="14"/>
                  </a:lnTo>
                  <a:lnTo>
                    <a:pt x="388" y="32"/>
                  </a:lnTo>
                  <a:lnTo>
                    <a:pt x="21" y="394"/>
                  </a:lnTo>
                  <a:lnTo>
                    <a:pt x="21" y="3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2960" y="1596"/>
              <a:ext cx="75" cy="25"/>
            </a:xfrm>
            <a:custGeom>
              <a:avLst/>
              <a:gdLst>
                <a:gd name="T0" fmla="*/ 0 w 75"/>
                <a:gd name="T1" fmla="*/ 11 h 25"/>
                <a:gd name="T2" fmla="*/ 71 w 75"/>
                <a:gd name="T3" fmla="*/ 0 h 25"/>
                <a:gd name="T4" fmla="*/ 75 w 75"/>
                <a:gd name="T5" fmla="*/ 14 h 25"/>
                <a:gd name="T6" fmla="*/ 4 w 75"/>
                <a:gd name="T7" fmla="*/ 25 h 25"/>
                <a:gd name="T8" fmla="*/ 0 w 75"/>
                <a:gd name="T9" fmla="*/ 11 h 25"/>
                <a:gd name="T10" fmla="*/ 0 w 75"/>
                <a:gd name="T11" fmla="*/ 11 h 25"/>
              </a:gdLst>
              <a:ahLst/>
              <a:cxnLst>
                <a:cxn ang="0">
                  <a:pos x="T0" y="T1"/>
                </a:cxn>
                <a:cxn ang="0">
                  <a:pos x="T2" y="T3"/>
                </a:cxn>
                <a:cxn ang="0">
                  <a:pos x="T4" y="T5"/>
                </a:cxn>
                <a:cxn ang="0">
                  <a:pos x="T6" y="T7"/>
                </a:cxn>
                <a:cxn ang="0">
                  <a:pos x="T8" y="T9"/>
                </a:cxn>
                <a:cxn ang="0">
                  <a:pos x="T10" y="T11"/>
                </a:cxn>
              </a:cxnLst>
              <a:rect l="0" t="0" r="r" b="b"/>
              <a:pathLst>
                <a:path w="75" h="25">
                  <a:moveTo>
                    <a:pt x="0" y="11"/>
                  </a:moveTo>
                  <a:lnTo>
                    <a:pt x="71" y="0"/>
                  </a:lnTo>
                  <a:lnTo>
                    <a:pt x="75" y="14"/>
                  </a:lnTo>
                  <a:lnTo>
                    <a:pt x="4" y="25"/>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2953" y="1586"/>
              <a:ext cx="89" cy="42"/>
            </a:xfrm>
            <a:custGeom>
              <a:avLst/>
              <a:gdLst>
                <a:gd name="T0" fmla="*/ 4 w 89"/>
                <a:gd name="T1" fmla="*/ 35 h 42"/>
                <a:gd name="T2" fmla="*/ 0 w 89"/>
                <a:gd name="T3" fmla="*/ 21 h 42"/>
                <a:gd name="T4" fmla="*/ 7 w 89"/>
                <a:gd name="T5" fmla="*/ 21 h 42"/>
                <a:gd name="T6" fmla="*/ 11 w 89"/>
                <a:gd name="T7" fmla="*/ 28 h 42"/>
                <a:gd name="T8" fmla="*/ 7 w 89"/>
                <a:gd name="T9" fmla="*/ 21 h 42"/>
                <a:gd name="T10" fmla="*/ 0 w 89"/>
                <a:gd name="T11" fmla="*/ 21 h 42"/>
                <a:gd name="T12" fmla="*/ 0 w 89"/>
                <a:gd name="T13" fmla="*/ 14 h 42"/>
                <a:gd name="T14" fmla="*/ 86 w 89"/>
                <a:gd name="T15" fmla="*/ 0 h 42"/>
                <a:gd name="T16" fmla="*/ 89 w 89"/>
                <a:gd name="T17" fmla="*/ 28 h 42"/>
                <a:gd name="T18" fmla="*/ 4 w 89"/>
                <a:gd name="T19" fmla="*/ 42 h 42"/>
                <a:gd name="T20" fmla="*/ 4 w 89"/>
                <a:gd name="T21" fmla="*/ 35 h 42"/>
                <a:gd name="T22" fmla="*/ 4 w 89"/>
                <a:gd name="T23"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42">
                  <a:moveTo>
                    <a:pt x="4" y="35"/>
                  </a:moveTo>
                  <a:lnTo>
                    <a:pt x="0" y="21"/>
                  </a:lnTo>
                  <a:lnTo>
                    <a:pt x="7" y="21"/>
                  </a:lnTo>
                  <a:lnTo>
                    <a:pt x="11" y="28"/>
                  </a:lnTo>
                  <a:lnTo>
                    <a:pt x="7" y="21"/>
                  </a:lnTo>
                  <a:lnTo>
                    <a:pt x="0" y="21"/>
                  </a:lnTo>
                  <a:lnTo>
                    <a:pt x="0" y="14"/>
                  </a:lnTo>
                  <a:lnTo>
                    <a:pt x="86" y="0"/>
                  </a:lnTo>
                  <a:lnTo>
                    <a:pt x="89" y="28"/>
                  </a:lnTo>
                  <a:lnTo>
                    <a:pt x="4" y="42"/>
                  </a:lnTo>
                  <a:lnTo>
                    <a:pt x="4" y="35"/>
                  </a:lnTo>
                  <a:lnTo>
                    <a:pt x="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2950" y="1607"/>
              <a:ext cx="64" cy="25"/>
            </a:xfrm>
            <a:custGeom>
              <a:avLst/>
              <a:gdLst>
                <a:gd name="T0" fmla="*/ 0 w 64"/>
                <a:gd name="T1" fmla="*/ 10 h 25"/>
                <a:gd name="T2" fmla="*/ 64 w 64"/>
                <a:gd name="T3" fmla="*/ 0 h 25"/>
                <a:gd name="T4" fmla="*/ 64 w 64"/>
                <a:gd name="T5" fmla="*/ 14 h 25"/>
                <a:gd name="T6" fmla="*/ 3 w 64"/>
                <a:gd name="T7" fmla="*/ 25 h 25"/>
                <a:gd name="T8" fmla="*/ 0 w 64"/>
                <a:gd name="T9" fmla="*/ 10 h 25"/>
                <a:gd name="T10" fmla="*/ 0 w 64"/>
                <a:gd name="T11" fmla="*/ 10 h 25"/>
              </a:gdLst>
              <a:ahLst/>
              <a:cxnLst>
                <a:cxn ang="0">
                  <a:pos x="T0" y="T1"/>
                </a:cxn>
                <a:cxn ang="0">
                  <a:pos x="T2" y="T3"/>
                </a:cxn>
                <a:cxn ang="0">
                  <a:pos x="T4" y="T5"/>
                </a:cxn>
                <a:cxn ang="0">
                  <a:pos x="T6" y="T7"/>
                </a:cxn>
                <a:cxn ang="0">
                  <a:pos x="T8" y="T9"/>
                </a:cxn>
                <a:cxn ang="0">
                  <a:pos x="T10" y="T11"/>
                </a:cxn>
              </a:cxnLst>
              <a:rect l="0" t="0" r="r" b="b"/>
              <a:pathLst>
                <a:path w="64" h="25">
                  <a:moveTo>
                    <a:pt x="0" y="10"/>
                  </a:moveTo>
                  <a:lnTo>
                    <a:pt x="64" y="0"/>
                  </a:lnTo>
                  <a:lnTo>
                    <a:pt x="64" y="14"/>
                  </a:lnTo>
                  <a:lnTo>
                    <a:pt x="3" y="25"/>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2942" y="1600"/>
              <a:ext cx="82" cy="39"/>
            </a:xfrm>
            <a:custGeom>
              <a:avLst/>
              <a:gdLst>
                <a:gd name="T0" fmla="*/ 4 w 82"/>
                <a:gd name="T1" fmla="*/ 32 h 39"/>
                <a:gd name="T2" fmla="*/ 0 w 82"/>
                <a:gd name="T3" fmla="*/ 17 h 39"/>
                <a:gd name="T4" fmla="*/ 8 w 82"/>
                <a:gd name="T5" fmla="*/ 17 h 39"/>
                <a:gd name="T6" fmla="*/ 11 w 82"/>
                <a:gd name="T7" fmla="*/ 25 h 39"/>
                <a:gd name="T8" fmla="*/ 8 w 82"/>
                <a:gd name="T9" fmla="*/ 17 h 39"/>
                <a:gd name="T10" fmla="*/ 0 w 82"/>
                <a:gd name="T11" fmla="*/ 17 h 39"/>
                <a:gd name="T12" fmla="*/ 0 w 82"/>
                <a:gd name="T13" fmla="*/ 10 h 39"/>
                <a:gd name="T14" fmla="*/ 75 w 82"/>
                <a:gd name="T15" fmla="*/ 0 h 39"/>
                <a:gd name="T16" fmla="*/ 82 w 82"/>
                <a:gd name="T17" fmla="*/ 25 h 39"/>
                <a:gd name="T18" fmla="*/ 4 w 82"/>
                <a:gd name="T19" fmla="*/ 39 h 39"/>
                <a:gd name="T20" fmla="*/ 4 w 82"/>
                <a:gd name="T21" fmla="*/ 32 h 39"/>
                <a:gd name="T22" fmla="*/ 4 w 82"/>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4" y="32"/>
                  </a:moveTo>
                  <a:lnTo>
                    <a:pt x="0" y="17"/>
                  </a:lnTo>
                  <a:lnTo>
                    <a:pt x="8" y="17"/>
                  </a:lnTo>
                  <a:lnTo>
                    <a:pt x="11" y="25"/>
                  </a:lnTo>
                  <a:lnTo>
                    <a:pt x="8" y="17"/>
                  </a:lnTo>
                  <a:lnTo>
                    <a:pt x="0" y="17"/>
                  </a:lnTo>
                  <a:lnTo>
                    <a:pt x="0" y="10"/>
                  </a:lnTo>
                  <a:lnTo>
                    <a:pt x="75" y="0"/>
                  </a:lnTo>
                  <a:lnTo>
                    <a:pt x="82" y="25"/>
                  </a:lnTo>
                  <a:lnTo>
                    <a:pt x="4" y="39"/>
                  </a:lnTo>
                  <a:lnTo>
                    <a:pt x="4" y="32"/>
                  </a:lnTo>
                  <a:lnTo>
                    <a:pt x="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2251" y="2377"/>
              <a:ext cx="175" cy="521"/>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a:spLocks noEditPoints="1"/>
            </p:cNvSpPr>
            <p:nvPr/>
          </p:nvSpPr>
          <p:spPr bwMode="auto">
            <a:xfrm>
              <a:off x="2244" y="2366"/>
              <a:ext cx="189" cy="54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2561" y="2377"/>
              <a:ext cx="232" cy="521"/>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a:spLocks noEditPoints="1"/>
            </p:cNvSpPr>
            <p:nvPr/>
          </p:nvSpPr>
          <p:spPr bwMode="auto">
            <a:xfrm>
              <a:off x="2551" y="2366"/>
              <a:ext cx="249" cy="54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7" name="组合 256"/>
          <p:cNvGrpSpPr/>
          <p:nvPr/>
        </p:nvGrpSpPr>
        <p:grpSpPr>
          <a:xfrm>
            <a:off x="6564930" y="1940518"/>
            <a:ext cx="1080859" cy="2221559"/>
            <a:chOff x="5368925" y="2532063"/>
            <a:chExt cx="947738" cy="2081213"/>
          </a:xfrm>
          <a:solidFill>
            <a:srgbClr val="76AADB"/>
          </a:solidFill>
        </p:grpSpPr>
        <p:sp>
          <p:nvSpPr>
            <p:cNvPr id="79" name="Freeform 77"/>
            <p:cNvSpPr>
              <a:spLocks noEditPoints="1"/>
            </p:cNvSpPr>
            <p:nvPr/>
          </p:nvSpPr>
          <p:spPr bwMode="auto">
            <a:xfrm>
              <a:off x="5570538" y="2673351"/>
              <a:ext cx="539750" cy="654050"/>
            </a:xfrm>
            <a:custGeom>
              <a:avLst/>
              <a:gdLst>
                <a:gd name="T0" fmla="*/ 0 w 102"/>
                <a:gd name="T1" fmla="*/ 62 h 124"/>
                <a:gd name="T2" fmla="*/ 51 w 102"/>
                <a:gd name="T3" fmla="*/ 0 h 124"/>
                <a:gd name="T4" fmla="*/ 51 w 102"/>
                <a:gd name="T5" fmla="*/ 0 h 124"/>
                <a:gd name="T6" fmla="*/ 102 w 102"/>
                <a:gd name="T7" fmla="*/ 62 h 124"/>
                <a:gd name="T8" fmla="*/ 102 w 102"/>
                <a:gd name="T9" fmla="*/ 62 h 124"/>
                <a:gd name="T10" fmla="*/ 51 w 102"/>
                <a:gd name="T11" fmla="*/ 124 h 124"/>
                <a:gd name="T12" fmla="*/ 51 w 102"/>
                <a:gd name="T13" fmla="*/ 124 h 124"/>
                <a:gd name="T14" fmla="*/ 0 w 102"/>
                <a:gd name="T15" fmla="*/ 62 h 124"/>
                <a:gd name="T16" fmla="*/ 3 w 102"/>
                <a:gd name="T17" fmla="*/ 62 h 124"/>
                <a:gd name="T18" fmla="*/ 51 w 102"/>
                <a:gd name="T19" fmla="*/ 121 h 124"/>
                <a:gd name="T20" fmla="*/ 51 w 102"/>
                <a:gd name="T21" fmla="*/ 121 h 124"/>
                <a:gd name="T22" fmla="*/ 99 w 102"/>
                <a:gd name="T23" fmla="*/ 62 h 124"/>
                <a:gd name="T24" fmla="*/ 99 w 102"/>
                <a:gd name="T25" fmla="*/ 62 h 124"/>
                <a:gd name="T26" fmla="*/ 51 w 102"/>
                <a:gd name="T27" fmla="*/ 3 h 124"/>
                <a:gd name="T28" fmla="*/ 51 w 102"/>
                <a:gd name="T29" fmla="*/ 3 h 124"/>
                <a:gd name="T30" fmla="*/ 3 w 102"/>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4">
                  <a:moveTo>
                    <a:pt x="0" y="62"/>
                  </a:moveTo>
                  <a:cubicBezTo>
                    <a:pt x="0" y="28"/>
                    <a:pt x="22" y="0"/>
                    <a:pt x="51" y="0"/>
                  </a:cubicBezTo>
                  <a:cubicBezTo>
                    <a:pt x="51" y="0"/>
                    <a:pt x="51" y="0"/>
                    <a:pt x="51" y="0"/>
                  </a:cubicBezTo>
                  <a:cubicBezTo>
                    <a:pt x="80" y="0"/>
                    <a:pt x="102" y="28"/>
                    <a:pt x="102" y="62"/>
                  </a:cubicBezTo>
                  <a:cubicBezTo>
                    <a:pt x="102" y="62"/>
                    <a:pt x="102" y="62"/>
                    <a:pt x="102" y="62"/>
                  </a:cubicBezTo>
                  <a:cubicBezTo>
                    <a:pt x="102" y="96"/>
                    <a:pt x="80" y="124"/>
                    <a:pt x="51" y="124"/>
                  </a:cubicBezTo>
                  <a:cubicBezTo>
                    <a:pt x="51" y="124"/>
                    <a:pt x="51" y="124"/>
                    <a:pt x="51" y="124"/>
                  </a:cubicBezTo>
                  <a:cubicBezTo>
                    <a:pt x="22" y="124"/>
                    <a:pt x="0" y="96"/>
                    <a:pt x="0" y="62"/>
                  </a:cubicBezTo>
                  <a:close/>
                  <a:moveTo>
                    <a:pt x="3" y="62"/>
                  </a:moveTo>
                  <a:cubicBezTo>
                    <a:pt x="3" y="95"/>
                    <a:pt x="25" y="121"/>
                    <a:pt x="51" y="121"/>
                  </a:cubicBezTo>
                  <a:cubicBezTo>
                    <a:pt x="51" y="121"/>
                    <a:pt x="51" y="121"/>
                    <a:pt x="51" y="121"/>
                  </a:cubicBezTo>
                  <a:cubicBezTo>
                    <a:pt x="77" y="121"/>
                    <a:pt x="99" y="95"/>
                    <a:pt x="99" y="62"/>
                  </a:cubicBezTo>
                  <a:cubicBezTo>
                    <a:pt x="99" y="62"/>
                    <a:pt x="99" y="62"/>
                    <a:pt x="99" y="62"/>
                  </a:cubicBezTo>
                  <a:cubicBezTo>
                    <a:pt x="99" y="29"/>
                    <a:pt x="77" y="3"/>
                    <a:pt x="51" y="3"/>
                  </a:cubicBezTo>
                  <a:cubicBezTo>
                    <a:pt x="51" y="3"/>
                    <a:pt x="51" y="3"/>
                    <a:pt x="51" y="3"/>
                  </a:cubicBezTo>
                  <a:cubicBezTo>
                    <a:pt x="25" y="3"/>
                    <a:pt x="3" y="29"/>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a:spLocks noEditPoints="1"/>
            </p:cNvSpPr>
            <p:nvPr/>
          </p:nvSpPr>
          <p:spPr bwMode="auto">
            <a:xfrm>
              <a:off x="5559425" y="2663826"/>
              <a:ext cx="561975" cy="674688"/>
            </a:xfrm>
            <a:custGeom>
              <a:avLst/>
              <a:gdLst>
                <a:gd name="T0" fmla="*/ 0 w 106"/>
                <a:gd name="T1" fmla="*/ 64 h 128"/>
                <a:gd name="T2" fmla="*/ 2 w 106"/>
                <a:gd name="T3" fmla="*/ 64 h 128"/>
                <a:gd name="T4" fmla="*/ 0 w 106"/>
                <a:gd name="T5" fmla="*/ 64 h 128"/>
                <a:gd name="T6" fmla="*/ 53 w 106"/>
                <a:gd name="T7" fmla="*/ 0 h 128"/>
                <a:gd name="T8" fmla="*/ 53 w 106"/>
                <a:gd name="T9" fmla="*/ 0 h 128"/>
                <a:gd name="T10" fmla="*/ 106 w 106"/>
                <a:gd name="T11" fmla="*/ 64 h 128"/>
                <a:gd name="T12" fmla="*/ 106 w 106"/>
                <a:gd name="T13" fmla="*/ 64 h 128"/>
                <a:gd name="T14" fmla="*/ 53 w 106"/>
                <a:gd name="T15" fmla="*/ 128 h 128"/>
                <a:gd name="T16" fmla="*/ 53 w 106"/>
                <a:gd name="T17" fmla="*/ 128 h 128"/>
                <a:gd name="T18" fmla="*/ 0 w 106"/>
                <a:gd name="T19" fmla="*/ 64 h 128"/>
                <a:gd name="T20" fmla="*/ 53 w 106"/>
                <a:gd name="T21" fmla="*/ 121 h 128"/>
                <a:gd name="T22" fmla="*/ 99 w 106"/>
                <a:gd name="T23" fmla="*/ 64 h 128"/>
                <a:gd name="T24" fmla="*/ 99 w 106"/>
                <a:gd name="T25" fmla="*/ 64 h 128"/>
                <a:gd name="T26" fmla="*/ 53 w 106"/>
                <a:gd name="T27" fmla="*/ 7 h 128"/>
                <a:gd name="T28" fmla="*/ 53 w 106"/>
                <a:gd name="T29" fmla="*/ 7 h 128"/>
                <a:gd name="T30" fmla="*/ 7 w 106"/>
                <a:gd name="T31" fmla="*/ 64 h 128"/>
                <a:gd name="T32" fmla="*/ 7 w 106"/>
                <a:gd name="T33" fmla="*/ 64 h 128"/>
                <a:gd name="T34" fmla="*/ 53 w 106"/>
                <a:gd name="T35" fmla="*/ 121 h 128"/>
                <a:gd name="T36" fmla="*/ 5 w 106"/>
                <a:gd name="T37" fmla="*/ 64 h 128"/>
                <a:gd name="T38" fmla="*/ 4 w 106"/>
                <a:gd name="T39" fmla="*/ 64 h 128"/>
                <a:gd name="T40" fmla="*/ 4 w 106"/>
                <a:gd name="T41" fmla="*/ 64 h 128"/>
                <a:gd name="T42" fmla="*/ 4 w 106"/>
                <a:gd name="T43" fmla="*/ 64 h 128"/>
                <a:gd name="T44" fmla="*/ 4 w 106"/>
                <a:gd name="T45" fmla="*/ 64 h 128"/>
                <a:gd name="T46" fmla="*/ 4 w 106"/>
                <a:gd name="T47" fmla="*/ 64 h 128"/>
                <a:gd name="T48" fmla="*/ 5 w 106"/>
                <a:gd name="T4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28">
                  <a:moveTo>
                    <a:pt x="0" y="64"/>
                  </a:moveTo>
                  <a:cubicBezTo>
                    <a:pt x="2" y="64"/>
                    <a:pt x="2" y="64"/>
                    <a:pt x="2" y="64"/>
                  </a:cubicBezTo>
                  <a:cubicBezTo>
                    <a:pt x="0" y="64"/>
                    <a:pt x="0" y="64"/>
                    <a:pt x="0" y="64"/>
                  </a:cubicBezTo>
                  <a:cubicBezTo>
                    <a:pt x="0" y="29"/>
                    <a:pt x="23" y="0"/>
                    <a:pt x="53" y="0"/>
                  </a:cubicBezTo>
                  <a:cubicBezTo>
                    <a:pt x="53" y="0"/>
                    <a:pt x="53" y="0"/>
                    <a:pt x="53" y="0"/>
                  </a:cubicBezTo>
                  <a:cubicBezTo>
                    <a:pt x="83" y="0"/>
                    <a:pt x="106" y="29"/>
                    <a:pt x="106" y="64"/>
                  </a:cubicBezTo>
                  <a:cubicBezTo>
                    <a:pt x="106" y="64"/>
                    <a:pt x="106" y="64"/>
                    <a:pt x="106" y="64"/>
                  </a:cubicBezTo>
                  <a:cubicBezTo>
                    <a:pt x="106" y="99"/>
                    <a:pt x="83" y="128"/>
                    <a:pt x="53" y="128"/>
                  </a:cubicBezTo>
                  <a:cubicBezTo>
                    <a:pt x="53" y="128"/>
                    <a:pt x="53" y="128"/>
                    <a:pt x="53" y="128"/>
                  </a:cubicBezTo>
                  <a:cubicBezTo>
                    <a:pt x="23" y="128"/>
                    <a:pt x="0" y="99"/>
                    <a:pt x="0" y="64"/>
                  </a:cubicBezTo>
                  <a:close/>
                  <a:moveTo>
                    <a:pt x="53" y="121"/>
                  </a:moveTo>
                  <a:cubicBezTo>
                    <a:pt x="78" y="121"/>
                    <a:pt x="99" y="96"/>
                    <a:pt x="99" y="64"/>
                  </a:cubicBezTo>
                  <a:cubicBezTo>
                    <a:pt x="99" y="64"/>
                    <a:pt x="99" y="64"/>
                    <a:pt x="99" y="64"/>
                  </a:cubicBezTo>
                  <a:cubicBezTo>
                    <a:pt x="99" y="32"/>
                    <a:pt x="78" y="7"/>
                    <a:pt x="53" y="7"/>
                  </a:cubicBezTo>
                  <a:cubicBezTo>
                    <a:pt x="53" y="7"/>
                    <a:pt x="53" y="7"/>
                    <a:pt x="53" y="7"/>
                  </a:cubicBezTo>
                  <a:cubicBezTo>
                    <a:pt x="28" y="7"/>
                    <a:pt x="7" y="32"/>
                    <a:pt x="7" y="64"/>
                  </a:cubicBezTo>
                  <a:cubicBezTo>
                    <a:pt x="7" y="64"/>
                    <a:pt x="7" y="64"/>
                    <a:pt x="7" y="64"/>
                  </a:cubicBezTo>
                  <a:cubicBezTo>
                    <a:pt x="7" y="96"/>
                    <a:pt x="28" y="121"/>
                    <a:pt x="53" y="121"/>
                  </a:cubicBezTo>
                  <a:close/>
                  <a:moveTo>
                    <a:pt x="5" y="64"/>
                  </a:moveTo>
                  <a:cubicBezTo>
                    <a:pt x="4" y="64"/>
                    <a:pt x="4" y="64"/>
                    <a:pt x="4" y="64"/>
                  </a:cubicBezTo>
                  <a:cubicBezTo>
                    <a:pt x="4" y="64"/>
                    <a:pt x="4" y="64"/>
                    <a:pt x="4" y="64"/>
                  </a:cubicBezTo>
                  <a:cubicBezTo>
                    <a:pt x="4" y="64"/>
                    <a:pt x="4" y="64"/>
                    <a:pt x="4" y="64"/>
                  </a:cubicBezTo>
                  <a:cubicBezTo>
                    <a:pt x="4" y="64"/>
                    <a:pt x="4" y="64"/>
                    <a:pt x="4" y="64"/>
                  </a:cubicBezTo>
                  <a:cubicBezTo>
                    <a:pt x="4" y="64"/>
                    <a:pt x="4" y="64"/>
                    <a:pt x="4" y="64"/>
                  </a:cubicBezTo>
                  <a:cubicBezTo>
                    <a:pt x="5" y="64"/>
                    <a:pt x="5" y="64"/>
                    <a:pt x="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5788025" y="2852738"/>
              <a:ext cx="41275" cy="15875"/>
            </a:xfrm>
            <a:custGeom>
              <a:avLst/>
              <a:gdLst>
                <a:gd name="T0" fmla="*/ 2 w 8"/>
                <a:gd name="T1" fmla="*/ 3 h 3"/>
                <a:gd name="T2" fmla="*/ 0 w 8"/>
                <a:gd name="T3" fmla="*/ 2 h 3"/>
                <a:gd name="T4" fmla="*/ 0 w 8"/>
                <a:gd name="T5" fmla="*/ 2 h 3"/>
                <a:gd name="T6" fmla="*/ 2 w 8"/>
                <a:gd name="T7" fmla="*/ 0 h 3"/>
                <a:gd name="T8" fmla="*/ 2 w 8"/>
                <a:gd name="T9" fmla="*/ 0 h 3"/>
                <a:gd name="T10" fmla="*/ 7 w 8"/>
                <a:gd name="T11" fmla="*/ 0 h 3"/>
                <a:gd name="T12" fmla="*/ 8 w 8"/>
                <a:gd name="T13" fmla="*/ 2 h 3"/>
                <a:gd name="T14" fmla="*/ 8 w 8"/>
                <a:gd name="T15" fmla="*/ 2 h 3"/>
                <a:gd name="T16" fmla="*/ 7 w 8"/>
                <a:gd name="T17" fmla="*/ 3 h 3"/>
                <a:gd name="T18" fmla="*/ 7 w 8"/>
                <a:gd name="T19" fmla="*/ 3 h 3"/>
                <a:gd name="T20" fmla="*/ 2 w 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2" y="3"/>
                  </a:moveTo>
                  <a:cubicBezTo>
                    <a:pt x="1" y="3"/>
                    <a:pt x="0" y="3"/>
                    <a:pt x="0" y="2"/>
                  </a:cubicBezTo>
                  <a:cubicBezTo>
                    <a:pt x="0" y="2"/>
                    <a:pt x="0" y="2"/>
                    <a:pt x="0" y="2"/>
                  </a:cubicBezTo>
                  <a:cubicBezTo>
                    <a:pt x="0" y="1"/>
                    <a:pt x="1" y="0"/>
                    <a:pt x="2" y="0"/>
                  </a:cubicBezTo>
                  <a:cubicBezTo>
                    <a:pt x="2" y="0"/>
                    <a:pt x="2" y="0"/>
                    <a:pt x="2" y="0"/>
                  </a:cubicBezTo>
                  <a:cubicBezTo>
                    <a:pt x="7" y="0"/>
                    <a:pt x="7" y="0"/>
                    <a:pt x="7" y="0"/>
                  </a:cubicBezTo>
                  <a:cubicBezTo>
                    <a:pt x="8" y="0"/>
                    <a:pt x="8" y="1"/>
                    <a:pt x="8" y="2"/>
                  </a:cubicBezTo>
                  <a:cubicBezTo>
                    <a:pt x="8" y="2"/>
                    <a:pt x="8" y="2"/>
                    <a:pt x="8" y="2"/>
                  </a:cubicBezTo>
                  <a:cubicBezTo>
                    <a:pt x="8" y="3"/>
                    <a:pt x="8" y="3"/>
                    <a:pt x="7" y="3"/>
                  </a:cubicBezTo>
                  <a:cubicBezTo>
                    <a:pt x="7" y="3"/>
                    <a:pt x="7" y="3"/>
                    <a:pt x="7"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5776913" y="2843213"/>
              <a:ext cx="63500" cy="36513"/>
            </a:xfrm>
            <a:custGeom>
              <a:avLst/>
              <a:gdLst>
                <a:gd name="T0" fmla="*/ 4 w 12"/>
                <a:gd name="T1" fmla="*/ 7 h 7"/>
                <a:gd name="T2" fmla="*/ 4 w 12"/>
                <a:gd name="T3" fmla="*/ 5 h 7"/>
                <a:gd name="T4" fmla="*/ 4 w 12"/>
                <a:gd name="T5" fmla="*/ 4 h 7"/>
                <a:gd name="T6" fmla="*/ 4 w 12"/>
                <a:gd name="T7" fmla="*/ 4 h 7"/>
                <a:gd name="T8" fmla="*/ 4 w 12"/>
                <a:gd name="T9" fmla="*/ 3 h 7"/>
                <a:gd name="T10" fmla="*/ 4 w 12"/>
                <a:gd name="T11" fmla="*/ 5 h 7"/>
                <a:gd name="T12" fmla="*/ 4 w 12"/>
                <a:gd name="T13" fmla="*/ 7 h 7"/>
                <a:gd name="T14" fmla="*/ 0 w 12"/>
                <a:gd name="T15" fmla="*/ 4 h 7"/>
                <a:gd name="T16" fmla="*/ 0 w 12"/>
                <a:gd name="T17" fmla="*/ 4 h 7"/>
                <a:gd name="T18" fmla="*/ 4 w 12"/>
                <a:gd name="T19" fmla="*/ 0 h 7"/>
                <a:gd name="T20" fmla="*/ 4 w 12"/>
                <a:gd name="T21" fmla="*/ 0 h 7"/>
                <a:gd name="T22" fmla="*/ 9 w 12"/>
                <a:gd name="T23" fmla="*/ 0 h 7"/>
                <a:gd name="T24" fmla="*/ 12 w 12"/>
                <a:gd name="T25" fmla="*/ 4 h 7"/>
                <a:gd name="T26" fmla="*/ 12 w 12"/>
                <a:gd name="T27" fmla="*/ 4 h 7"/>
                <a:gd name="T28" fmla="*/ 9 w 12"/>
                <a:gd name="T29" fmla="*/ 7 h 7"/>
                <a:gd name="T30" fmla="*/ 9 w 12"/>
                <a:gd name="T31" fmla="*/ 7 h 7"/>
                <a:gd name="T32" fmla="*/ 4 w 12"/>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4" y="7"/>
                  </a:moveTo>
                  <a:cubicBezTo>
                    <a:pt x="4" y="5"/>
                    <a:pt x="4" y="5"/>
                    <a:pt x="4" y="5"/>
                  </a:cubicBezTo>
                  <a:cubicBezTo>
                    <a:pt x="4" y="4"/>
                    <a:pt x="4" y="4"/>
                    <a:pt x="4" y="4"/>
                  </a:cubicBezTo>
                  <a:cubicBezTo>
                    <a:pt x="4" y="4"/>
                    <a:pt x="4" y="4"/>
                    <a:pt x="4" y="4"/>
                  </a:cubicBezTo>
                  <a:cubicBezTo>
                    <a:pt x="4" y="3"/>
                    <a:pt x="4" y="3"/>
                    <a:pt x="4" y="3"/>
                  </a:cubicBezTo>
                  <a:cubicBezTo>
                    <a:pt x="4" y="5"/>
                    <a:pt x="4" y="5"/>
                    <a:pt x="4" y="5"/>
                  </a:cubicBezTo>
                  <a:cubicBezTo>
                    <a:pt x="4" y="7"/>
                    <a:pt x="4" y="7"/>
                    <a:pt x="4" y="7"/>
                  </a:cubicBezTo>
                  <a:cubicBezTo>
                    <a:pt x="2" y="7"/>
                    <a:pt x="0" y="6"/>
                    <a:pt x="0" y="4"/>
                  </a:cubicBezTo>
                  <a:cubicBezTo>
                    <a:pt x="0" y="4"/>
                    <a:pt x="0" y="4"/>
                    <a:pt x="0" y="4"/>
                  </a:cubicBezTo>
                  <a:cubicBezTo>
                    <a:pt x="0" y="2"/>
                    <a:pt x="2" y="0"/>
                    <a:pt x="4" y="0"/>
                  </a:cubicBezTo>
                  <a:cubicBezTo>
                    <a:pt x="4" y="0"/>
                    <a:pt x="4" y="0"/>
                    <a:pt x="4" y="0"/>
                  </a:cubicBezTo>
                  <a:cubicBezTo>
                    <a:pt x="9" y="0"/>
                    <a:pt x="9" y="0"/>
                    <a:pt x="9" y="0"/>
                  </a:cubicBezTo>
                  <a:cubicBezTo>
                    <a:pt x="11" y="0"/>
                    <a:pt x="12" y="2"/>
                    <a:pt x="12" y="4"/>
                  </a:cubicBezTo>
                  <a:cubicBezTo>
                    <a:pt x="12" y="4"/>
                    <a:pt x="12" y="4"/>
                    <a:pt x="12" y="4"/>
                  </a:cubicBezTo>
                  <a:cubicBezTo>
                    <a:pt x="12" y="6"/>
                    <a:pt x="11" y="7"/>
                    <a:pt x="9" y="7"/>
                  </a:cubicBezTo>
                  <a:cubicBezTo>
                    <a:pt x="9" y="7"/>
                    <a:pt x="9" y="7"/>
                    <a:pt x="9"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5978525" y="2832101"/>
              <a:ext cx="36513" cy="15875"/>
            </a:xfrm>
            <a:custGeom>
              <a:avLst/>
              <a:gdLst>
                <a:gd name="T0" fmla="*/ 1 w 7"/>
                <a:gd name="T1" fmla="*/ 3 h 3"/>
                <a:gd name="T2" fmla="*/ 0 w 7"/>
                <a:gd name="T3" fmla="*/ 1 h 3"/>
                <a:gd name="T4" fmla="*/ 0 w 7"/>
                <a:gd name="T5" fmla="*/ 1 h 3"/>
                <a:gd name="T6" fmla="*/ 1 w 7"/>
                <a:gd name="T7" fmla="*/ 0 h 3"/>
                <a:gd name="T8" fmla="*/ 1 w 7"/>
                <a:gd name="T9" fmla="*/ 0 h 3"/>
                <a:gd name="T10" fmla="*/ 5 w 7"/>
                <a:gd name="T11" fmla="*/ 0 h 3"/>
                <a:gd name="T12" fmla="*/ 7 w 7"/>
                <a:gd name="T13" fmla="*/ 1 h 3"/>
                <a:gd name="T14" fmla="*/ 7 w 7"/>
                <a:gd name="T15" fmla="*/ 1 h 3"/>
                <a:gd name="T16" fmla="*/ 5 w 7"/>
                <a:gd name="T17" fmla="*/ 3 h 3"/>
                <a:gd name="T18" fmla="*/ 5 w 7"/>
                <a:gd name="T19" fmla="*/ 3 h 3"/>
                <a:gd name="T20" fmla="*/ 1 w 7"/>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1" y="3"/>
                  </a:moveTo>
                  <a:cubicBezTo>
                    <a:pt x="1" y="3"/>
                    <a:pt x="0" y="2"/>
                    <a:pt x="0" y="1"/>
                  </a:cubicBezTo>
                  <a:cubicBezTo>
                    <a:pt x="0" y="1"/>
                    <a:pt x="0" y="1"/>
                    <a:pt x="0" y="1"/>
                  </a:cubicBezTo>
                  <a:cubicBezTo>
                    <a:pt x="0" y="0"/>
                    <a:pt x="1" y="0"/>
                    <a:pt x="1" y="0"/>
                  </a:cubicBezTo>
                  <a:cubicBezTo>
                    <a:pt x="1" y="0"/>
                    <a:pt x="1" y="0"/>
                    <a:pt x="1" y="0"/>
                  </a:cubicBezTo>
                  <a:cubicBezTo>
                    <a:pt x="5" y="0"/>
                    <a:pt x="5" y="0"/>
                    <a:pt x="5" y="0"/>
                  </a:cubicBezTo>
                  <a:cubicBezTo>
                    <a:pt x="6" y="0"/>
                    <a:pt x="7" y="0"/>
                    <a:pt x="7" y="1"/>
                  </a:cubicBezTo>
                  <a:cubicBezTo>
                    <a:pt x="7" y="1"/>
                    <a:pt x="7" y="1"/>
                    <a:pt x="7" y="1"/>
                  </a:cubicBezTo>
                  <a:cubicBezTo>
                    <a:pt x="7" y="2"/>
                    <a:pt x="6" y="3"/>
                    <a:pt x="5" y="3"/>
                  </a:cubicBezTo>
                  <a:cubicBezTo>
                    <a:pt x="5" y="3"/>
                    <a:pt x="5" y="3"/>
                    <a:pt x="5"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a:spLocks noEditPoints="1"/>
            </p:cNvSpPr>
            <p:nvPr/>
          </p:nvSpPr>
          <p:spPr bwMode="auto">
            <a:xfrm>
              <a:off x="5967413" y="2820988"/>
              <a:ext cx="58738" cy="38100"/>
            </a:xfrm>
            <a:custGeom>
              <a:avLst/>
              <a:gdLst>
                <a:gd name="T0" fmla="*/ 3 w 11"/>
                <a:gd name="T1" fmla="*/ 7 h 7"/>
                <a:gd name="T2" fmla="*/ 3 w 11"/>
                <a:gd name="T3" fmla="*/ 5 h 7"/>
                <a:gd name="T4" fmla="*/ 3 w 11"/>
                <a:gd name="T5" fmla="*/ 4 h 7"/>
                <a:gd name="T6" fmla="*/ 3 w 11"/>
                <a:gd name="T7" fmla="*/ 5 h 7"/>
                <a:gd name="T8" fmla="*/ 3 w 11"/>
                <a:gd name="T9" fmla="*/ 7 h 7"/>
                <a:gd name="T10" fmla="*/ 0 w 11"/>
                <a:gd name="T11" fmla="*/ 3 h 7"/>
                <a:gd name="T12" fmla="*/ 0 w 11"/>
                <a:gd name="T13" fmla="*/ 3 h 7"/>
                <a:gd name="T14" fmla="*/ 3 w 11"/>
                <a:gd name="T15" fmla="*/ 0 h 7"/>
                <a:gd name="T16" fmla="*/ 3 w 11"/>
                <a:gd name="T17" fmla="*/ 0 h 7"/>
                <a:gd name="T18" fmla="*/ 7 w 11"/>
                <a:gd name="T19" fmla="*/ 0 h 7"/>
                <a:gd name="T20" fmla="*/ 11 w 11"/>
                <a:gd name="T21" fmla="*/ 3 h 7"/>
                <a:gd name="T22" fmla="*/ 11 w 11"/>
                <a:gd name="T23" fmla="*/ 3 h 7"/>
                <a:gd name="T24" fmla="*/ 7 w 11"/>
                <a:gd name="T25" fmla="*/ 7 h 7"/>
                <a:gd name="T26" fmla="*/ 7 w 11"/>
                <a:gd name="T27" fmla="*/ 7 h 7"/>
                <a:gd name="T28" fmla="*/ 3 w 11"/>
                <a:gd name="T29" fmla="*/ 7 h 7"/>
                <a:gd name="T30" fmla="*/ 3 w 11"/>
                <a:gd name="T31" fmla="*/ 3 h 7"/>
                <a:gd name="T32" fmla="*/ 3 w 11"/>
                <a:gd name="T33" fmla="*/ 3 h 7"/>
                <a:gd name="T34" fmla="*/ 3 w 11"/>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
                  <a:moveTo>
                    <a:pt x="3" y="7"/>
                  </a:moveTo>
                  <a:cubicBezTo>
                    <a:pt x="3" y="5"/>
                    <a:pt x="3" y="5"/>
                    <a:pt x="3" y="5"/>
                  </a:cubicBezTo>
                  <a:cubicBezTo>
                    <a:pt x="3" y="4"/>
                    <a:pt x="3" y="4"/>
                    <a:pt x="3" y="4"/>
                  </a:cubicBezTo>
                  <a:cubicBezTo>
                    <a:pt x="3" y="5"/>
                    <a:pt x="3" y="5"/>
                    <a:pt x="3" y="5"/>
                  </a:cubicBezTo>
                  <a:cubicBezTo>
                    <a:pt x="3" y="7"/>
                    <a:pt x="3" y="7"/>
                    <a:pt x="3" y="7"/>
                  </a:cubicBezTo>
                  <a:cubicBezTo>
                    <a:pt x="1" y="7"/>
                    <a:pt x="0" y="5"/>
                    <a:pt x="0" y="3"/>
                  </a:cubicBezTo>
                  <a:cubicBezTo>
                    <a:pt x="0" y="3"/>
                    <a:pt x="0" y="3"/>
                    <a:pt x="0" y="3"/>
                  </a:cubicBezTo>
                  <a:cubicBezTo>
                    <a:pt x="0" y="1"/>
                    <a:pt x="1" y="0"/>
                    <a:pt x="3" y="0"/>
                  </a:cubicBezTo>
                  <a:cubicBezTo>
                    <a:pt x="3" y="0"/>
                    <a:pt x="3" y="0"/>
                    <a:pt x="3" y="0"/>
                  </a:cubicBezTo>
                  <a:cubicBezTo>
                    <a:pt x="7" y="0"/>
                    <a:pt x="7" y="0"/>
                    <a:pt x="7" y="0"/>
                  </a:cubicBezTo>
                  <a:cubicBezTo>
                    <a:pt x="9" y="0"/>
                    <a:pt x="11" y="1"/>
                    <a:pt x="11" y="3"/>
                  </a:cubicBezTo>
                  <a:cubicBezTo>
                    <a:pt x="11" y="3"/>
                    <a:pt x="11" y="3"/>
                    <a:pt x="11" y="3"/>
                  </a:cubicBezTo>
                  <a:cubicBezTo>
                    <a:pt x="11" y="5"/>
                    <a:pt x="9" y="7"/>
                    <a:pt x="7" y="7"/>
                  </a:cubicBezTo>
                  <a:cubicBezTo>
                    <a:pt x="7" y="7"/>
                    <a:pt x="7" y="7"/>
                    <a:pt x="7" y="7"/>
                  </a:cubicBezTo>
                  <a:cubicBezTo>
                    <a:pt x="3" y="7"/>
                    <a:pt x="3" y="7"/>
                    <a:pt x="3" y="7"/>
                  </a:cubicBezTo>
                  <a:close/>
                  <a:moveTo>
                    <a:pt x="3" y="3"/>
                  </a:moveTo>
                  <a:cubicBezTo>
                    <a:pt x="3" y="3"/>
                    <a:pt x="3"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5813425" y="2584451"/>
              <a:ext cx="127000" cy="100013"/>
            </a:xfrm>
            <a:custGeom>
              <a:avLst/>
              <a:gdLst>
                <a:gd name="T0" fmla="*/ 1 w 24"/>
                <a:gd name="T1" fmla="*/ 18 h 19"/>
                <a:gd name="T2" fmla="*/ 1 w 24"/>
                <a:gd name="T3" fmla="*/ 16 h 19"/>
                <a:gd name="T4" fmla="*/ 1 w 24"/>
                <a:gd name="T5" fmla="*/ 16 h 19"/>
                <a:gd name="T6" fmla="*/ 22 w 24"/>
                <a:gd name="T7" fmla="*/ 1 h 19"/>
                <a:gd name="T8" fmla="*/ 24 w 24"/>
                <a:gd name="T9" fmla="*/ 1 h 19"/>
                <a:gd name="T10" fmla="*/ 24 w 24"/>
                <a:gd name="T11" fmla="*/ 1 h 19"/>
                <a:gd name="T12" fmla="*/ 23 w 24"/>
                <a:gd name="T13" fmla="*/ 3 h 19"/>
                <a:gd name="T14" fmla="*/ 23 w 24"/>
                <a:gd name="T15" fmla="*/ 3 h 19"/>
                <a:gd name="T16" fmla="*/ 3 w 24"/>
                <a:gd name="T17" fmla="*/ 18 h 19"/>
                <a:gd name="T18" fmla="*/ 2 w 24"/>
                <a:gd name="T19" fmla="*/ 19 h 19"/>
                <a:gd name="T20" fmla="*/ 2 w 24"/>
                <a:gd name="T21" fmla="*/ 19 h 19"/>
                <a:gd name="T22" fmla="*/ 1 w 24"/>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9">
                  <a:moveTo>
                    <a:pt x="1" y="18"/>
                  </a:moveTo>
                  <a:cubicBezTo>
                    <a:pt x="0" y="17"/>
                    <a:pt x="0" y="16"/>
                    <a:pt x="1" y="16"/>
                  </a:cubicBezTo>
                  <a:cubicBezTo>
                    <a:pt x="1" y="16"/>
                    <a:pt x="1" y="16"/>
                    <a:pt x="1" y="16"/>
                  </a:cubicBezTo>
                  <a:cubicBezTo>
                    <a:pt x="22" y="1"/>
                    <a:pt x="22" y="1"/>
                    <a:pt x="22" y="1"/>
                  </a:cubicBezTo>
                  <a:cubicBezTo>
                    <a:pt x="22" y="0"/>
                    <a:pt x="23" y="1"/>
                    <a:pt x="24" y="1"/>
                  </a:cubicBezTo>
                  <a:cubicBezTo>
                    <a:pt x="24" y="1"/>
                    <a:pt x="24" y="1"/>
                    <a:pt x="24" y="1"/>
                  </a:cubicBezTo>
                  <a:cubicBezTo>
                    <a:pt x="24" y="2"/>
                    <a:pt x="24" y="3"/>
                    <a:pt x="23" y="3"/>
                  </a:cubicBezTo>
                  <a:cubicBezTo>
                    <a:pt x="23" y="3"/>
                    <a:pt x="23" y="3"/>
                    <a:pt x="23" y="3"/>
                  </a:cubicBezTo>
                  <a:cubicBezTo>
                    <a:pt x="3" y="18"/>
                    <a:pt x="3" y="18"/>
                    <a:pt x="3" y="18"/>
                  </a:cubicBezTo>
                  <a:cubicBezTo>
                    <a:pt x="2" y="19"/>
                    <a:pt x="2" y="19"/>
                    <a:pt x="2" y="19"/>
                  </a:cubicBezTo>
                  <a:cubicBezTo>
                    <a:pt x="2" y="19"/>
                    <a:pt x="2" y="19"/>
                    <a:pt x="2" y="19"/>
                  </a:cubicBezTo>
                  <a:cubicBezTo>
                    <a:pt x="1" y="19"/>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a:spLocks noEditPoints="1"/>
            </p:cNvSpPr>
            <p:nvPr/>
          </p:nvSpPr>
          <p:spPr bwMode="auto">
            <a:xfrm>
              <a:off x="5803900" y="2579688"/>
              <a:ext cx="147638" cy="115888"/>
            </a:xfrm>
            <a:custGeom>
              <a:avLst/>
              <a:gdLst>
                <a:gd name="T0" fmla="*/ 4 w 28"/>
                <a:gd name="T1" fmla="*/ 22 h 22"/>
                <a:gd name="T2" fmla="*/ 1 w 28"/>
                <a:gd name="T3" fmla="*/ 20 h 22"/>
                <a:gd name="T4" fmla="*/ 1 w 28"/>
                <a:gd name="T5" fmla="*/ 20 h 22"/>
                <a:gd name="T6" fmla="*/ 3 w 28"/>
                <a:gd name="T7" fmla="*/ 19 h 22"/>
                <a:gd name="T8" fmla="*/ 4 w 28"/>
                <a:gd name="T9" fmla="*/ 18 h 22"/>
                <a:gd name="T10" fmla="*/ 3 w 28"/>
                <a:gd name="T11" fmla="*/ 19 h 22"/>
                <a:gd name="T12" fmla="*/ 1 w 28"/>
                <a:gd name="T13" fmla="*/ 20 h 22"/>
                <a:gd name="T14" fmla="*/ 0 w 28"/>
                <a:gd name="T15" fmla="*/ 18 h 22"/>
                <a:gd name="T16" fmla="*/ 0 w 28"/>
                <a:gd name="T17" fmla="*/ 18 h 22"/>
                <a:gd name="T18" fmla="*/ 2 w 28"/>
                <a:gd name="T19" fmla="*/ 15 h 22"/>
                <a:gd name="T20" fmla="*/ 2 w 28"/>
                <a:gd name="T21" fmla="*/ 15 h 22"/>
                <a:gd name="T22" fmla="*/ 23 w 28"/>
                <a:gd name="T23" fmla="*/ 0 h 22"/>
                <a:gd name="T24" fmla="*/ 25 w 28"/>
                <a:gd name="T25" fmla="*/ 0 h 22"/>
                <a:gd name="T26" fmla="*/ 25 w 28"/>
                <a:gd name="T27" fmla="*/ 0 h 22"/>
                <a:gd name="T28" fmla="*/ 27 w 28"/>
                <a:gd name="T29" fmla="*/ 1 h 22"/>
                <a:gd name="T30" fmla="*/ 27 w 28"/>
                <a:gd name="T31" fmla="*/ 1 h 22"/>
                <a:gd name="T32" fmla="*/ 28 w 28"/>
                <a:gd name="T33" fmla="*/ 3 h 22"/>
                <a:gd name="T34" fmla="*/ 28 w 28"/>
                <a:gd name="T35" fmla="*/ 3 h 22"/>
                <a:gd name="T36" fmla="*/ 27 w 28"/>
                <a:gd name="T37" fmla="*/ 6 h 22"/>
                <a:gd name="T38" fmla="*/ 27 w 28"/>
                <a:gd name="T39" fmla="*/ 6 h 22"/>
                <a:gd name="T40" fmla="*/ 6 w 28"/>
                <a:gd name="T41" fmla="*/ 21 h 22"/>
                <a:gd name="T42" fmla="*/ 4 w 28"/>
                <a:gd name="T43" fmla="*/ 22 h 22"/>
                <a:gd name="T44" fmla="*/ 4 w 28"/>
                <a:gd name="T45" fmla="*/ 22 h 22"/>
                <a:gd name="T46" fmla="*/ 4 w 28"/>
                <a:gd name="T47" fmla="*/ 22 h 22"/>
                <a:gd name="T48" fmla="*/ 4 w 28"/>
                <a:gd name="T49" fmla="*/ 18 h 22"/>
                <a:gd name="T50" fmla="*/ 4 w 28"/>
                <a:gd name="T51" fmla="*/ 18 h 22"/>
                <a:gd name="T52" fmla="*/ 4 w 28"/>
                <a:gd name="T5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2">
                  <a:moveTo>
                    <a:pt x="4" y="22"/>
                  </a:moveTo>
                  <a:cubicBezTo>
                    <a:pt x="3" y="22"/>
                    <a:pt x="2" y="21"/>
                    <a:pt x="1" y="20"/>
                  </a:cubicBezTo>
                  <a:cubicBezTo>
                    <a:pt x="1" y="20"/>
                    <a:pt x="1" y="20"/>
                    <a:pt x="1" y="20"/>
                  </a:cubicBezTo>
                  <a:cubicBezTo>
                    <a:pt x="3" y="19"/>
                    <a:pt x="3" y="19"/>
                    <a:pt x="3" y="19"/>
                  </a:cubicBezTo>
                  <a:cubicBezTo>
                    <a:pt x="4" y="18"/>
                    <a:pt x="4" y="18"/>
                    <a:pt x="4" y="18"/>
                  </a:cubicBezTo>
                  <a:cubicBezTo>
                    <a:pt x="3" y="19"/>
                    <a:pt x="3" y="19"/>
                    <a:pt x="3" y="19"/>
                  </a:cubicBezTo>
                  <a:cubicBezTo>
                    <a:pt x="1" y="20"/>
                    <a:pt x="1" y="20"/>
                    <a:pt x="1" y="20"/>
                  </a:cubicBezTo>
                  <a:cubicBezTo>
                    <a:pt x="0" y="20"/>
                    <a:pt x="0" y="19"/>
                    <a:pt x="0" y="18"/>
                  </a:cubicBezTo>
                  <a:cubicBezTo>
                    <a:pt x="0" y="18"/>
                    <a:pt x="0" y="18"/>
                    <a:pt x="0" y="18"/>
                  </a:cubicBezTo>
                  <a:cubicBezTo>
                    <a:pt x="0" y="17"/>
                    <a:pt x="1" y="16"/>
                    <a:pt x="2" y="15"/>
                  </a:cubicBezTo>
                  <a:cubicBezTo>
                    <a:pt x="2" y="15"/>
                    <a:pt x="2" y="15"/>
                    <a:pt x="2" y="15"/>
                  </a:cubicBezTo>
                  <a:cubicBezTo>
                    <a:pt x="23" y="0"/>
                    <a:pt x="23" y="0"/>
                    <a:pt x="23" y="0"/>
                  </a:cubicBezTo>
                  <a:cubicBezTo>
                    <a:pt x="23" y="0"/>
                    <a:pt x="24" y="0"/>
                    <a:pt x="25" y="0"/>
                  </a:cubicBezTo>
                  <a:cubicBezTo>
                    <a:pt x="25" y="0"/>
                    <a:pt x="25" y="0"/>
                    <a:pt x="25" y="0"/>
                  </a:cubicBezTo>
                  <a:cubicBezTo>
                    <a:pt x="26" y="0"/>
                    <a:pt x="27" y="0"/>
                    <a:pt x="27" y="1"/>
                  </a:cubicBezTo>
                  <a:cubicBezTo>
                    <a:pt x="27" y="1"/>
                    <a:pt x="27" y="1"/>
                    <a:pt x="27" y="1"/>
                  </a:cubicBezTo>
                  <a:cubicBezTo>
                    <a:pt x="28" y="2"/>
                    <a:pt x="28" y="3"/>
                    <a:pt x="28" y="3"/>
                  </a:cubicBezTo>
                  <a:cubicBezTo>
                    <a:pt x="28" y="3"/>
                    <a:pt x="28" y="3"/>
                    <a:pt x="28" y="3"/>
                  </a:cubicBezTo>
                  <a:cubicBezTo>
                    <a:pt x="28" y="4"/>
                    <a:pt x="28" y="5"/>
                    <a:pt x="27" y="6"/>
                  </a:cubicBezTo>
                  <a:cubicBezTo>
                    <a:pt x="27" y="6"/>
                    <a:pt x="27" y="6"/>
                    <a:pt x="27" y="6"/>
                  </a:cubicBezTo>
                  <a:cubicBezTo>
                    <a:pt x="6" y="21"/>
                    <a:pt x="6" y="21"/>
                    <a:pt x="6" y="21"/>
                  </a:cubicBezTo>
                  <a:cubicBezTo>
                    <a:pt x="5" y="21"/>
                    <a:pt x="5" y="22"/>
                    <a:pt x="4" y="22"/>
                  </a:cubicBezTo>
                  <a:cubicBezTo>
                    <a:pt x="4" y="22"/>
                    <a:pt x="4" y="22"/>
                    <a:pt x="4" y="22"/>
                  </a:cubicBezTo>
                  <a:cubicBezTo>
                    <a:pt x="4" y="22"/>
                    <a:pt x="4" y="22"/>
                    <a:pt x="4" y="22"/>
                  </a:cubicBezTo>
                  <a:close/>
                  <a:moveTo>
                    <a:pt x="4" y="18"/>
                  </a:moveTo>
                  <a:cubicBezTo>
                    <a:pt x="4" y="18"/>
                    <a:pt x="4" y="18"/>
                    <a:pt x="4"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5845175" y="2616201"/>
              <a:ext cx="95250" cy="68263"/>
            </a:xfrm>
            <a:custGeom>
              <a:avLst/>
              <a:gdLst>
                <a:gd name="T0" fmla="*/ 0 w 18"/>
                <a:gd name="T1" fmla="*/ 12 h 13"/>
                <a:gd name="T2" fmla="*/ 1 w 18"/>
                <a:gd name="T3" fmla="*/ 10 h 13"/>
                <a:gd name="T4" fmla="*/ 1 w 18"/>
                <a:gd name="T5" fmla="*/ 10 h 13"/>
                <a:gd name="T6" fmla="*/ 16 w 18"/>
                <a:gd name="T7" fmla="*/ 1 h 13"/>
                <a:gd name="T8" fmla="*/ 18 w 18"/>
                <a:gd name="T9" fmla="*/ 1 h 13"/>
                <a:gd name="T10" fmla="*/ 18 w 18"/>
                <a:gd name="T11" fmla="*/ 1 h 13"/>
                <a:gd name="T12" fmla="*/ 17 w 18"/>
                <a:gd name="T13" fmla="*/ 3 h 13"/>
                <a:gd name="T14" fmla="*/ 17 w 18"/>
                <a:gd name="T15" fmla="*/ 3 h 13"/>
                <a:gd name="T16" fmla="*/ 2 w 18"/>
                <a:gd name="T17" fmla="*/ 12 h 13"/>
                <a:gd name="T18" fmla="*/ 2 w 18"/>
                <a:gd name="T19" fmla="*/ 13 h 13"/>
                <a:gd name="T20" fmla="*/ 2 w 18"/>
                <a:gd name="T21" fmla="*/ 13 h 13"/>
                <a:gd name="T22" fmla="*/ 0 w 18"/>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0" y="12"/>
                  </a:moveTo>
                  <a:cubicBezTo>
                    <a:pt x="0" y="11"/>
                    <a:pt x="0" y="10"/>
                    <a:pt x="1" y="10"/>
                  </a:cubicBezTo>
                  <a:cubicBezTo>
                    <a:pt x="1" y="10"/>
                    <a:pt x="1" y="10"/>
                    <a:pt x="1" y="10"/>
                  </a:cubicBezTo>
                  <a:cubicBezTo>
                    <a:pt x="16" y="1"/>
                    <a:pt x="16" y="1"/>
                    <a:pt x="16" y="1"/>
                  </a:cubicBezTo>
                  <a:cubicBezTo>
                    <a:pt x="17" y="0"/>
                    <a:pt x="17" y="1"/>
                    <a:pt x="18" y="1"/>
                  </a:cubicBezTo>
                  <a:cubicBezTo>
                    <a:pt x="18" y="1"/>
                    <a:pt x="18" y="1"/>
                    <a:pt x="18" y="1"/>
                  </a:cubicBezTo>
                  <a:cubicBezTo>
                    <a:pt x="18" y="2"/>
                    <a:pt x="18" y="3"/>
                    <a:pt x="17" y="3"/>
                  </a:cubicBezTo>
                  <a:cubicBezTo>
                    <a:pt x="17" y="3"/>
                    <a:pt x="17" y="3"/>
                    <a:pt x="17" y="3"/>
                  </a:cubicBezTo>
                  <a:cubicBezTo>
                    <a:pt x="2" y="12"/>
                    <a:pt x="2" y="12"/>
                    <a:pt x="2" y="12"/>
                  </a:cubicBezTo>
                  <a:cubicBezTo>
                    <a:pt x="2" y="13"/>
                    <a:pt x="2" y="13"/>
                    <a:pt x="2" y="13"/>
                  </a:cubicBezTo>
                  <a:cubicBezTo>
                    <a:pt x="2" y="13"/>
                    <a:pt x="2" y="13"/>
                    <a:pt x="2" y="13"/>
                  </a:cubicBezTo>
                  <a:cubicBezTo>
                    <a:pt x="1" y="13"/>
                    <a:pt x="1" y="12"/>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5835650" y="2611438"/>
              <a:ext cx="115888" cy="84138"/>
            </a:xfrm>
            <a:custGeom>
              <a:avLst/>
              <a:gdLst>
                <a:gd name="T0" fmla="*/ 4 w 22"/>
                <a:gd name="T1" fmla="*/ 16 h 16"/>
                <a:gd name="T2" fmla="*/ 1 w 22"/>
                <a:gd name="T3" fmla="*/ 14 h 16"/>
                <a:gd name="T4" fmla="*/ 1 w 22"/>
                <a:gd name="T5" fmla="*/ 14 h 16"/>
                <a:gd name="T6" fmla="*/ 2 w 22"/>
                <a:gd name="T7" fmla="*/ 13 h 16"/>
                <a:gd name="T8" fmla="*/ 1 w 22"/>
                <a:gd name="T9" fmla="*/ 14 h 16"/>
                <a:gd name="T10" fmla="*/ 0 w 22"/>
                <a:gd name="T11" fmla="*/ 12 h 16"/>
                <a:gd name="T12" fmla="*/ 0 w 22"/>
                <a:gd name="T13" fmla="*/ 12 h 16"/>
                <a:gd name="T14" fmla="*/ 2 w 22"/>
                <a:gd name="T15" fmla="*/ 9 h 16"/>
                <a:gd name="T16" fmla="*/ 2 w 22"/>
                <a:gd name="T17" fmla="*/ 9 h 16"/>
                <a:gd name="T18" fmla="*/ 17 w 22"/>
                <a:gd name="T19" fmla="*/ 0 h 16"/>
                <a:gd name="T20" fmla="*/ 19 w 22"/>
                <a:gd name="T21" fmla="*/ 0 h 16"/>
                <a:gd name="T22" fmla="*/ 19 w 22"/>
                <a:gd name="T23" fmla="*/ 0 h 16"/>
                <a:gd name="T24" fmla="*/ 22 w 22"/>
                <a:gd name="T25" fmla="*/ 1 h 16"/>
                <a:gd name="T26" fmla="*/ 22 w 22"/>
                <a:gd name="T27" fmla="*/ 1 h 16"/>
                <a:gd name="T28" fmla="*/ 22 w 22"/>
                <a:gd name="T29" fmla="*/ 3 h 16"/>
                <a:gd name="T30" fmla="*/ 22 w 22"/>
                <a:gd name="T31" fmla="*/ 3 h 16"/>
                <a:gd name="T32" fmla="*/ 20 w 22"/>
                <a:gd name="T33" fmla="*/ 6 h 16"/>
                <a:gd name="T34" fmla="*/ 20 w 22"/>
                <a:gd name="T35" fmla="*/ 6 h 16"/>
                <a:gd name="T36" fmla="*/ 6 w 22"/>
                <a:gd name="T37" fmla="*/ 15 h 16"/>
                <a:gd name="T38" fmla="*/ 4 w 22"/>
                <a:gd name="T39" fmla="*/ 16 h 16"/>
                <a:gd name="T40" fmla="*/ 4 w 22"/>
                <a:gd name="T41" fmla="*/ 16 h 16"/>
                <a:gd name="T42" fmla="*/ 4 w 22"/>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6">
                  <a:moveTo>
                    <a:pt x="4" y="16"/>
                  </a:moveTo>
                  <a:cubicBezTo>
                    <a:pt x="3" y="16"/>
                    <a:pt x="1" y="15"/>
                    <a:pt x="1" y="14"/>
                  </a:cubicBezTo>
                  <a:cubicBezTo>
                    <a:pt x="1" y="14"/>
                    <a:pt x="1" y="14"/>
                    <a:pt x="1" y="14"/>
                  </a:cubicBezTo>
                  <a:cubicBezTo>
                    <a:pt x="2" y="13"/>
                    <a:pt x="2" y="13"/>
                    <a:pt x="2" y="13"/>
                  </a:cubicBezTo>
                  <a:cubicBezTo>
                    <a:pt x="1" y="14"/>
                    <a:pt x="1" y="14"/>
                    <a:pt x="1" y="14"/>
                  </a:cubicBezTo>
                  <a:cubicBezTo>
                    <a:pt x="0" y="13"/>
                    <a:pt x="0" y="13"/>
                    <a:pt x="0" y="12"/>
                  </a:cubicBezTo>
                  <a:cubicBezTo>
                    <a:pt x="0" y="12"/>
                    <a:pt x="0" y="12"/>
                    <a:pt x="0" y="12"/>
                  </a:cubicBezTo>
                  <a:cubicBezTo>
                    <a:pt x="0" y="11"/>
                    <a:pt x="1" y="10"/>
                    <a:pt x="2" y="9"/>
                  </a:cubicBezTo>
                  <a:cubicBezTo>
                    <a:pt x="2" y="9"/>
                    <a:pt x="2" y="9"/>
                    <a:pt x="2" y="9"/>
                  </a:cubicBezTo>
                  <a:cubicBezTo>
                    <a:pt x="17" y="0"/>
                    <a:pt x="17" y="0"/>
                    <a:pt x="17" y="0"/>
                  </a:cubicBezTo>
                  <a:cubicBezTo>
                    <a:pt x="17" y="0"/>
                    <a:pt x="18" y="0"/>
                    <a:pt x="19" y="0"/>
                  </a:cubicBezTo>
                  <a:cubicBezTo>
                    <a:pt x="19" y="0"/>
                    <a:pt x="19" y="0"/>
                    <a:pt x="19" y="0"/>
                  </a:cubicBezTo>
                  <a:cubicBezTo>
                    <a:pt x="20" y="0"/>
                    <a:pt x="21" y="0"/>
                    <a:pt x="22" y="1"/>
                  </a:cubicBezTo>
                  <a:cubicBezTo>
                    <a:pt x="22" y="1"/>
                    <a:pt x="22" y="1"/>
                    <a:pt x="22" y="1"/>
                  </a:cubicBezTo>
                  <a:cubicBezTo>
                    <a:pt x="22" y="2"/>
                    <a:pt x="22" y="2"/>
                    <a:pt x="22" y="3"/>
                  </a:cubicBezTo>
                  <a:cubicBezTo>
                    <a:pt x="22" y="3"/>
                    <a:pt x="22" y="3"/>
                    <a:pt x="22" y="3"/>
                  </a:cubicBezTo>
                  <a:cubicBezTo>
                    <a:pt x="22" y="4"/>
                    <a:pt x="21" y="5"/>
                    <a:pt x="20" y="6"/>
                  </a:cubicBezTo>
                  <a:cubicBezTo>
                    <a:pt x="20" y="6"/>
                    <a:pt x="20" y="6"/>
                    <a:pt x="20" y="6"/>
                  </a:cubicBezTo>
                  <a:cubicBezTo>
                    <a:pt x="6" y="15"/>
                    <a:pt x="6" y="15"/>
                    <a:pt x="6" y="15"/>
                  </a:cubicBezTo>
                  <a:cubicBezTo>
                    <a:pt x="5" y="15"/>
                    <a:pt x="4" y="16"/>
                    <a:pt x="4" y="16"/>
                  </a:cubicBezTo>
                  <a:cubicBezTo>
                    <a:pt x="4" y="16"/>
                    <a:pt x="4" y="16"/>
                    <a:pt x="4" y="16"/>
                  </a:cubicBezTo>
                  <a:cubicBezTo>
                    <a:pt x="4" y="16"/>
                    <a:pt x="4" y="16"/>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5883275" y="2643188"/>
              <a:ext cx="73025" cy="41275"/>
            </a:xfrm>
            <a:custGeom>
              <a:avLst/>
              <a:gdLst>
                <a:gd name="T0" fmla="*/ 1 w 14"/>
                <a:gd name="T1" fmla="*/ 7 h 8"/>
                <a:gd name="T2" fmla="*/ 2 w 14"/>
                <a:gd name="T3" fmla="*/ 5 h 8"/>
                <a:gd name="T4" fmla="*/ 2 w 14"/>
                <a:gd name="T5" fmla="*/ 5 h 8"/>
                <a:gd name="T6" fmla="*/ 12 w 14"/>
                <a:gd name="T7" fmla="*/ 0 h 8"/>
                <a:gd name="T8" fmla="*/ 14 w 14"/>
                <a:gd name="T9" fmla="*/ 1 h 8"/>
                <a:gd name="T10" fmla="*/ 14 w 14"/>
                <a:gd name="T11" fmla="*/ 1 h 8"/>
                <a:gd name="T12" fmla="*/ 13 w 14"/>
                <a:gd name="T13" fmla="*/ 3 h 8"/>
                <a:gd name="T14" fmla="*/ 13 w 14"/>
                <a:gd name="T15" fmla="*/ 3 h 8"/>
                <a:gd name="T16" fmla="*/ 3 w 14"/>
                <a:gd name="T17" fmla="*/ 8 h 8"/>
                <a:gd name="T18" fmla="*/ 2 w 14"/>
                <a:gd name="T19" fmla="*/ 8 h 8"/>
                <a:gd name="T20" fmla="*/ 2 w 14"/>
                <a:gd name="T21" fmla="*/ 8 h 8"/>
                <a:gd name="T22" fmla="*/ 1 w 14"/>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7"/>
                  </a:moveTo>
                  <a:cubicBezTo>
                    <a:pt x="0" y="6"/>
                    <a:pt x="1" y="5"/>
                    <a:pt x="2" y="5"/>
                  </a:cubicBezTo>
                  <a:cubicBezTo>
                    <a:pt x="2" y="5"/>
                    <a:pt x="2" y="5"/>
                    <a:pt x="2" y="5"/>
                  </a:cubicBezTo>
                  <a:cubicBezTo>
                    <a:pt x="12" y="0"/>
                    <a:pt x="12" y="0"/>
                    <a:pt x="12" y="0"/>
                  </a:cubicBezTo>
                  <a:cubicBezTo>
                    <a:pt x="12" y="0"/>
                    <a:pt x="13" y="0"/>
                    <a:pt x="14" y="1"/>
                  </a:cubicBezTo>
                  <a:cubicBezTo>
                    <a:pt x="14" y="1"/>
                    <a:pt x="14" y="1"/>
                    <a:pt x="14" y="1"/>
                  </a:cubicBezTo>
                  <a:cubicBezTo>
                    <a:pt x="14" y="2"/>
                    <a:pt x="14" y="3"/>
                    <a:pt x="13" y="3"/>
                  </a:cubicBezTo>
                  <a:cubicBezTo>
                    <a:pt x="13" y="3"/>
                    <a:pt x="13" y="3"/>
                    <a:pt x="13" y="3"/>
                  </a:cubicBezTo>
                  <a:cubicBezTo>
                    <a:pt x="3" y="8"/>
                    <a:pt x="3" y="8"/>
                    <a:pt x="3" y="8"/>
                  </a:cubicBezTo>
                  <a:cubicBezTo>
                    <a:pt x="3" y="8"/>
                    <a:pt x="2" y="8"/>
                    <a:pt x="2" y="8"/>
                  </a:cubicBezTo>
                  <a:cubicBezTo>
                    <a:pt x="2" y="8"/>
                    <a:pt x="2" y="8"/>
                    <a:pt x="2" y="8"/>
                  </a:cubicBezTo>
                  <a:cubicBezTo>
                    <a:pt x="2" y="8"/>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5876925" y="2632076"/>
              <a:ext cx="90488" cy="63500"/>
            </a:xfrm>
            <a:custGeom>
              <a:avLst/>
              <a:gdLst>
                <a:gd name="T0" fmla="*/ 0 w 17"/>
                <a:gd name="T1" fmla="*/ 10 h 12"/>
                <a:gd name="T2" fmla="*/ 2 w 17"/>
                <a:gd name="T3" fmla="*/ 9 h 12"/>
                <a:gd name="T4" fmla="*/ 0 w 17"/>
                <a:gd name="T5" fmla="*/ 10 h 12"/>
                <a:gd name="T6" fmla="*/ 0 w 17"/>
                <a:gd name="T7" fmla="*/ 8 h 12"/>
                <a:gd name="T8" fmla="*/ 0 w 17"/>
                <a:gd name="T9" fmla="*/ 8 h 12"/>
                <a:gd name="T10" fmla="*/ 2 w 17"/>
                <a:gd name="T11" fmla="*/ 5 h 12"/>
                <a:gd name="T12" fmla="*/ 2 w 17"/>
                <a:gd name="T13" fmla="*/ 5 h 12"/>
                <a:gd name="T14" fmla="*/ 12 w 17"/>
                <a:gd name="T15" fmla="*/ 0 h 12"/>
                <a:gd name="T16" fmla="*/ 13 w 17"/>
                <a:gd name="T17" fmla="*/ 0 h 12"/>
                <a:gd name="T18" fmla="*/ 13 w 17"/>
                <a:gd name="T19" fmla="*/ 0 h 12"/>
                <a:gd name="T20" fmla="*/ 17 w 17"/>
                <a:gd name="T21" fmla="*/ 2 h 12"/>
                <a:gd name="T22" fmla="*/ 17 w 17"/>
                <a:gd name="T23" fmla="*/ 2 h 12"/>
                <a:gd name="T24" fmla="*/ 17 w 17"/>
                <a:gd name="T25" fmla="*/ 4 h 12"/>
                <a:gd name="T26" fmla="*/ 17 w 17"/>
                <a:gd name="T27" fmla="*/ 4 h 12"/>
                <a:gd name="T28" fmla="*/ 15 w 17"/>
                <a:gd name="T29" fmla="*/ 7 h 12"/>
                <a:gd name="T30" fmla="*/ 15 w 17"/>
                <a:gd name="T31" fmla="*/ 7 h 12"/>
                <a:gd name="T32" fmla="*/ 5 w 17"/>
                <a:gd name="T33" fmla="*/ 11 h 12"/>
                <a:gd name="T34" fmla="*/ 3 w 17"/>
                <a:gd name="T35" fmla="*/ 12 h 12"/>
                <a:gd name="T36" fmla="*/ 3 w 17"/>
                <a:gd name="T37" fmla="*/ 12 h 12"/>
                <a:gd name="T38" fmla="*/ 0 w 17"/>
                <a:gd name="T3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2">
                  <a:moveTo>
                    <a:pt x="0" y="10"/>
                  </a:moveTo>
                  <a:cubicBezTo>
                    <a:pt x="2" y="9"/>
                    <a:pt x="2" y="9"/>
                    <a:pt x="2" y="9"/>
                  </a:cubicBezTo>
                  <a:cubicBezTo>
                    <a:pt x="0" y="10"/>
                    <a:pt x="0" y="10"/>
                    <a:pt x="0" y="10"/>
                  </a:cubicBezTo>
                  <a:cubicBezTo>
                    <a:pt x="0" y="9"/>
                    <a:pt x="0" y="9"/>
                    <a:pt x="0" y="8"/>
                  </a:cubicBezTo>
                  <a:cubicBezTo>
                    <a:pt x="0" y="8"/>
                    <a:pt x="0" y="8"/>
                    <a:pt x="0" y="8"/>
                  </a:cubicBezTo>
                  <a:cubicBezTo>
                    <a:pt x="0" y="7"/>
                    <a:pt x="0" y="5"/>
                    <a:pt x="2" y="5"/>
                  </a:cubicBezTo>
                  <a:cubicBezTo>
                    <a:pt x="2" y="5"/>
                    <a:pt x="2" y="5"/>
                    <a:pt x="2" y="5"/>
                  </a:cubicBezTo>
                  <a:cubicBezTo>
                    <a:pt x="12" y="0"/>
                    <a:pt x="12" y="0"/>
                    <a:pt x="12" y="0"/>
                  </a:cubicBezTo>
                  <a:cubicBezTo>
                    <a:pt x="12" y="0"/>
                    <a:pt x="13" y="0"/>
                    <a:pt x="13" y="0"/>
                  </a:cubicBezTo>
                  <a:cubicBezTo>
                    <a:pt x="13" y="0"/>
                    <a:pt x="13" y="0"/>
                    <a:pt x="13" y="0"/>
                  </a:cubicBezTo>
                  <a:cubicBezTo>
                    <a:pt x="15" y="0"/>
                    <a:pt x="16" y="1"/>
                    <a:pt x="17" y="2"/>
                  </a:cubicBezTo>
                  <a:cubicBezTo>
                    <a:pt x="17" y="2"/>
                    <a:pt x="17" y="2"/>
                    <a:pt x="17" y="2"/>
                  </a:cubicBezTo>
                  <a:cubicBezTo>
                    <a:pt x="17" y="3"/>
                    <a:pt x="17" y="3"/>
                    <a:pt x="17" y="4"/>
                  </a:cubicBezTo>
                  <a:cubicBezTo>
                    <a:pt x="17" y="4"/>
                    <a:pt x="17" y="4"/>
                    <a:pt x="17" y="4"/>
                  </a:cubicBezTo>
                  <a:cubicBezTo>
                    <a:pt x="17" y="5"/>
                    <a:pt x="16" y="6"/>
                    <a:pt x="15" y="7"/>
                  </a:cubicBezTo>
                  <a:cubicBezTo>
                    <a:pt x="15" y="7"/>
                    <a:pt x="15" y="7"/>
                    <a:pt x="15" y="7"/>
                  </a:cubicBezTo>
                  <a:cubicBezTo>
                    <a:pt x="5" y="11"/>
                    <a:pt x="5" y="11"/>
                    <a:pt x="5" y="11"/>
                  </a:cubicBezTo>
                  <a:cubicBezTo>
                    <a:pt x="4" y="12"/>
                    <a:pt x="4" y="12"/>
                    <a:pt x="3" y="12"/>
                  </a:cubicBezTo>
                  <a:cubicBezTo>
                    <a:pt x="3" y="12"/>
                    <a:pt x="3" y="12"/>
                    <a:pt x="3" y="12"/>
                  </a:cubicBezTo>
                  <a:cubicBezTo>
                    <a:pt x="2" y="12"/>
                    <a:pt x="1"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5765800" y="3016251"/>
              <a:ext cx="285750" cy="142875"/>
            </a:xfrm>
            <a:custGeom>
              <a:avLst/>
              <a:gdLst>
                <a:gd name="T0" fmla="*/ 0 w 54"/>
                <a:gd name="T1" fmla="*/ 15 h 27"/>
                <a:gd name="T2" fmla="*/ 0 w 54"/>
                <a:gd name="T3" fmla="*/ 15 h 27"/>
                <a:gd name="T4" fmla="*/ 1 w 54"/>
                <a:gd name="T5" fmla="*/ 13 h 27"/>
                <a:gd name="T6" fmla="*/ 1 w 54"/>
                <a:gd name="T7" fmla="*/ 13 h 27"/>
                <a:gd name="T8" fmla="*/ 3 w 54"/>
                <a:gd name="T9" fmla="*/ 14 h 27"/>
                <a:gd name="T10" fmla="*/ 3 w 54"/>
                <a:gd name="T11" fmla="*/ 14 h 27"/>
                <a:gd name="T12" fmla="*/ 4 w 54"/>
                <a:gd name="T13" fmla="*/ 15 h 27"/>
                <a:gd name="T14" fmla="*/ 4 w 54"/>
                <a:gd name="T15" fmla="*/ 15 h 27"/>
                <a:gd name="T16" fmla="*/ 7 w 54"/>
                <a:gd name="T17" fmla="*/ 18 h 27"/>
                <a:gd name="T18" fmla="*/ 7 w 54"/>
                <a:gd name="T19" fmla="*/ 18 h 27"/>
                <a:gd name="T20" fmla="*/ 22 w 54"/>
                <a:gd name="T21" fmla="*/ 23 h 27"/>
                <a:gd name="T22" fmla="*/ 22 w 54"/>
                <a:gd name="T23" fmla="*/ 23 h 27"/>
                <a:gd name="T24" fmla="*/ 24 w 54"/>
                <a:gd name="T25" fmla="*/ 23 h 27"/>
                <a:gd name="T26" fmla="*/ 24 w 54"/>
                <a:gd name="T27" fmla="*/ 23 h 27"/>
                <a:gd name="T28" fmla="*/ 50 w 54"/>
                <a:gd name="T29" fmla="*/ 12 h 27"/>
                <a:gd name="T30" fmla="*/ 50 w 54"/>
                <a:gd name="T31" fmla="*/ 12 h 27"/>
                <a:gd name="T32" fmla="*/ 51 w 54"/>
                <a:gd name="T33" fmla="*/ 5 h 27"/>
                <a:gd name="T34" fmla="*/ 51 w 54"/>
                <a:gd name="T35" fmla="*/ 5 h 27"/>
                <a:gd name="T36" fmla="*/ 51 w 54"/>
                <a:gd name="T37" fmla="*/ 2 h 27"/>
                <a:gd name="T38" fmla="*/ 51 w 54"/>
                <a:gd name="T39" fmla="*/ 2 h 27"/>
                <a:gd name="T40" fmla="*/ 52 w 54"/>
                <a:gd name="T41" fmla="*/ 0 h 27"/>
                <a:gd name="T42" fmla="*/ 52 w 54"/>
                <a:gd name="T43" fmla="*/ 0 h 27"/>
                <a:gd name="T44" fmla="*/ 54 w 54"/>
                <a:gd name="T45" fmla="*/ 2 h 27"/>
                <a:gd name="T46" fmla="*/ 54 w 54"/>
                <a:gd name="T47" fmla="*/ 2 h 27"/>
                <a:gd name="T48" fmla="*/ 54 w 54"/>
                <a:gd name="T49" fmla="*/ 5 h 27"/>
                <a:gd name="T50" fmla="*/ 54 w 54"/>
                <a:gd name="T51" fmla="*/ 5 h 27"/>
                <a:gd name="T52" fmla="*/ 52 w 54"/>
                <a:gd name="T53" fmla="*/ 14 h 27"/>
                <a:gd name="T54" fmla="*/ 52 w 54"/>
                <a:gd name="T55" fmla="*/ 14 h 27"/>
                <a:gd name="T56" fmla="*/ 24 w 54"/>
                <a:gd name="T57" fmla="*/ 26 h 27"/>
                <a:gd name="T58" fmla="*/ 24 w 54"/>
                <a:gd name="T59" fmla="*/ 26 h 27"/>
                <a:gd name="T60" fmla="*/ 22 w 54"/>
                <a:gd name="T61" fmla="*/ 27 h 27"/>
                <a:gd name="T62" fmla="*/ 22 w 54"/>
                <a:gd name="T63" fmla="*/ 27 h 27"/>
                <a:gd name="T64" fmla="*/ 0 w 54"/>
                <a:gd name="T6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27">
                  <a:moveTo>
                    <a:pt x="0" y="15"/>
                  </a:moveTo>
                  <a:cubicBezTo>
                    <a:pt x="0" y="15"/>
                    <a:pt x="0" y="15"/>
                    <a:pt x="0" y="15"/>
                  </a:cubicBezTo>
                  <a:cubicBezTo>
                    <a:pt x="0" y="14"/>
                    <a:pt x="0" y="13"/>
                    <a:pt x="1" y="13"/>
                  </a:cubicBezTo>
                  <a:cubicBezTo>
                    <a:pt x="1" y="13"/>
                    <a:pt x="1" y="13"/>
                    <a:pt x="1" y="13"/>
                  </a:cubicBezTo>
                  <a:cubicBezTo>
                    <a:pt x="1" y="13"/>
                    <a:pt x="2" y="13"/>
                    <a:pt x="3" y="14"/>
                  </a:cubicBezTo>
                  <a:cubicBezTo>
                    <a:pt x="3" y="14"/>
                    <a:pt x="3" y="14"/>
                    <a:pt x="3" y="14"/>
                  </a:cubicBezTo>
                  <a:cubicBezTo>
                    <a:pt x="3" y="14"/>
                    <a:pt x="3" y="14"/>
                    <a:pt x="4" y="15"/>
                  </a:cubicBezTo>
                  <a:cubicBezTo>
                    <a:pt x="4" y="15"/>
                    <a:pt x="4" y="15"/>
                    <a:pt x="4" y="15"/>
                  </a:cubicBezTo>
                  <a:cubicBezTo>
                    <a:pt x="5" y="16"/>
                    <a:pt x="6" y="17"/>
                    <a:pt x="7" y="18"/>
                  </a:cubicBezTo>
                  <a:cubicBezTo>
                    <a:pt x="7" y="18"/>
                    <a:pt x="7" y="18"/>
                    <a:pt x="7" y="18"/>
                  </a:cubicBezTo>
                  <a:cubicBezTo>
                    <a:pt x="10" y="21"/>
                    <a:pt x="15" y="23"/>
                    <a:pt x="22" y="23"/>
                  </a:cubicBezTo>
                  <a:cubicBezTo>
                    <a:pt x="22" y="23"/>
                    <a:pt x="22" y="23"/>
                    <a:pt x="22" y="23"/>
                  </a:cubicBezTo>
                  <a:cubicBezTo>
                    <a:pt x="23" y="23"/>
                    <a:pt x="23" y="23"/>
                    <a:pt x="24" y="23"/>
                  </a:cubicBezTo>
                  <a:cubicBezTo>
                    <a:pt x="24" y="23"/>
                    <a:pt x="24" y="23"/>
                    <a:pt x="24" y="23"/>
                  </a:cubicBezTo>
                  <a:cubicBezTo>
                    <a:pt x="39" y="22"/>
                    <a:pt x="48" y="15"/>
                    <a:pt x="50" y="12"/>
                  </a:cubicBezTo>
                  <a:cubicBezTo>
                    <a:pt x="50" y="12"/>
                    <a:pt x="50" y="12"/>
                    <a:pt x="50" y="12"/>
                  </a:cubicBezTo>
                  <a:cubicBezTo>
                    <a:pt x="51" y="10"/>
                    <a:pt x="51" y="7"/>
                    <a:pt x="51" y="5"/>
                  </a:cubicBezTo>
                  <a:cubicBezTo>
                    <a:pt x="51" y="5"/>
                    <a:pt x="51" y="5"/>
                    <a:pt x="51" y="5"/>
                  </a:cubicBezTo>
                  <a:cubicBezTo>
                    <a:pt x="51" y="3"/>
                    <a:pt x="51" y="2"/>
                    <a:pt x="51" y="2"/>
                  </a:cubicBezTo>
                  <a:cubicBezTo>
                    <a:pt x="51" y="2"/>
                    <a:pt x="51" y="2"/>
                    <a:pt x="51" y="2"/>
                  </a:cubicBezTo>
                  <a:cubicBezTo>
                    <a:pt x="51" y="1"/>
                    <a:pt x="51" y="0"/>
                    <a:pt x="52" y="0"/>
                  </a:cubicBezTo>
                  <a:cubicBezTo>
                    <a:pt x="52" y="0"/>
                    <a:pt x="52" y="0"/>
                    <a:pt x="52" y="0"/>
                  </a:cubicBezTo>
                  <a:cubicBezTo>
                    <a:pt x="53" y="0"/>
                    <a:pt x="54" y="1"/>
                    <a:pt x="54" y="2"/>
                  </a:cubicBezTo>
                  <a:cubicBezTo>
                    <a:pt x="54" y="2"/>
                    <a:pt x="54" y="2"/>
                    <a:pt x="54" y="2"/>
                  </a:cubicBezTo>
                  <a:cubicBezTo>
                    <a:pt x="54" y="2"/>
                    <a:pt x="54" y="3"/>
                    <a:pt x="54" y="5"/>
                  </a:cubicBezTo>
                  <a:cubicBezTo>
                    <a:pt x="54" y="5"/>
                    <a:pt x="54" y="5"/>
                    <a:pt x="54" y="5"/>
                  </a:cubicBezTo>
                  <a:cubicBezTo>
                    <a:pt x="54" y="7"/>
                    <a:pt x="54" y="11"/>
                    <a:pt x="52" y="14"/>
                  </a:cubicBezTo>
                  <a:cubicBezTo>
                    <a:pt x="52" y="14"/>
                    <a:pt x="52" y="14"/>
                    <a:pt x="52" y="14"/>
                  </a:cubicBezTo>
                  <a:cubicBezTo>
                    <a:pt x="49" y="18"/>
                    <a:pt x="40" y="25"/>
                    <a:pt x="24" y="26"/>
                  </a:cubicBezTo>
                  <a:cubicBezTo>
                    <a:pt x="24" y="26"/>
                    <a:pt x="24" y="26"/>
                    <a:pt x="24" y="26"/>
                  </a:cubicBezTo>
                  <a:cubicBezTo>
                    <a:pt x="23" y="26"/>
                    <a:pt x="23" y="27"/>
                    <a:pt x="22" y="27"/>
                  </a:cubicBezTo>
                  <a:cubicBezTo>
                    <a:pt x="22" y="27"/>
                    <a:pt x="22" y="27"/>
                    <a:pt x="22" y="27"/>
                  </a:cubicBezTo>
                  <a:cubicBezTo>
                    <a:pt x="7" y="26"/>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a:spLocks noEditPoints="1"/>
            </p:cNvSpPr>
            <p:nvPr/>
          </p:nvSpPr>
          <p:spPr bwMode="auto">
            <a:xfrm>
              <a:off x="5756275" y="3006726"/>
              <a:ext cx="306388" cy="161925"/>
            </a:xfrm>
            <a:custGeom>
              <a:avLst/>
              <a:gdLst>
                <a:gd name="T0" fmla="*/ 4 w 58"/>
                <a:gd name="T1" fmla="*/ 23 h 31"/>
                <a:gd name="T2" fmla="*/ 4 w 58"/>
                <a:gd name="T3" fmla="*/ 24 h 31"/>
                <a:gd name="T4" fmla="*/ 0 w 58"/>
                <a:gd name="T5" fmla="*/ 18 h 31"/>
                <a:gd name="T6" fmla="*/ 0 w 58"/>
                <a:gd name="T7" fmla="*/ 16 h 31"/>
                <a:gd name="T8" fmla="*/ 0 w 58"/>
                <a:gd name="T9" fmla="*/ 16 h 31"/>
                <a:gd name="T10" fmla="*/ 0 w 58"/>
                <a:gd name="T11" fmla="*/ 15 h 31"/>
                <a:gd name="T12" fmla="*/ 0 w 58"/>
                <a:gd name="T13" fmla="*/ 15 h 31"/>
                <a:gd name="T14" fmla="*/ 0 w 58"/>
                <a:gd name="T15" fmla="*/ 10 h 31"/>
                <a:gd name="T16" fmla="*/ 2 w 58"/>
                <a:gd name="T17" fmla="*/ 13 h 31"/>
                <a:gd name="T18" fmla="*/ 3 w 58"/>
                <a:gd name="T19" fmla="*/ 13 h 31"/>
                <a:gd name="T20" fmla="*/ 3 w 58"/>
                <a:gd name="T21" fmla="*/ 13 h 31"/>
                <a:gd name="T22" fmla="*/ 6 w 58"/>
                <a:gd name="T23" fmla="*/ 14 h 31"/>
                <a:gd name="T24" fmla="*/ 6 w 58"/>
                <a:gd name="T25" fmla="*/ 14 h 31"/>
                <a:gd name="T26" fmla="*/ 6 w 58"/>
                <a:gd name="T27" fmla="*/ 14 h 31"/>
                <a:gd name="T28" fmla="*/ 6 w 58"/>
                <a:gd name="T29" fmla="*/ 14 h 31"/>
                <a:gd name="T30" fmla="*/ 6 w 58"/>
                <a:gd name="T31" fmla="*/ 14 h 31"/>
                <a:gd name="T32" fmla="*/ 6 w 58"/>
                <a:gd name="T33" fmla="*/ 14 h 31"/>
                <a:gd name="T34" fmla="*/ 6 w 58"/>
                <a:gd name="T35" fmla="*/ 14 h 31"/>
                <a:gd name="T36" fmla="*/ 6 w 58"/>
                <a:gd name="T37" fmla="*/ 15 h 31"/>
                <a:gd name="T38" fmla="*/ 6 w 58"/>
                <a:gd name="T39" fmla="*/ 15 h 31"/>
                <a:gd name="T40" fmla="*/ 7 w 58"/>
                <a:gd name="T41" fmla="*/ 15 h 31"/>
                <a:gd name="T42" fmla="*/ 7 w 58"/>
                <a:gd name="T43" fmla="*/ 15 h 31"/>
                <a:gd name="T44" fmla="*/ 7 w 58"/>
                <a:gd name="T45" fmla="*/ 16 h 31"/>
                <a:gd name="T46" fmla="*/ 7 w 58"/>
                <a:gd name="T47" fmla="*/ 16 h 31"/>
                <a:gd name="T48" fmla="*/ 11 w 58"/>
                <a:gd name="T49" fmla="*/ 19 h 31"/>
                <a:gd name="T50" fmla="*/ 11 w 58"/>
                <a:gd name="T51" fmla="*/ 19 h 31"/>
                <a:gd name="T52" fmla="*/ 24 w 58"/>
                <a:gd name="T53" fmla="*/ 23 h 31"/>
                <a:gd name="T54" fmla="*/ 24 w 58"/>
                <a:gd name="T55" fmla="*/ 23 h 31"/>
                <a:gd name="T56" fmla="*/ 26 w 58"/>
                <a:gd name="T57" fmla="*/ 23 h 31"/>
                <a:gd name="T58" fmla="*/ 26 w 58"/>
                <a:gd name="T59" fmla="*/ 23 h 31"/>
                <a:gd name="T60" fmla="*/ 50 w 58"/>
                <a:gd name="T61" fmla="*/ 13 h 31"/>
                <a:gd name="T62" fmla="*/ 50 w 58"/>
                <a:gd name="T63" fmla="*/ 13 h 31"/>
                <a:gd name="T64" fmla="*/ 51 w 58"/>
                <a:gd name="T65" fmla="*/ 7 h 31"/>
                <a:gd name="T66" fmla="*/ 51 w 58"/>
                <a:gd name="T67" fmla="*/ 7 h 31"/>
                <a:gd name="T68" fmla="*/ 51 w 58"/>
                <a:gd name="T69" fmla="*/ 7 h 31"/>
                <a:gd name="T70" fmla="*/ 51 w 58"/>
                <a:gd name="T71" fmla="*/ 7 h 31"/>
                <a:gd name="T72" fmla="*/ 51 w 58"/>
                <a:gd name="T73" fmla="*/ 4 h 31"/>
                <a:gd name="T74" fmla="*/ 51 w 58"/>
                <a:gd name="T75" fmla="*/ 4 h 31"/>
                <a:gd name="T76" fmla="*/ 51 w 58"/>
                <a:gd name="T77" fmla="*/ 4 h 31"/>
                <a:gd name="T78" fmla="*/ 51 w 58"/>
                <a:gd name="T79" fmla="*/ 4 h 31"/>
                <a:gd name="T80" fmla="*/ 54 w 58"/>
                <a:gd name="T81" fmla="*/ 0 h 31"/>
                <a:gd name="T82" fmla="*/ 54 w 58"/>
                <a:gd name="T83" fmla="*/ 0 h 31"/>
                <a:gd name="T84" fmla="*/ 54 w 58"/>
                <a:gd name="T85" fmla="*/ 0 h 31"/>
                <a:gd name="T86" fmla="*/ 54 w 58"/>
                <a:gd name="T87" fmla="*/ 0 h 31"/>
                <a:gd name="T88" fmla="*/ 58 w 58"/>
                <a:gd name="T89" fmla="*/ 4 h 31"/>
                <a:gd name="T90" fmla="*/ 58 w 58"/>
                <a:gd name="T91" fmla="*/ 4 h 31"/>
                <a:gd name="T92" fmla="*/ 58 w 58"/>
                <a:gd name="T93" fmla="*/ 4 h 31"/>
                <a:gd name="T94" fmla="*/ 58 w 58"/>
                <a:gd name="T95" fmla="*/ 4 h 31"/>
                <a:gd name="T96" fmla="*/ 58 w 58"/>
                <a:gd name="T97" fmla="*/ 4 h 31"/>
                <a:gd name="T98" fmla="*/ 58 w 58"/>
                <a:gd name="T99" fmla="*/ 7 h 31"/>
                <a:gd name="T100" fmla="*/ 58 w 58"/>
                <a:gd name="T101" fmla="*/ 7 h 31"/>
                <a:gd name="T102" fmla="*/ 56 w 58"/>
                <a:gd name="T103" fmla="*/ 17 h 31"/>
                <a:gd name="T104" fmla="*/ 56 w 58"/>
                <a:gd name="T105" fmla="*/ 17 h 31"/>
                <a:gd name="T106" fmla="*/ 26 w 58"/>
                <a:gd name="T107" fmla="*/ 30 h 31"/>
                <a:gd name="T108" fmla="*/ 26 w 58"/>
                <a:gd name="T109" fmla="*/ 30 h 31"/>
                <a:gd name="T110" fmla="*/ 24 w 58"/>
                <a:gd name="T111" fmla="*/ 31 h 31"/>
                <a:gd name="T112" fmla="*/ 24 w 58"/>
                <a:gd name="T113" fmla="*/ 31 h 31"/>
                <a:gd name="T114" fmla="*/ 4 w 58"/>
                <a:gd name="T115" fmla="*/ 23 h 31"/>
                <a:gd name="T116" fmla="*/ 0 w 58"/>
                <a:gd name="T117" fmla="*/ 18 h 31"/>
                <a:gd name="T118" fmla="*/ 2 w 58"/>
                <a:gd name="T119" fmla="*/ 17 h 31"/>
                <a:gd name="T120" fmla="*/ 0 w 58"/>
                <a:gd name="T12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 h="31">
                  <a:moveTo>
                    <a:pt x="4" y="23"/>
                  </a:moveTo>
                  <a:cubicBezTo>
                    <a:pt x="4" y="24"/>
                    <a:pt x="4" y="24"/>
                    <a:pt x="4" y="24"/>
                  </a:cubicBezTo>
                  <a:cubicBezTo>
                    <a:pt x="0" y="18"/>
                    <a:pt x="0" y="18"/>
                    <a:pt x="0" y="18"/>
                  </a:cubicBezTo>
                  <a:cubicBezTo>
                    <a:pt x="0" y="18"/>
                    <a:pt x="0" y="17"/>
                    <a:pt x="0" y="16"/>
                  </a:cubicBezTo>
                  <a:cubicBezTo>
                    <a:pt x="0" y="16"/>
                    <a:pt x="0" y="16"/>
                    <a:pt x="0" y="16"/>
                  </a:cubicBezTo>
                  <a:cubicBezTo>
                    <a:pt x="0" y="16"/>
                    <a:pt x="0" y="15"/>
                    <a:pt x="0" y="15"/>
                  </a:cubicBezTo>
                  <a:cubicBezTo>
                    <a:pt x="0" y="15"/>
                    <a:pt x="0" y="15"/>
                    <a:pt x="0" y="15"/>
                  </a:cubicBezTo>
                  <a:cubicBezTo>
                    <a:pt x="0" y="10"/>
                    <a:pt x="0" y="10"/>
                    <a:pt x="0" y="10"/>
                  </a:cubicBezTo>
                  <a:cubicBezTo>
                    <a:pt x="2" y="13"/>
                    <a:pt x="2" y="13"/>
                    <a:pt x="2" y="13"/>
                  </a:cubicBezTo>
                  <a:cubicBezTo>
                    <a:pt x="2" y="13"/>
                    <a:pt x="3" y="13"/>
                    <a:pt x="3" y="13"/>
                  </a:cubicBezTo>
                  <a:cubicBezTo>
                    <a:pt x="3" y="13"/>
                    <a:pt x="3" y="13"/>
                    <a:pt x="3" y="13"/>
                  </a:cubicBezTo>
                  <a:cubicBezTo>
                    <a:pt x="5" y="13"/>
                    <a:pt x="6" y="13"/>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5"/>
                    <a:pt x="6" y="15"/>
                    <a:pt x="6" y="15"/>
                  </a:cubicBezTo>
                  <a:cubicBezTo>
                    <a:pt x="6" y="15"/>
                    <a:pt x="6" y="15"/>
                    <a:pt x="6" y="15"/>
                  </a:cubicBezTo>
                  <a:cubicBezTo>
                    <a:pt x="6" y="15"/>
                    <a:pt x="7" y="15"/>
                    <a:pt x="7" y="15"/>
                  </a:cubicBezTo>
                  <a:cubicBezTo>
                    <a:pt x="7" y="15"/>
                    <a:pt x="7" y="15"/>
                    <a:pt x="7" y="15"/>
                  </a:cubicBezTo>
                  <a:cubicBezTo>
                    <a:pt x="7" y="15"/>
                    <a:pt x="7" y="15"/>
                    <a:pt x="7" y="16"/>
                  </a:cubicBezTo>
                  <a:cubicBezTo>
                    <a:pt x="7" y="16"/>
                    <a:pt x="7" y="16"/>
                    <a:pt x="7" y="16"/>
                  </a:cubicBezTo>
                  <a:cubicBezTo>
                    <a:pt x="8" y="17"/>
                    <a:pt x="9" y="18"/>
                    <a:pt x="11" y="19"/>
                  </a:cubicBezTo>
                  <a:cubicBezTo>
                    <a:pt x="11" y="19"/>
                    <a:pt x="11" y="19"/>
                    <a:pt x="11" y="19"/>
                  </a:cubicBezTo>
                  <a:cubicBezTo>
                    <a:pt x="13" y="21"/>
                    <a:pt x="18" y="23"/>
                    <a:pt x="24" y="23"/>
                  </a:cubicBezTo>
                  <a:cubicBezTo>
                    <a:pt x="24" y="23"/>
                    <a:pt x="24" y="23"/>
                    <a:pt x="24" y="23"/>
                  </a:cubicBezTo>
                  <a:cubicBezTo>
                    <a:pt x="25" y="23"/>
                    <a:pt x="25" y="23"/>
                    <a:pt x="26" y="23"/>
                  </a:cubicBezTo>
                  <a:cubicBezTo>
                    <a:pt x="26" y="23"/>
                    <a:pt x="26" y="23"/>
                    <a:pt x="26" y="23"/>
                  </a:cubicBezTo>
                  <a:cubicBezTo>
                    <a:pt x="40" y="22"/>
                    <a:pt x="48" y="15"/>
                    <a:pt x="50" y="13"/>
                  </a:cubicBezTo>
                  <a:cubicBezTo>
                    <a:pt x="50" y="13"/>
                    <a:pt x="50" y="13"/>
                    <a:pt x="50" y="13"/>
                  </a:cubicBezTo>
                  <a:cubicBezTo>
                    <a:pt x="50" y="12"/>
                    <a:pt x="51" y="9"/>
                    <a:pt x="51" y="7"/>
                  </a:cubicBezTo>
                  <a:cubicBezTo>
                    <a:pt x="51" y="7"/>
                    <a:pt x="51" y="7"/>
                    <a:pt x="51" y="7"/>
                  </a:cubicBezTo>
                  <a:cubicBezTo>
                    <a:pt x="51" y="7"/>
                    <a:pt x="51" y="7"/>
                    <a:pt x="51" y="7"/>
                  </a:cubicBezTo>
                  <a:cubicBezTo>
                    <a:pt x="51" y="7"/>
                    <a:pt x="51" y="7"/>
                    <a:pt x="51" y="7"/>
                  </a:cubicBezTo>
                  <a:cubicBezTo>
                    <a:pt x="51" y="5"/>
                    <a:pt x="51" y="4"/>
                    <a:pt x="51" y="4"/>
                  </a:cubicBezTo>
                  <a:cubicBezTo>
                    <a:pt x="51" y="4"/>
                    <a:pt x="51" y="4"/>
                    <a:pt x="51" y="4"/>
                  </a:cubicBezTo>
                  <a:cubicBezTo>
                    <a:pt x="51" y="4"/>
                    <a:pt x="51" y="4"/>
                    <a:pt x="51" y="4"/>
                  </a:cubicBezTo>
                  <a:cubicBezTo>
                    <a:pt x="51" y="4"/>
                    <a:pt x="51" y="4"/>
                    <a:pt x="51" y="4"/>
                  </a:cubicBezTo>
                  <a:cubicBezTo>
                    <a:pt x="51" y="2"/>
                    <a:pt x="52" y="0"/>
                    <a:pt x="54" y="0"/>
                  </a:cubicBezTo>
                  <a:cubicBezTo>
                    <a:pt x="54" y="0"/>
                    <a:pt x="54" y="0"/>
                    <a:pt x="54" y="0"/>
                  </a:cubicBezTo>
                  <a:cubicBezTo>
                    <a:pt x="54" y="0"/>
                    <a:pt x="54" y="0"/>
                    <a:pt x="54" y="0"/>
                  </a:cubicBezTo>
                  <a:cubicBezTo>
                    <a:pt x="54" y="0"/>
                    <a:pt x="54" y="0"/>
                    <a:pt x="54" y="0"/>
                  </a:cubicBezTo>
                  <a:cubicBezTo>
                    <a:pt x="56" y="0"/>
                    <a:pt x="58" y="2"/>
                    <a:pt x="58" y="4"/>
                  </a:cubicBezTo>
                  <a:cubicBezTo>
                    <a:pt x="58" y="4"/>
                    <a:pt x="58" y="4"/>
                    <a:pt x="58" y="4"/>
                  </a:cubicBezTo>
                  <a:cubicBezTo>
                    <a:pt x="58" y="4"/>
                    <a:pt x="58" y="4"/>
                    <a:pt x="58" y="4"/>
                  </a:cubicBezTo>
                  <a:cubicBezTo>
                    <a:pt x="58" y="4"/>
                    <a:pt x="58" y="4"/>
                    <a:pt x="58" y="4"/>
                  </a:cubicBezTo>
                  <a:cubicBezTo>
                    <a:pt x="58" y="4"/>
                    <a:pt x="58" y="4"/>
                    <a:pt x="58" y="4"/>
                  </a:cubicBezTo>
                  <a:cubicBezTo>
                    <a:pt x="58" y="5"/>
                    <a:pt x="58" y="6"/>
                    <a:pt x="58" y="7"/>
                  </a:cubicBezTo>
                  <a:cubicBezTo>
                    <a:pt x="58" y="7"/>
                    <a:pt x="58" y="7"/>
                    <a:pt x="58" y="7"/>
                  </a:cubicBezTo>
                  <a:cubicBezTo>
                    <a:pt x="58" y="9"/>
                    <a:pt x="58" y="13"/>
                    <a:pt x="56" y="17"/>
                  </a:cubicBezTo>
                  <a:cubicBezTo>
                    <a:pt x="56" y="17"/>
                    <a:pt x="56" y="17"/>
                    <a:pt x="56" y="17"/>
                  </a:cubicBezTo>
                  <a:cubicBezTo>
                    <a:pt x="53" y="21"/>
                    <a:pt x="43" y="29"/>
                    <a:pt x="26" y="30"/>
                  </a:cubicBezTo>
                  <a:cubicBezTo>
                    <a:pt x="26" y="30"/>
                    <a:pt x="26" y="30"/>
                    <a:pt x="26" y="30"/>
                  </a:cubicBezTo>
                  <a:cubicBezTo>
                    <a:pt x="26" y="30"/>
                    <a:pt x="25" y="31"/>
                    <a:pt x="24" y="31"/>
                  </a:cubicBezTo>
                  <a:cubicBezTo>
                    <a:pt x="24" y="31"/>
                    <a:pt x="24" y="31"/>
                    <a:pt x="24" y="31"/>
                  </a:cubicBezTo>
                  <a:cubicBezTo>
                    <a:pt x="14" y="30"/>
                    <a:pt x="8" y="26"/>
                    <a:pt x="4" y="23"/>
                  </a:cubicBezTo>
                  <a:close/>
                  <a:moveTo>
                    <a:pt x="0" y="18"/>
                  </a:moveTo>
                  <a:cubicBezTo>
                    <a:pt x="2" y="17"/>
                    <a:pt x="2" y="17"/>
                    <a:pt x="2" y="17"/>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5765800" y="3100388"/>
              <a:ext cx="238125" cy="168275"/>
            </a:xfrm>
            <a:custGeom>
              <a:avLst/>
              <a:gdLst>
                <a:gd name="T0" fmla="*/ 4 w 45"/>
                <a:gd name="T1" fmla="*/ 16 h 32"/>
                <a:gd name="T2" fmla="*/ 0 w 45"/>
                <a:gd name="T3" fmla="*/ 2 h 32"/>
                <a:gd name="T4" fmla="*/ 0 w 45"/>
                <a:gd name="T5" fmla="*/ 2 h 32"/>
                <a:gd name="T6" fmla="*/ 0 w 45"/>
                <a:gd name="T7" fmla="*/ 2 h 32"/>
                <a:gd name="T8" fmla="*/ 1 w 45"/>
                <a:gd name="T9" fmla="*/ 0 h 32"/>
                <a:gd name="T10" fmla="*/ 1 w 45"/>
                <a:gd name="T11" fmla="*/ 0 h 32"/>
                <a:gd name="T12" fmla="*/ 3 w 45"/>
                <a:gd name="T13" fmla="*/ 1 h 32"/>
                <a:gd name="T14" fmla="*/ 3 w 45"/>
                <a:gd name="T15" fmla="*/ 1 h 32"/>
                <a:gd name="T16" fmla="*/ 7 w 45"/>
                <a:gd name="T17" fmla="*/ 15 h 32"/>
                <a:gd name="T18" fmla="*/ 7 w 45"/>
                <a:gd name="T19" fmla="*/ 15 h 32"/>
                <a:gd name="T20" fmla="*/ 16 w 45"/>
                <a:gd name="T21" fmla="*/ 29 h 32"/>
                <a:gd name="T22" fmla="*/ 16 w 45"/>
                <a:gd name="T23" fmla="*/ 29 h 32"/>
                <a:gd name="T24" fmla="*/ 17 w 45"/>
                <a:gd name="T25" fmla="*/ 29 h 32"/>
                <a:gd name="T26" fmla="*/ 17 w 45"/>
                <a:gd name="T27" fmla="*/ 29 h 32"/>
                <a:gd name="T28" fmla="*/ 17 w 45"/>
                <a:gd name="T29" fmla="*/ 29 h 32"/>
                <a:gd name="T30" fmla="*/ 17 w 45"/>
                <a:gd name="T31" fmla="*/ 29 h 32"/>
                <a:gd name="T32" fmla="*/ 28 w 45"/>
                <a:gd name="T33" fmla="*/ 26 h 32"/>
                <a:gd name="T34" fmla="*/ 28 w 45"/>
                <a:gd name="T35" fmla="*/ 26 h 32"/>
                <a:gd name="T36" fmla="*/ 33 w 45"/>
                <a:gd name="T37" fmla="*/ 22 h 32"/>
                <a:gd name="T38" fmla="*/ 33 w 45"/>
                <a:gd name="T39" fmla="*/ 22 h 32"/>
                <a:gd name="T40" fmla="*/ 38 w 45"/>
                <a:gd name="T41" fmla="*/ 11 h 32"/>
                <a:gd name="T42" fmla="*/ 38 w 45"/>
                <a:gd name="T43" fmla="*/ 11 h 32"/>
                <a:gd name="T44" fmla="*/ 42 w 45"/>
                <a:gd name="T45" fmla="*/ 2 h 32"/>
                <a:gd name="T46" fmla="*/ 42 w 45"/>
                <a:gd name="T47" fmla="*/ 2 h 32"/>
                <a:gd name="T48" fmla="*/ 44 w 45"/>
                <a:gd name="T49" fmla="*/ 2 h 32"/>
                <a:gd name="T50" fmla="*/ 44 w 45"/>
                <a:gd name="T51" fmla="*/ 2 h 32"/>
                <a:gd name="T52" fmla="*/ 45 w 45"/>
                <a:gd name="T53" fmla="*/ 4 h 32"/>
                <a:gd name="T54" fmla="*/ 45 w 45"/>
                <a:gd name="T55" fmla="*/ 4 h 32"/>
                <a:gd name="T56" fmla="*/ 40 w 45"/>
                <a:gd name="T57" fmla="*/ 12 h 32"/>
                <a:gd name="T58" fmla="*/ 40 w 45"/>
                <a:gd name="T59" fmla="*/ 12 h 32"/>
                <a:gd name="T60" fmla="*/ 36 w 45"/>
                <a:gd name="T61" fmla="*/ 22 h 32"/>
                <a:gd name="T62" fmla="*/ 36 w 45"/>
                <a:gd name="T63" fmla="*/ 22 h 32"/>
                <a:gd name="T64" fmla="*/ 30 w 45"/>
                <a:gd name="T65" fmla="*/ 28 h 32"/>
                <a:gd name="T66" fmla="*/ 30 w 45"/>
                <a:gd name="T67" fmla="*/ 28 h 32"/>
                <a:gd name="T68" fmla="*/ 17 w 45"/>
                <a:gd name="T69" fmla="*/ 32 h 32"/>
                <a:gd name="T70" fmla="*/ 17 w 45"/>
                <a:gd name="T71" fmla="*/ 32 h 32"/>
                <a:gd name="T72" fmla="*/ 16 w 45"/>
                <a:gd name="T73" fmla="*/ 32 h 32"/>
                <a:gd name="T74" fmla="*/ 16 w 45"/>
                <a:gd name="T75" fmla="*/ 32 h 32"/>
                <a:gd name="T76" fmla="*/ 4 w 45"/>
                <a:gd name="T7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2">
                  <a:moveTo>
                    <a:pt x="4" y="16"/>
                  </a:moveTo>
                  <a:cubicBezTo>
                    <a:pt x="1" y="9"/>
                    <a:pt x="0" y="2"/>
                    <a:pt x="0" y="2"/>
                  </a:cubicBezTo>
                  <a:cubicBezTo>
                    <a:pt x="0" y="2"/>
                    <a:pt x="0" y="2"/>
                    <a:pt x="0" y="2"/>
                  </a:cubicBezTo>
                  <a:cubicBezTo>
                    <a:pt x="0" y="2"/>
                    <a:pt x="0" y="2"/>
                    <a:pt x="0" y="2"/>
                  </a:cubicBezTo>
                  <a:cubicBezTo>
                    <a:pt x="0" y="1"/>
                    <a:pt x="0" y="0"/>
                    <a:pt x="1" y="0"/>
                  </a:cubicBezTo>
                  <a:cubicBezTo>
                    <a:pt x="1" y="0"/>
                    <a:pt x="1" y="0"/>
                    <a:pt x="1" y="0"/>
                  </a:cubicBezTo>
                  <a:cubicBezTo>
                    <a:pt x="2" y="0"/>
                    <a:pt x="3" y="0"/>
                    <a:pt x="3" y="1"/>
                  </a:cubicBezTo>
                  <a:cubicBezTo>
                    <a:pt x="3" y="1"/>
                    <a:pt x="3" y="1"/>
                    <a:pt x="3" y="1"/>
                  </a:cubicBezTo>
                  <a:cubicBezTo>
                    <a:pt x="3" y="1"/>
                    <a:pt x="4" y="8"/>
                    <a:pt x="7" y="15"/>
                  </a:cubicBezTo>
                  <a:cubicBezTo>
                    <a:pt x="7" y="15"/>
                    <a:pt x="7" y="15"/>
                    <a:pt x="7" y="15"/>
                  </a:cubicBezTo>
                  <a:cubicBezTo>
                    <a:pt x="9" y="22"/>
                    <a:pt x="13" y="29"/>
                    <a:pt x="16" y="29"/>
                  </a:cubicBezTo>
                  <a:cubicBezTo>
                    <a:pt x="16" y="29"/>
                    <a:pt x="16" y="29"/>
                    <a:pt x="16" y="29"/>
                  </a:cubicBezTo>
                  <a:cubicBezTo>
                    <a:pt x="16" y="29"/>
                    <a:pt x="17" y="29"/>
                    <a:pt x="17" y="29"/>
                  </a:cubicBezTo>
                  <a:cubicBezTo>
                    <a:pt x="17" y="29"/>
                    <a:pt x="17" y="29"/>
                    <a:pt x="17" y="29"/>
                  </a:cubicBezTo>
                  <a:cubicBezTo>
                    <a:pt x="17" y="29"/>
                    <a:pt x="17" y="29"/>
                    <a:pt x="17" y="29"/>
                  </a:cubicBezTo>
                  <a:cubicBezTo>
                    <a:pt x="17" y="29"/>
                    <a:pt x="17" y="29"/>
                    <a:pt x="17" y="29"/>
                  </a:cubicBezTo>
                  <a:cubicBezTo>
                    <a:pt x="21" y="28"/>
                    <a:pt x="25" y="27"/>
                    <a:pt x="28" y="26"/>
                  </a:cubicBezTo>
                  <a:cubicBezTo>
                    <a:pt x="28" y="26"/>
                    <a:pt x="28" y="26"/>
                    <a:pt x="28" y="26"/>
                  </a:cubicBezTo>
                  <a:cubicBezTo>
                    <a:pt x="31" y="24"/>
                    <a:pt x="33" y="22"/>
                    <a:pt x="33" y="22"/>
                  </a:cubicBezTo>
                  <a:cubicBezTo>
                    <a:pt x="33" y="22"/>
                    <a:pt x="33" y="22"/>
                    <a:pt x="33" y="22"/>
                  </a:cubicBezTo>
                  <a:cubicBezTo>
                    <a:pt x="33" y="19"/>
                    <a:pt x="35" y="15"/>
                    <a:pt x="38" y="11"/>
                  </a:cubicBezTo>
                  <a:cubicBezTo>
                    <a:pt x="38" y="11"/>
                    <a:pt x="38" y="11"/>
                    <a:pt x="38" y="11"/>
                  </a:cubicBezTo>
                  <a:cubicBezTo>
                    <a:pt x="40" y="6"/>
                    <a:pt x="42" y="2"/>
                    <a:pt x="42" y="2"/>
                  </a:cubicBezTo>
                  <a:cubicBezTo>
                    <a:pt x="42" y="2"/>
                    <a:pt x="42" y="2"/>
                    <a:pt x="42" y="2"/>
                  </a:cubicBezTo>
                  <a:cubicBezTo>
                    <a:pt x="42" y="2"/>
                    <a:pt x="43" y="1"/>
                    <a:pt x="44" y="2"/>
                  </a:cubicBezTo>
                  <a:cubicBezTo>
                    <a:pt x="44" y="2"/>
                    <a:pt x="44" y="2"/>
                    <a:pt x="44" y="2"/>
                  </a:cubicBezTo>
                  <a:cubicBezTo>
                    <a:pt x="45" y="2"/>
                    <a:pt x="45" y="3"/>
                    <a:pt x="45" y="4"/>
                  </a:cubicBezTo>
                  <a:cubicBezTo>
                    <a:pt x="45" y="4"/>
                    <a:pt x="45" y="4"/>
                    <a:pt x="45" y="4"/>
                  </a:cubicBezTo>
                  <a:cubicBezTo>
                    <a:pt x="45" y="4"/>
                    <a:pt x="43" y="8"/>
                    <a:pt x="40" y="12"/>
                  </a:cubicBezTo>
                  <a:cubicBezTo>
                    <a:pt x="40" y="12"/>
                    <a:pt x="40" y="12"/>
                    <a:pt x="40" y="12"/>
                  </a:cubicBezTo>
                  <a:cubicBezTo>
                    <a:pt x="38" y="16"/>
                    <a:pt x="36" y="21"/>
                    <a:pt x="36" y="22"/>
                  </a:cubicBezTo>
                  <a:cubicBezTo>
                    <a:pt x="36" y="22"/>
                    <a:pt x="36" y="22"/>
                    <a:pt x="36" y="22"/>
                  </a:cubicBezTo>
                  <a:cubicBezTo>
                    <a:pt x="35" y="25"/>
                    <a:pt x="33" y="27"/>
                    <a:pt x="30" y="28"/>
                  </a:cubicBezTo>
                  <a:cubicBezTo>
                    <a:pt x="30" y="28"/>
                    <a:pt x="30" y="28"/>
                    <a:pt x="30" y="28"/>
                  </a:cubicBezTo>
                  <a:cubicBezTo>
                    <a:pt x="26" y="30"/>
                    <a:pt x="22" y="31"/>
                    <a:pt x="17" y="32"/>
                  </a:cubicBezTo>
                  <a:cubicBezTo>
                    <a:pt x="17" y="32"/>
                    <a:pt x="17" y="32"/>
                    <a:pt x="17" y="32"/>
                  </a:cubicBezTo>
                  <a:cubicBezTo>
                    <a:pt x="17" y="32"/>
                    <a:pt x="16" y="32"/>
                    <a:pt x="16" y="32"/>
                  </a:cubicBezTo>
                  <a:cubicBezTo>
                    <a:pt x="16" y="32"/>
                    <a:pt x="16" y="32"/>
                    <a:pt x="16" y="32"/>
                  </a:cubicBezTo>
                  <a:cubicBezTo>
                    <a:pt x="10" y="31"/>
                    <a:pt x="7" y="23"/>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a:spLocks noEditPoints="1"/>
            </p:cNvSpPr>
            <p:nvPr/>
          </p:nvSpPr>
          <p:spPr bwMode="auto">
            <a:xfrm>
              <a:off x="5756275" y="3090863"/>
              <a:ext cx="258763" cy="188913"/>
            </a:xfrm>
            <a:custGeom>
              <a:avLst/>
              <a:gdLst>
                <a:gd name="T0" fmla="*/ 6 w 49"/>
                <a:gd name="T1" fmla="*/ 18 h 36"/>
                <a:gd name="T2" fmla="*/ 0 w 49"/>
                <a:gd name="T3" fmla="*/ 4 h 36"/>
                <a:gd name="T4" fmla="*/ 0 w 49"/>
                <a:gd name="T5" fmla="*/ 3 h 36"/>
                <a:gd name="T6" fmla="*/ 3 w 49"/>
                <a:gd name="T7" fmla="*/ 0 h 36"/>
                <a:gd name="T8" fmla="*/ 3 w 49"/>
                <a:gd name="T9" fmla="*/ 0 h 36"/>
                <a:gd name="T10" fmla="*/ 7 w 49"/>
                <a:gd name="T11" fmla="*/ 2 h 36"/>
                <a:gd name="T12" fmla="*/ 7 w 49"/>
                <a:gd name="T13" fmla="*/ 2 h 36"/>
                <a:gd name="T14" fmla="*/ 7 w 49"/>
                <a:gd name="T15" fmla="*/ 3 h 36"/>
                <a:gd name="T16" fmla="*/ 7 w 49"/>
                <a:gd name="T17" fmla="*/ 3 h 36"/>
                <a:gd name="T18" fmla="*/ 7 w 49"/>
                <a:gd name="T19" fmla="*/ 3 h 36"/>
                <a:gd name="T20" fmla="*/ 7 w 49"/>
                <a:gd name="T21" fmla="*/ 4 h 36"/>
                <a:gd name="T22" fmla="*/ 8 w 49"/>
                <a:gd name="T23" fmla="*/ 7 h 36"/>
                <a:gd name="T24" fmla="*/ 11 w 49"/>
                <a:gd name="T25" fmla="*/ 17 h 36"/>
                <a:gd name="T26" fmla="*/ 15 w 49"/>
                <a:gd name="T27" fmla="*/ 25 h 36"/>
                <a:gd name="T28" fmla="*/ 18 w 49"/>
                <a:gd name="T29" fmla="*/ 29 h 36"/>
                <a:gd name="T30" fmla="*/ 18 w 49"/>
                <a:gd name="T31" fmla="*/ 29 h 36"/>
                <a:gd name="T32" fmla="*/ 19 w 49"/>
                <a:gd name="T33" fmla="*/ 29 h 36"/>
                <a:gd name="T34" fmla="*/ 29 w 49"/>
                <a:gd name="T35" fmla="*/ 26 h 36"/>
                <a:gd name="T36" fmla="*/ 33 w 49"/>
                <a:gd name="T37" fmla="*/ 23 h 36"/>
                <a:gd name="T38" fmla="*/ 33 w 49"/>
                <a:gd name="T39" fmla="*/ 23 h 36"/>
                <a:gd name="T40" fmla="*/ 38 w 49"/>
                <a:gd name="T41" fmla="*/ 12 h 36"/>
                <a:gd name="T42" fmla="*/ 42 w 49"/>
                <a:gd name="T43" fmla="*/ 4 h 36"/>
                <a:gd name="T44" fmla="*/ 45 w 49"/>
                <a:gd name="T45" fmla="*/ 2 h 36"/>
                <a:gd name="T46" fmla="*/ 47 w 49"/>
                <a:gd name="T47" fmla="*/ 2 h 36"/>
                <a:gd name="T48" fmla="*/ 49 w 49"/>
                <a:gd name="T49" fmla="*/ 5 h 36"/>
                <a:gd name="T50" fmla="*/ 49 w 49"/>
                <a:gd name="T51" fmla="*/ 7 h 36"/>
                <a:gd name="T52" fmla="*/ 49 w 49"/>
                <a:gd name="T53" fmla="*/ 7 h 36"/>
                <a:gd name="T54" fmla="*/ 48 w 49"/>
                <a:gd name="T55" fmla="*/ 7 h 36"/>
                <a:gd name="T56" fmla="*/ 48 w 49"/>
                <a:gd name="T57" fmla="*/ 7 h 36"/>
                <a:gd name="T58" fmla="*/ 48 w 49"/>
                <a:gd name="T59" fmla="*/ 7 h 36"/>
                <a:gd name="T60" fmla="*/ 48 w 49"/>
                <a:gd name="T61" fmla="*/ 7 h 36"/>
                <a:gd name="T62" fmla="*/ 48 w 49"/>
                <a:gd name="T63" fmla="*/ 8 h 36"/>
                <a:gd name="T64" fmla="*/ 47 w 49"/>
                <a:gd name="T65" fmla="*/ 9 h 36"/>
                <a:gd name="T66" fmla="*/ 44 w 49"/>
                <a:gd name="T67" fmla="*/ 15 h 36"/>
                <a:gd name="T68" fmla="*/ 40 w 49"/>
                <a:gd name="T69" fmla="*/ 24 h 36"/>
                <a:gd name="T70" fmla="*/ 40 w 49"/>
                <a:gd name="T71" fmla="*/ 24 h 36"/>
                <a:gd name="T72" fmla="*/ 33 w 49"/>
                <a:gd name="T73" fmla="*/ 32 h 36"/>
                <a:gd name="T74" fmla="*/ 19 w 49"/>
                <a:gd name="T75" fmla="*/ 36 h 36"/>
                <a:gd name="T76" fmla="*/ 4 w 49"/>
                <a:gd name="T77" fmla="*/ 19 h 36"/>
                <a:gd name="T78" fmla="*/ 46 w 49"/>
                <a:gd name="T79" fmla="*/ 5 h 36"/>
                <a:gd name="T80" fmla="*/ 46 w 49"/>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36">
                  <a:moveTo>
                    <a:pt x="4" y="19"/>
                  </a:moveTo>
                  <a:cubicBezTo>
                    <a:pt x="6" y="18"/>
                    <a:pt x="6" y="18"/>
                    <a:pt x="6" y="18"/>
                  </a:cubicBezTo>
                  <a:cubicBezTo>
                    <a:pt x="4" y="19"/>
                    <a:pt x="4" y="19"/>
                    <a:pt x="4" y="19"/>
                  </a:cubicBezTo>
                  <a:cubicBezTo>
                    <a:pt x="1" y="11"/>
                    <a:pt x="0" y="4"/>
                    <a:pt x="0" y="4"/>
                  </a:cubicBezTo>
                  <a:cubicBezTo>
                    <a:pt x="0" y="4"/>
                    <a:pt x="0" y="4"/>
                    <a:pt x="0" y="4"/>
                  </a:cubicBezTo>
                  <a:cubicBezTo>
                    <a:pt x="0" y="4"/>
                    <a:pt x="0" y="4"/>
                    <a:pt x="0" y="3"/>
                  </a:cubicBezTo>
                  <a:cubicBezTo>
                    <a:pt x="0" y="3"/>
                    <a:pt x="0" y="3"/>
                    <a:pt x="0" y="3"/>
                  </a:cubicBezTo>
                  <a:cubicBezTo>
                    <a:pt x="0" y="2"/>
                    <a:pt x="1" y="0"/>
                    <a:pt x="3" y="0"/>
                  </a:cubicBezTo>
                  <a:cubicBezTo>
                    <a:pt x="3" y="0"/>
                    <a:pt x="3" y="0"/>
                    <a:pt x="3" y="0"/>
                  </a:cubicBezTo>
                  <a:cubicBezTo>
                    <a:pt x="3" y="0"/>
                    <a:pt x="3" y="0"/>
                    <a:pt x="3" y="0"/>
                  </a:cubicBezTo>
                  <a:cubicBezTo>
                    <a:pt x="3" y="0"/>
                    <a:pt x="3" y="0"/>
                    <a:pt x="3" y="0"/>
                  </a:cubicBezTo>
                  <a:cubicBezTo>
                    <a:pt x="5" y="0"/>
                    <a:pt x="6" y="1"/>
                    <a:pt x="7" y="2"/>
                  </a:cubicBezTo>
                  <a:cubicBezTo>
                    <a:pt x="7" y="2"/>
                    <a:pt x="7" y="2"/>
                    <a:pt x="7" y="2"/>
                  </a:cubicBezTo>
                  <a:cubicBezTo>
                    <a:pt x="7" y="2"/>
                    <a:pt x="7" y="2"/>
                    <a:pt x="7" y="2"/>
                  </a:cubicBezTo>
                  <a:cubicBezTo>
                    <a:pt x="7" y="2"/>
                    <a:pt x="7" y="2"/>
                    <a:pt x="7" y="2"/>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5"/>
                    <a:pt x="8" y="6"/>
                    <a:pt x="8" y="7"/>
                  </a:cubicBezTo>
                  <a:cubicBezTo>
                    <a:pt x="8" y="7"/>
                    <a:pt x="8" y="7"/>
                    <a:pt x="8" y="7"/>
                  </a:cubicBezTo>
                  <a:cubicBezTo>
                    <a:pt x="8" y="10"/>
                    <a:pt x="9" y="13"/>
                    <a:pt x="11" y="17"/>
                  </a:cubicBezTo>
                  <a:cubicBezTo>
                    <a:pt x="11" y="17"/>
                    <a:pt x="11" y="17"/>
                    <a:pt x="11" y="17"/>
                  </a:cubicBezTo>
                  <a:cubicBezTo>
                    <a:pt x="12" y="20"/>
                    <a:pt x="13" y="23"/>
                    <a:pt x="15" y="25"/>
                  </a:cubicBezTo>
                  <a:cubicBezTo>
                    <a:pt x="15" y="25"/>
                    <a:pt x="15" y="25"/>
                    <a:pt x="15" y="25"/>
                  </a:cubicBezTo>
                  <a:cubicBezTo>
                    <a:pt x="16" y="28"/>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9" y="29"/>
                    <a:pt x="19" y="29"/>
                    <a:pt x="19" y="29"/>
                  </a:cubicBezTo>
                  <a:cubicBezTo>
                    <a:pt x="23" y="28"/>
                    <a:pt x="27" y="27"/>
                    <a:pt x="29" y="26"/>
                  </a:cubicBezTo>
                  <a:cubicBezTo>
                    <a:pt x="29" y="26"/>
                    <a:pt x="29" y="26"/>
                    <a:pt x="29" y="26"/>
                  </a:cubicBezTo>
                  <a:cubicBezTo>
                    <a:pt x="31" y="25"/>
                    <a:pt x="33" y="24"/>
                    <a:pt x="33" y="23"/>
                  </a:cubicBezTo>
                  <a:cubicBezTo>
                    <a:pt x="33" y="23"/>
                    <a:pt x="33" y="23"/>
                    <a:pt x="33" y="23"/>
                  </a:cubicBezTo>
                  <a:cubicBezTo>
                    <a:pt x="33" y="23"/>
                    <a:pt x="33" y="23"/>
                    <a:pt x="33" y="23"/>
                  </a:cubicBezTo>
                  <a:cubicBezTo>
                    <a:pt x="33" y="23"/>
                    <a:pt x="33" y="23"/>
                    <a:pt x="33" y="23"/>
                  </a:cubicBezTo>
                  <a:cubicBezTo>
                    <a:pt x="34" y="20"/>
                    <a:pt x="36" y="16"/>
                    <a:pt x="38" y="12"/>
                  </a:cubicBezTo>
                  <a:cubicBezTo>
                    <a:pt x="38" y="12"/>
                    <a:pt x="38" y="12"/>
                    <a:pt x="38" y="12"/>
                  </a:cubicBezTo>
                  <a:cubicBezTo>
                    <a:pt x="40" y="8"/>
                    <a:pt x="42" y="4"/>
                    <a:pt x="42" y="4"/>
                  </a:cubicBezTo>
                  <a:cubicBezTo>
                    <a:pt x="42" y="4"/>
                    <a:pt x="42" y="4"/>
                    <a:pt x="42" y="4"/>
                  </a:cubicBezTo>
                  <a:cubicBezTo>
                    <a:pt x="42" y="4"/>
                    <a:pt x="42" y="4"/>
                    <a:pt x="42" y="4"/>
                  </a:cubicBezTo>
                  <a:cubicBezTo>
                    <a:pt x="43" y="2"/>
                    <a:pt x="44" y="2"/>
                    <a:pt x="45" y="2"/>
                  </a:cubicBezTo>
                  <a:cubicBezTo>
                    <a:pt x="45" y="2"/>
                    <a:pt x="45" y="2"/>
                    <a:pt x="45" y="2"/>
                  </a:cubicBezTo>
                  <a:cubicBezTo>
                    <a:pt x="46" y="2"/>
                    <a:pt x="47" y="2"/>
                    <a:pt x="47" y="2"/>
                  </a:cubicBezTo>
                  <a:cubicBezTo>
                    <a:pt x="47" y="2"/>
                    <a:pt x="47" y="2"/>
                    <a:pt x="47" y="2"/>
                  </a:cubicBezTo>
                  <a:cubicBezTo>
                    <a:pt x="48" y="3"/>
                    <a:pt x="49" y="4"/>
                    <a:pt x="49" y="5"/>
                  </a:cubicBezTo>
                  <a:cubicBezTo>
                    <a:pt x="49" y="5"/>
                    <a:pt x="49" y="5"/>
                    <a:pt x="49" y="5"/>
                  </a:cubicBezTo>
                  <a:cubicBezTo>
                    <a:pt x="49" y="6"/>
                    <a:pt x="49" y="6"/>
                    <a:pt x="49" y="7"/>
                  </a:cubicBezTo>
                  <a:cubicBezTo>
                    <a:pt x="49" y="7"/>
                    <a:pt x="49" y="7"/>
                    <a:pt x="49" y="7"/>
                  </a:cubicBezTo>
                  <a:cubicBezTo>
                    <a:pt x="49" y="7"/>
                    <a:pt x="49" y="7"/>
                    <a:pt x="49" y="7"/>
                  </a:cubicBezTo>
                  <a:cubicBezTo>
                    <a:pt x="49" y="7"/>
                    <a:pt x="49" y="7"/>
                    <a:pt x="49" y="7"/>
                  </a:cubicBezTo>
                  <a:cubicBezTo>
                    <a:pt x="49"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8"/>
                  </a:cubicBezTo>
                  <a:cubicBezTo>
                    <a:pt x="48" y="8"/>
                    <a:pt x="48" y="8"/>
                    <a:pt x="48" y="8"/>
                  </a:cubicBezTo>
                  <a:cubicBezTo>
                    <a:pt x="48" y="8"/>
                    <a:pt x="47" y="9"/>
                    <a:pt x="47" y="9"/>
                  </a:cubicBezTo>
                  <a:cubicBezTo>
                    <a:pt x="47" y="9"/>
                    <a:pt x="47" y="9"/>
                    <a:pt x="47" y="9"/>
                  </a:cubicBezTo>
                  <a:cubicBezTo>
                    <a:pt x="46" y="11"/>
                    <a:pt x="45" y="13"/>
                    <a:pt x="44" y="15"/>
                  </a:cubicBezTo>
                  <a:cubicBezTo>
                    <a:pt x="44" y="15"/>
                    <a:pt x="44" y="15"/>
                    <a:pt x="44" y="15"/>
                  </a:cubicBezTo>
                  <a:cubicBezTo>
                    <a:pt x="42" y="19"/>
                    <a:pt x="40" y="23"/>
                    <a:pt x="40" y="24"/>
                  </a:cubicBezTo>
                  <a:cubicBezTo>
                    <a:pt x="40" y="24"/>
                    <a:pt x="40" y="24"/>
                    <a:pt x="40" y="24"/>
                  </a:cubicBezTo>
                  <a:cubicBezTo>
                    <a:pt x="40" y="24"/>
                    <a:pt x="40" y="24"/>
                    <a:pt x="40" y="24"/>
                  </a:cubicBezTo>
                  <a:cubicBezTo>
                    <a:pt x="40" y="24"/>
                    <a:pt x="40" y="24"/>
                    <a:pt x="40" y="24"/>
                  </a:cubicBezTo>
                  <a:cubicBezTo>
                    <a:pt x="39" y="28"/>
                    <a:pt x="36" y="30"/>
                    <a:pt x="33" y="32"/>
                  </a:cubicBezTo>
                  <a:cubicBezTo>
                    <a:pt x="33" y="32"/>
                    <a:pt x="33" y="32"/>
                    <a:pt x="33" y="32"/>
                  </a:cubicBezTo>
                  <a:cubicBezTo>
                    <a:pt x="29" y="34"/>
                    <a:pt x="24" y="35"/>
                    <a:pt x="19" y="36"/>
                  </a:cubicBezTo>
                  <a:cubicBezTo>
                    <a:pt x="19" y="36"/>
                    <a:pt x="19" y="36"/>
                    <a:pt x="19" y="36"/>
                  </a:cubicBezTo>
                  <a:cubicBezTo>
                    <a:pt x="18" y="36"/>
                    <a:pt x="18" y="36"/>
                    <a:pt x="18" y="36"/>
                  </a:cubicBezTo>
                  <a:cubicBezTo>
                    <a:pt x="10" y="35"/>
                    <a:pt x="7" y="26"/>
                    <a:pt x="4" y="19"/>
                  </a:cubicBezTo>
                  <a:close/>
                  <a:moveTo>
                    <a:pt x="46" y="5"/>
                  </a:moveTo>
                  <a:cubicBezTo>
                    <a:pt x="46" y="5"/>
                    <a:pt x="46" y="5"/>
                    <a:pt x="46" y="5"/>
                  </a:cubicBezTo>
                  <a:cubicBezTo>
                    <a:pt x="46" y="5"/>
                    <a:pt x="46" y="5"/>
                    <a:pt x="46" y="5"/>
                  </a:cubicBezTo>
                  <a:cubicBezTo>
                    <a:pt x="46" y="5"/>
                    <a:pt x="46" y="5"/>
                    <a:pt x="4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5729288" y="3052763"/>
              <a:ext cx="74613" cy="63500"/>
            </a:xfrm>
            <a:custGeom>
              <a:avLst/>
              <a:gdLst>
                <a:gd name="T0" fmla="*/ 1 w 14"/>
                <a:gd name="T1" fmla="*/ 11 h 12"/>
                <a:gd name="T2" fmla="*/ 1 w 14"/>
                <a:gd name="T3" fmla="*/ 9 h 12"/>
                <a:gd name="T4" fmla="*/ 1 w 14"/>
                <a:gd name="T5" fmla="*/ 9 h 12"/>
                <a:gd name="T6" fmla="*/ 12 w 14"/>
                <a:gd name="T7" fmla="*/ 1 h 12"/>
                <a:gd name="T8" fmla="*/ 14 w 14"/>
                <a:gd name="T9" fmla="*/ 1 h 12"/>
                <a:gd name="T10" fmla="*/ 14 w 14"/>
                <a:gd name="T11" fmla="*/ 1 h 12"/>
                <a:gd name="T12" fmla="*/ 14 w 14"/>
                <a:gd name="T13" fmla="*/ 3 h 12"/>
                <a:gd name="T14" fmla="*/ 14 w 14"/>
                <a:gd name="T15" fmla="*/ 3 h 12"/>
                <a:gd name="T16" fmla="*/ 3 w 14"/>
                <a:gd name="T17" fmla="*/ 11 h 12"/>
                <a:gd name="T18" fmla="*/ 2 w 14"/>
                <a:gd name="T19" fmla="*/ 12 h 12"/>
                <a:gd name="T20" fmla="*/ 2 w 14"/>
                <a:gd name="T21" fmla="*/ 12 h 12"/>
                <a:gd name="T22" fmla="*/ 1 w 14"/>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1" y="11"/>
                  </a:moveTo>
                  <a:cubicBezTo>
                    <a:pt x="0" y="11"/>
                    <a:pt x="1" y="10"/>
                    <a:pt x="1" y="9"/>
                  </a:cubicBezTo>
                  <a:cubicBezTo>
                    <a:pt x="1" y="9"/>
                    <a:pt x="1" y="9"/>
                    <a:pt x="1" y="9"/>
                  </a:cubicBezTo>
                  <a:cubicBezTo>
                    <a:pt x="12" y="1"/>
                    <a:pt x="12" y="1"/>
                    <a:pt x="12" y="1"/>
                  </a:cubicBezTo>
                  <a:cubicBezTo>
                    <a:pt x="12" y="0"/>
                    <a:pt x="13" y="0"/>
                    <a:pt x="14" y="1"/>
                  </a:cubicBezTo>
                  <a:cubicBezTo>
                    <a:pt x="14" y="1"/>
                    <a:pt x="14" y="1"/>
                    <a:pt x="14" y="1"/>
                  </a:cubicBezTo>
                  <a:cubicBezTo>
                    <a:pt x="14" y="2"/>
                    <a:pt x="14" y="3"/>
                    <a:pt x="14" y="3"/>
                  </a:cubicBezTo>
                  <a:cubicBezTo>
                    <a:pt x="14" y="3"/>
                    <a:pt x="14" y="3"/>
                    <a:pt x="14" y="3"/>
                  </a:cubicBezTo>
                  <a:cubicBezTo>
                    <a:pt x="3" y="11"/>
                    <a:pt x="3" y="11"/>
                    <a:pt x="3" y="11"/>
                  </a:cubicBezTo>
                  <a:cubicBezTo>
                    <a:pt x="3" y="12"/>
                    <a:pt x="2" y="12"/>
                    <a:pt x="2" y="12"/>
                  </a:cubicBezTo>
                  <a:cubicBezTo>
                    <a:pt x="2" y="12"/>
                    <a:pt x="2" y="12"/>
                    <a:pt x="2" y="12"/>
                  </a:cubicBezTo>
                  <a:cubicBezTo>
                    <a:pt x="2" y="12"/>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a:spLocks noEditPoints="1"/>
            </p:cNvSpPr>
            <p:nvPr/>
          </p:nvSpPr>
          <p:spPr bwMode="auto">
            <a:xfrm>
              <a:off x="5724525" y="3043238"/>
              <a:ext cx="88900" cy="84138"/>
            </a:xfrm>
            <a:custGeom>
              <a:avLst/>
              <a:gdLst>
                <a:gd name="T0" fmla="*/ 0 w 17"/>
                <a:gd name="T1" fmla="*/ 15 h 16"/>
                <a:gd name="T2" fmla="*/ 0 w 17"/>
                <a:gd name="T3" fmla="*/ 12 h 16"/>
                <a:gd name="T4" fmla="*/ 0 w 17"/>
                <a:gd name="T5" fmla="*/ 12 h 16"/>
                <a:gd name="T6" fmla="*/ 1 w 17"/>
                <a:gd name="T7" fmla="*/ 10 h 16"/>
                <a:gd name="T8" fmla="*/ 1 w 17"/>
                <a:gd name="T9" fmla="*/ 10 h 16"/>
                <a:gd name="T10" fmla="*/ 11 w 17"/>
                <a:gd name="T11" fmla="*/ 1 h 16"/>
                <a:gd name="T12" fmla="*/ 14 w 17"/>
                <a:gd name="T13" fmla="*/ 0 h 16"/>
                <a:gd name="T14" fmla="*/ 14 w 17"/>
                <a:gd name="T15" fmla="*/ 0 h 16"/>
                <a:gd name="T16" fmla="*/ 16 w 17"/>
                <a:gd name="T17" fmla="*/ 2 h 16"/>
                <a:gd name="T18" fmla="*/ 16 w 17"/>
                <a:gd name="T19" fmla="*/ 2 h 16"/>
                <a:gd name="T20" fmla="*/ 17 w 17"/>
                <a:gd name="T21" fmla="*/ 4 h 16"/>
                <a:gd name="T22" fmla="*/ 17 w 17"/>
                <a:gd name="T23" fmla="*/ 4 h 16"/>
                <a:gd name="T24" fmla="*/ 16 w 17"/>
                <a:gd name="T25" fmla="*/ 7 h 16"/>
                <a:gd name="T26" fmla="*/ 16 w 17"/>
                <a:gd name="T27" fmla="*/ 7 h 16"/>
                <a:gd name="T28" fmla="*/ 5 w 17"/>
                <a:gd name="T29" fmla="*/ 15 h 16"/>
                <a:gd name="T30" fmla="*/ 3 w 17"/>
                <a:gd name="T31" fmla="*/ 16 h 16"/>
                <a:gd name="T32" fmla="*/ 3 w 17"/>
                <a:gd name="T33" fmla="*/ 16 h 16"/>
                <a:gd name="T34" fmla="*/ 3 w 17"/>
                <a:gd name="T35" fmla="*/ 16 h 16"/>
                <a:gd name="T36" fmla="*/ 3 w 17"/>
                <a:gd name="T37" fmla="*/ 16 h 16"/>
                <a:gd name="T38" fmla="*/ 0 w 17"/>
                <a:gd name="T39" fmla="*/ 15 h 16"/>
                <a:gd name="T40" fmla="*/ 2 w 17"/>
                <a:gd name="T41" fmla="*/ 13 h 16"/>
                <a:gd name="T42" fmla="*/ 3 w 17"/>
                <a:gd name="T43" fmla="*/ 12 h 16"/>
                <a:gd name="T44" fmla="*/ 3 w 17"/>
                <a:gd name="T45" fmla="*/ 12 h 16"/>
                <a:gd name="T46" fmla="*/ 2 w 17"/>
                <a:gd name="T47" fmla="*/ 13 h 16"/>
                <a:gd name="T48" fmla="*/ 3 w 17"/>
                <a:gd name="T49" fmla="*/ 12 h 16"/>
                <a:gd name="T50" fmla="*/ 3 w 17"/>
                <a:gd name="T51" fmla="*/ 12 h 16"/>
                <a:gd name="T52" fmla="*/ 3 w 17"/>
                <a:gd name="T53" fmla="*/ 12 h 16"/>
                <a:gd name="T54" fmla="*/ 3 w 17"/>
                <a:gd name="T55" fmla="*/ 12 h 16"/>
                <a:gd name="T56" fmla="*/ 3 w 17"/>
                <a:gd name="T5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6">
                  <a:moveTo>
                    <a:pt x="0" y="15"/>
                  </a:moveTo>
                  <a:cubicBezTo>
                    <a:pt x="0" y="14"/>
                    <a:pt x="0" y="13"/>
                    <a:pt x="0" y="12"/>
                  </a:cubicBezTo>
                  <a:cubicBezTo>
                    <a:pt x="0" y="12"/>
                    <a:pt x="0" y="12"/>
                    <a:pt x="0" y="12"/>
                  </a:cubicBezTo>
                  <a:cubicBezTo>
                    <a:pt x="0" y="11"/>
                    <a:pt x="0" y="10"/>
                    <a:pt x="1" y="10"/>
                  </a:cubicBezTo>
                  <a:cubicBezTo>
                    <a:pt x="1" y="10"/>
                    <a:pt x="1" y="10"/>
                    <a:pt x="1" y="10"/>
                  </a:cubicBezTo>
                  <a:cubicBezTo>
                    <a:pt x="11" y="1"/>
                    <a:pt x="11" y="1"/>
                    <a:pt x="11" y="1"/>
                  </a:cubicBezTo>
                  <a:cubicBezTo>
                    <a:pt x="12" y="1"/>
                    <a:pt x="13" y="0"/>
                    <a:pt x="14" y="0"/>
                  </a:cubicBezTo>
                  <a:cubicBezTo>
                    <a:pt x="14" y="0"/>
                    <a:pt x="14" y="0"/>
                    <a:pt x="14" y="0"/>
                  </a:cubicBezTo>
                  <a:cubicBezTo>
                    <a:pt x="15" y="0"/>
                    <a:pt x="16" y="1"/>
                    <a:pt x="16" y="2"/>
                  </a:cubicBezTo>
                  <a:cubicBezTo>
                    <a:pt x="16" y="2"/>
                    <a:pt x="16" y="2"/>
                    <a:pt x="16" y="2"/>
                  </a:cubicBezTo>
                  <a:cubicBezTo>
                    <a:pt x="17" y="2"/>
                    <a:pt x="17" y="3"/>
                    <a:pt x="17" y="4"/>
                  </a:cubicBezTo>
                  <a:cubicBezTo>
                    <a:pt x="17" y="4"/>
                    <a:pt x="17" y="4"/>
                    <a:pt x="17" y="4"/>
                  </a:cubicBezTo>
                  <a:cubicBezTo>
                    <a:pt x="17" y="5"/>
                    <a:pt x="17" y="6"/>
                    <a:pt x="16" y="7"/>
                  </a:cubicBezTo>
                  <a:cubicBezTo>
                    <a:pt x="16" y="7"/>
                    <a:pt x="16" y="7"/>
                    <a:pt x="16" y="7"/>
                  </a:cubicBezTo>
                  <a:cubicBezTo>
                    <a:pt x="5" y="15"/>
                    <a:pt x="5" y="15"/>
                    <a:pt x="5" y="15"/>
                  </a:cubicBezTo>
                  <a:cubicBezTo>
                    <a:pt x="5" y="16"/>
                    <a:pt x="4" y="16"/>
                    <a:pt x="3" y="16"/>
                  </a:cubicBezTo>
                  <a:cubicBezTo>
                    <a:pt x="3" y="16"/>
                    <a:pt x="3" y="16"/>
                    <a:pt x="3" y="16"/>
                  </a:cubicBezTo>
                  <a:cubicBezTo>
                    <a:pt x="3" y="16"/>
                    <a:pt x="3" y="16"/>
                    <a:pt x="3" y="16"/>
                  </a:cubicBezTo>
                  <a:cubicBezTo>
                    <a:pt x="3" y="16"/>
                    <a:pt x="3" y="16"/>
                    <a:pt x="3" y="16"/>
                  </a:cubicBezTo>
                  <a:cubicBezTo>
                    <a:pt x="2" y="16"/>
                    <a:pt x="1" y="15"/>
                    <a:pt x="0" y="15"/>
                  </a:cubicBezTo>
                  <a:close/>
                  <a:moveTo>
                    <a:pt x="2" y="13"/>
                  </a:moveTo>
                  <a:cubicBezTo>
                    <a:pt x="3" y="12"/>
                    <a:pt x="3" y="12"/>
                    <a:pt x="3" y="12"/>
                  </a:cubicBezTo>
                  <a:cubicBezTo>
                    <a:pt x="3" y="12"/>
                    <a:pt x="3" y="12"/>
                    <a:pt x="3" y="12"/>
                  </a:cubicBezTo>
                  <a:cubicBezTo>
                    <a:pt x="2" y="13"/>
                    <a:pt x="2" y="13"/>
                    <a:pt x="2" y="13"/>
                  </a:cubicBezTo>
                  <a:close/>
                  <a:moveTo>
                    <a:pt x="3" y="12"/>
                  </a:moveTo>
                  <a:cubicBezTo>
                    <a:pt x="3" y="12"/>
                    <a:pt x="3" y="12"/>
                    <a:pt x="3" y="12"/>
                  </a:cubicBezTo>
                  <a:cubicBezTo>
                    <a:pt x="3" y="12"/>
                    <a:pt x="3" y="12"/>
                    <a:pt x="3" y="12"/>
                  </a:cubicBezTo>
                  <a:cubicBezTo>
                    <a:pt x="3" y="12"/>
                    <a:pt x="3" y="12"/>
                    <a:pt x="3" y="12"/>
                  </a:cubicBezTo>
                  <a:cubicBezTo>
                    <a:pt x="3" y="12"/>
                    <a:pt x="3"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6019800" y="3016251"/>
              <a:ext cx="58738" cy="26988"/>
            </a:xfrm>
            <a:custGeom>
              <a:avLst/>
              <a:gdLst>
                <a:gd name="T0" fmla="*/ 9 w 11"/>
                <a:gd name="T1" fmla="*/ 5 h 5"/>
                <a:gd name="T2" fmla="*/ 1 w 11"/>
                <a:gd name="T3" fmla="*/ 3 h 5"/>
                <a:gd name="T4" fmla="*/ 0 w 11"/>
                <a:gd name="T5" fmla="*/ 1 h 5"/>
                <a:gd name="T6" fmla="*/ 0 w 11"/>
                <a:gd name="T7" fmla="*/ 1 h 5"/>
                <a:gd name="T8" fmla="*/ 2 w 11"/>
                <a:gd name="T9" fmla="*/ 0 h 5"/>
                <a:gd name="T10" fmla="*/ 2 w 11"/>
                <a:gd name="T11" fmla="*/ 0 h 5"/>
                <a:gd name="T12" fmla="*/ 10 w 11"/>
                <a:gd name="T13" fmla="*/ 2 h 5"/>
                <a:gd name="T14" fmla="*/ 11 w 11"/>
                <a:gd name="T15" fmla="*/ 4 h 5"/>
                <a:gd name="T16" fmla="*/ 11 w 11"/>
                <a:gd name="T17" fmla="*/ 4 h 5"/>
                <a:gd name="T18" fmla="*/ 9 w 11"/>
                <a:gd name="T19" fmla="*/ 5 h 5"/>
                <a:gd name="T20" fmla="*/ 9 w 11"/>
                <a:gd name="T21" fmla="*/ 5 h 5"/>
                <a:gd name="T22" fmla="*/ 9 w 11"/>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9" y="5"/>
                  </a:moveTo>
                  <a:cubicBezTo>
                    <a:pt x="1" y="3"/>
                    <a:pt x="1" y="3"/>
                    <a:pt x="1" y="3"/>
                  </a:cubicBezTo>
                  <a:cubicBezTo>
                    <a:pt x="0" y="3"/>
                    <a:pt x="0" y="2"/>
                    <a:pt x="0" y="1"/>
                  </a:cubicBezTo>
                  <a:cubicBezTo>
                    <a:pt x="0" y="1"/>
                    <a:pt x="0" y="1"/>
                    <a:pt x="0" y="1"/>
                  </a:cubicBezTo>
                  <a:cubicBezTo>
                    <a:pt x="0" y="1"/>
                    <a:pt x="1" y="0"/>
                    <a:pt x="2" y="0"/>
                  </a:cubicBezTo>
                  <a:cubicBezTo>
                    <a:pt x="2" y="0"/>
                    <a:pt x="2" y="0"/>
                    <a:pt x="2" y="0"/>
                  </a:cubicBezTo>
                  <a:cubicBezTo>
                    <a:pt x="10" y="2"/>
                    <a:pt x="10" y="2"/>
                    <a:pt x="10" y="2"/>
                  </a:cubicBezTo>
                  <a:cubicBezTo>
                    <a:pt x="11" y="2"/>
                    <a:pt x="11" y="3"/>
                    <a:pt x="11" y="4"/>
                  </a:cubicBezTo>
                  <a:cubicBezTo>
                    <a:pt x="11" y="4"/>
                    <a:pt x="11" y="4"/>
                    <a:pt x="11" y="4"/>
                  </a:cubicBezTo>
                  <a:cubicBezTo>
                    <a:pt x="11" y="5"/>
                    <a:pt x="10"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010275" y="3006726"/>
              <a:ext cx="79375" cy="46038"/>
            </a:xfrm>
            <a:custGeom>
              <a:avLst/>
              <a:gdLst>
                <a:gd name="T0" fmla="*/ 11 w 15"/>
                <a:gd name="T1" fmla="*/ 9 h 9"/>
                <a:gd name="T2" fmla="*/ 11 w 15"/>
                <a:gd name="T3" fmla="*/ 9 h 9"/>
                <a:gd name="T4" fmla="*/ 11 w 15"/>
                <a:gd name="T5" fmla="*/ 9 h 9"/>
                <a:gd name="T6" fmla="*/ 11 w 15"/>
                <a:gd name="T7" fmla="*/ 7 h 9"/>
                <a:gd name="T8" fmla="*/ 11 w 15"/>
                <a:gd name="T9" fmla="*/ 9 h 9"/>
                <a:gd name="T10" fmla="*/ 2 w 15"/>
                <a:gd name="T11" fmla="*/ 7 h 9"/>
                <a:gd name="T12" fmla="*/ 0 w 15"/>
                <a:gd name="T13" fmla="*/ 4 h 9"/>
                <a:gd name="T14" fmla="*/ 0 w 15"/>
                <a:gd name="T15" fmla="*/ 4 h 9"/>
                <a:gd name="T16" fmla="*/ 0 w 15"/>
                <a:gd name="T17" fmla="*/ 3 h 9"/>
                <a:gd name="T18" fmla="*/ 0 w 15"/>
                <a:gd name="T19" fmla="*/ 3 h 9"/>
                <a:gd name="T20" fmla="*/ 3 w 15"/>
                <a:gd name="T21" fmla="*/ 0 h 9"/>
                <a:gd name="T22" fmla="*/ 3 w 15"/>
                <a:gd name="T23" fmla="*/ 0 h 9"/>
                <a:gd name="T24" fmla="*/ 4 w 15"/>
                <a:gd name="T25" fmla="*/ 0 h 9"/>
                <a:gd name="T26" fmla="*/ 4 w 15"/>
                <a:gd name="T27" fmla="*/ 0 h 9"/>
                <a:gd name="T28" fmla="*/ 12 w 15"/>
                <a:gd name="T29" fmla="*/ 2 h 9"/>
                <a:gd name="T30" fmla="*/ 15 w 15"/>
                <a:gd name="T31" fmla="*/ 6 h 9"/>
                <a:gd name="T32" fmla="*/ 15 w 15"/>
                <a:gd name="T33" fmla="*/ 6 h 9"/>
                <a:gd name="T34" fmla="*/ 15 w 15"/>
                <a:gd name="T35" fmla="*/ 7 h 9"/>
                <a:gd name="T36" fmla="*/ 15 w 15"/>
                <a:gd name="T37" fmla="*/ 7 h 9"/>
                <a:gd name="T38" fmla="*/ 11 w 15"/>
                <a:gd name="T39" fmla="*/ 9 h 9"/>
                <a:gd name="T40" fmla="*/ 11 w 15"/>
                <a:gd name="T41" fmla="*/ 9 h 9"/>
                <a:gd name="T42" fmla="*/ 11 w 15"/>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9">
                  <a:moveTo>
                    <a:pt x="11" y="9"/>
                  </a:moveTo>
                  <a:cubicBezTo>
                    <a:pt x="11" y="9"/>
                    <a:pt x="11" y="9"/>
                    <a:pt x="11" y="9"/>
                  </a:cubicBezTo>
                  <a:cubicBezTo>
                    <a:pt x="11" y="9"/>
                    <a:pt x="11" y="9"/>
                    <a:pt x="11" y="9"/>
                  </a:cubicBezTo>
                  <a:cubicBezTo>
                    <a:pt x="11" y="7"/>
                    <a:pt x="11" y="7"/>
                    <a:pt x="11" y="7"/>
                  </a:cubicBezTo>
                  <a:cubicBezTo>
                    <a:pt x="11" y="9"/>
                    <a:pt x="11" y="9"/>
                    <a:pt x="11" y="9"/>
                  </a:cubicBezTo>
                  <a:cubicBezTo>
                    <a:pt x="2" y="7"/>
                    <a:pt x="2" y="7"/>
                    <a:pt x="2" y="7"/>
                  </a:cubicBezTo>
                  <a:cubicBezTo>
                    <a:pt x="1" y="7"/>
                    <a:pt x="0" y="5"/>
                    <a:pt x="0" y="4"/>
                  </a:cubicBezTo>
                  <a:cubicBezTo>
                    <a:pt x="0" y="4"/>
                    <a:pt x="0" y="4"/>
                    <a:pt x="0" y="4"/>
                  </a:cubicBezTo>
                  <a:cubicBezTo>
                    <a:pt x="0" y="4"/>
                    <a:pt x="0" y="3"/>
                    <a:pt x="0" y="3"/>
                  </a:cubicBezTo>
                  <a:cubicBezTo>
                    <a:pt x="0" y="3"/>
                    <a:pt x="0" y="3"/>
                    <a:pt x="0" y="3"/>
                  </a:cubicBezTo>
                  <a:cubicBezTo>
                    <a:pt x="0" y="1"/>
                    <a:pt x="2" y="0"/>
                    <a:pt x="3" y="0"/>
                  </a:cubicBezTo>
                  <a:cubicBezTo>
                    <a:pt x="3" y="0"/>
                    <a:pt x="3" y="0"/>
                    <a:pt x="3" y="0"/>
                  </a:cubicBezTo>
                  <a:cubicBezTo>
                    <a:pt x="3" y="0"/>
                    <a:pt x="4" y="0"/>
                    <a:pt x="4" y="0"/>
                  </a:cubicBezTo>
                  <a:cubicBezTo>
                    <a:pt x="4" y="0"/>
                    <a:pt x="4" y="0"/>
                    <a:pt x="4" y="0"/>
                  </a:cubicBezTo>
                  <a:cubicBezTo>
                    <a:pt x="12" y="2"/>
                    <a:pt x="12" y="2"/>
                    <a:pt x="12" y="2"/>
                  </a:cubicBezTo>
                  <a:cubicBezTo>
                    <a:pt x="14" y="3"/>
                    <a:pt x="15" y="4"/>
                    <a:pt x="15" y="6"/>
                  </a:cubicBezTo>
                  <a:cubicBezTo>
                    <a:pt x="15" y="6"/>
                    <a:pt x="15" y="6"/>
                    <a:pt x="15" y="6"/>
                  </a:cubicBezTo>
                  <a:cubicBezTo>
                    <a:pt x="15" y="6"/>
                    <a:pt x="15" y="6"/>
                    <a:pt x="15" y="7"/>
                  </a:cubicBezTo>
                  <a:cubicBezTo>
                    <a:pt x="15" y="7"/>
                    <a:pt x="15" y="7"/>
                    <a:pt x="15" y="7"/>
                  </a:cubicBezTo>
                  <a:cubicBezTo>
                    <a:pt x="14" y="8"/>
                    <a:pt x="13" y="9"/>
                    <a:pt x="11" y="9"/>
                  </a:cubicBezTo>
                  <a:cubicBezTo>
                    <a:pt x="11" y="9"/>
                    <a:pt x="11" y="9"/>
                    <a:pt x="11" y="9"/>
                  </a:cubicBezTo>
                  <a:cubicBezTo>
                    <a:pt x="11"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729288" y="3311526"/>
              <a:ext cx="95250" cy="127000"/>
            </a:xfrm>
            <a:custGeom>
              <a:avLst/>
              <a:gdLst>
                <a:gd name="T0" fmla="*/ 1 w 18"/>
                <a:gd name="T1" fmla="*/ 14 h 24"/>
                <a:gd name="T2" fmla="*/ 1 w 18"/>
                <a:gd name="T3" fmla="*/ 12 h 24"/>
                <a:gd name="T4" fmla="*/ 1 w 18"/>
                <a:gd name="T5" fmla="*/ 12 h 24"/>
                <a:gd name="T6" fmla="*/ 3 w 18"/>
                <a:gd name="T7" fmla="*/ 12 h 24"/>
                <a:gd name="T8" fmla="*/ 3 w 18"/>
                <a:gd name="T9" fmla="*/ 12 h 24"/>
                <a:gd name="T10" fmla="*/ 12 w 18"/>
                <a:gd name="T11" fmla="*/ 19 h 24"/>
                <a:gd name="T12" fmla="*/ 15 w 18"/>
                <a:gd name="T13" fmla="*/ 9 h 24"/>
                <a:gd name="T14" fmla="*/ 15 w 18"/>
                <a:gd name="T15" fmla="*/ 2 h 24"/>
                <a:gd name="T16" fmla="*/ 17 w 18"/>
                <a:gd name="T17" fmla="*/ 0 h 24"/>
                <a:gd name="T18" fmla="*/ 17 w 18"/>
                <a:gd name="T19" fmla="*/ 0 h 24"/>
                <a:gd name="T20" fmla="*/ 18 w 18"/>
                <a:gd name="T21" fmla="*/ 2 h 24"/>
                <a:gd name="T22" fmla="*/ 18 w 18"/>
                <a:gd name="T23" fmla="*/ 2 h 24"/>
                <a:gd name="T24" fmla="*/ 18 w 18"/>
                <a:gd name="T25" fmla="*/ 10 h 24"/>
                <a:gd name="T26" fmla="*/ 13 w 18"/>
                <a:gd name="T27" fmla="*/ 24 h 24"/>
                <a:gd name="T28" fmla="*/ 1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1" y="14"/>
                  </a:moveTo>
                  <a:cubicBezTo>
                    <a:pt x="1" y="14"/>
                    <a:pt x="0" y="13"/>
                    <a:pt x="1" y="12"/>
                  </a:cubicBezTo>
                  <a:cubicBezTo>
                    <a:pt x="1" y="12"/>
                    <a:pt x="1" y="12"/>
                    <a:pt x="1" y="12"/>
                  </a:cubicBezTo>
                  <a:cubicBezTo>
                    <a:pt x="1" y="11"/>
                    <a:pt x="2" y="11"/>
                    <a:pt x="3" y="12"/>
                  </a:cubicBezTo>
                  <a:cubicBezTo>
                    <a:pt x="3" y="12"/>
                    <a:pt x="3" y="12"/>
                    <a:pt x="3" y="12"/>
                  </a:cubicBezTo>
                  <a:cubicBezTo>
                    <a:pt x="12" y="19"/>
                    <a:pt x="12" y="19"/>
                    <a:pt x="12" y="19"/>
                  </a:cubicBezTo>
                  <a:cubicBezTo>
                    <a:pt x="15" y="9"/>
                    <a:pt x="15" y="9"/>
                    <a:pt x="15" y="9"/>
                  </a:cubicBezTo>
                  <a:cubicBezTo>
                    <a:pt x="15" y="2"/>
                    <a:pt x="15" y="2"/>
                    <a:pt x="15" y="2"/>
                  </a:cubicBezTo>
                  <a:cubicBezTo>
                    <a:pt x="15" y="1"/>
                    <a:pt x="16" y="0"/>
                    <a:pt x="17" y="0"/>
                  </a:cubicBezTo>
                  <a:cubicBezTo>
                    <a:pt x="17" y="0"/>
                    <a:pt x="17" y="0"/>
                    <a:pt x="17" y="0"/>
                  </a:cubicBezTo>
                  <a:cubicBezTo>
                    <a:pt x="17" y="0"/>
                    <a:pt x="18" y="1"/>
                    <a:pt x="18" y="2"/>
                  </a:cubicBezTo>
                  <a:cubicBezTo>
                    <a:pt x="18" y="2"/>
                    <a:pt x="18" y="2"/>
                    <a:pt x="18" y="2"/>
                  </a:cubicBezTo>
                  <a:cubicBezTo>
                    <a:pt x="18" y="10"/>
                    <a:pt x="18" y="10"/>
                    <a:pt x="18" y="10"/>
                  </a:cubicBezTo>
                  <a:cubicBezTo>
                    <a:pt x="13" y="24"/>
                    <a:pt x="13" y="24"/>
                    <a:pt x="13" y="24"/>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a:spLocks noEditPoints="1"/>
            </p:cNvSpPr>
            <p:nvPr/>
          </p:nvSpPr>
          <p:spPr bwMode="auto">
            <a:xfrm>
              <a:off x="5724525" y="3300413"/>
              <a:ext cx="111125" cy="153988"/>
            </a:xfrm>
            <a:custGeom>
              <a:avLst/>
              <a:gdLst>
                <a:gd name="T0" fmla="*/ 1 w 21"/>
                <a:gd name="T1" fmla="*/ 18 h 29"/>
                <a:gd name="T2" fmla="*/ 1 w 21"/>
                <a:gd name="T3" fmla="*/ 18 h 29"/>
                <a:gd name="T4" fmla="*/ 0 w 21"/>
                <a:gd name="T5" fmla="*/ 15 h 29"/>
                <a:gd name="T6" fmla="*/ 0 w 21"/>
                <a:gd name="T7" fmla="*/ 15 h 29"/>
                <a:gd name="T8" fmla="*/ 0 w 21"/>
                <a:gd name="T9" fmla="*/ 13 h 29"/>
                <a:gd name="T10" fmla="*/ 0 w 21"/>
                <a:gd name="T11" fmla="*/ 13 h 29"/>
                <a:gd name="T12" fmla="*/ 3 w 21"/>
                <a:gd name="T13" fmla="*/ 11 h 29"/>
                <a:gd name="T14" fmla="*/ 3 w 21"/>
                <a:gd name="T15" fmla="*/ 11 h 29"/>
                <a:gd name="T16" fmla="*/ 5 w 21"/>
                <a:gd name="T17" fmla="*/ 12 h 29"/>
                <a:gd name="T18" fmla="*/ 5 w 21"/>
                <a:gd name="T19" fmla="*/ 12 h 29"/>
                <a:gd name="T20" fmla="*/ 12 w 21"/>
                <a:gd name="T21" fmla="*/ 17 h 29"/>
                <a:gd name="T22" fmla="*/ 14 w 21"/>
                <a:gd name="T23" fmla="*/ 11 h 29"/>
                <a:gd name="T24" fmla="*/ 14 w 21"/>
                <a:gd name="T25" fmla="*/ 4 h 29"/>
                <a:gd name="T26" fmla="*/ 18 w 21"/>
                <a:gd name="T27" fmla="*/ 0 h 29"/>
                <a:gd name="T28" fmla="*/ 18 w 21"/>
                <a:gd name="T29" fmla="*/ 0 h 29"/>
                <a:gd name="T30" fmla="*/ 21 w 21"/>
                <a:gd name="T31" fmla="*/ 4 h 29"/>
                <a:gd name="T32" fmla="*/ 21 w 21"/>
                <a:gd name="T33" fmla="*/ 4 h 29"/>
                <a:gd name="T34" fmla="*/ 21 w 21"/>
                <a:gd name="T35" fmla="*/ 12 h 29"/>
                <a:gd name="T36" fmla="*/ 15 w 21"/>
                <a:gd name="T37" fmla="*/ 29 h 29"/>
                <a:gd name="T38" fmla="*/ 1 w 21"/>
                <a:gd name="T39" fmla="*/ 18 h 29"/>
                <a:gd name="T40" fmla="*/ 2 w 21"/>
                <a:gd name="T41" fmla="*/ 16 h 29"/>
                <a:gd name="T42" fmla="*/ 3 w 21"/>
                <a:gd name="T43" fmla="*/ 15 h 29"/>
                <a:gd name="T44" fmla="*/ 3 w 21"/>
                <a:gd name="T45" fmla="*/ 15 h 29"/>
                <a:gd name="T46" fmla="*/ 3 w 21"/>
                <a:gd name="T47" fmla="*/ 15 h 29"/>
                <a:gd name="T48" fmla="*/ 2 w 21"/>
                <a:gd name="T49" fmla="*/ 16 h 29"/>
                <a:gd name="T50" fmla="*/ 3 w 21"/>
                <a:gd name="T51" fmla="*/ 15 h 29"/>
                <a:gd name="T52" fmla="*/ 3 w 21"/>
                <a:gd name="T53" fmla="*/ 15 h 29"/>
                <a:gd name="T54" fmla="*/ 3 w 21"/>
                <a:gd name="T55" fmla="*/ 15 h 29"/>
                <a:gd name="T56" fmla="*/ 3 w 21"/>
                <a:gd name="T57" fmla="*/ 15 h 29"/>
                <a:gd name="T58" fmla="*/ 3 w 21"/>
                <a:gd name="T59" fmla="*/ 15 h 29"/>
                <a:gd name="T60" fmla="*/ 3 w 21"/>
                <a:gd name="T61" fmla="*/ 15 h 29"/>
                <a:gd name="T62" fmla="*/ 3 w 21"/>
                <a:gd name="T6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9">
                  <a:moveTo>
                    <a:pt x="1" y="18"/>
                  </a:moveTo>
                  <a:cubicBezTo>
                    <a:pt x="1" y="18"/>
                    <a:pt x="1" y="18"/>
                    <a:pt x="1" y="18"/>
                  </a:cubicBezTo>
                  <a:cubicBezTo>
                    <a:pt x="0" y="17"/>
                    <a:pt x="0" y="16"/>
                    <a:pt x="0" y="15"/>
                  </a:cubicBezTo>
                  <a:cubicBezTo>
                    <a:pt x="0" y="15"/>
                    <a:pt x="0" y="15"/>
                    <a:pt x="0" y="15"/>
                  </a:cubicBezTo>
                  <a:cubicBezTo>
                    <a:pt x="0" y="14"/>
                    <a:pt x="0" y="13"/>
                    <a:pt x="0" y="13"/>
                  </a:cubicBezTo>
                  <a:cubicBezTo>
                    <a:pt x="0" y="13"/>
                    <a:pt x="0" y="13"/>
                    <a:pt x="0" y="13"/>
                  </a:cubicBezTo>
                  <a:cubicBezTo>
                    <a:pt x="1" y="12"/>
                    <a:pt x="2" y="11"/>
                    <a:pt x="3" y="11"/>
                  </a:cubicBezTo>
                  <a:cubicBezTo>
                    <a:pt x="3" y="11"/>
                    <a:pt x="3" y="11"/>
                    <a:pt x="3" y="11"/>
                  </a:cubicBezTo>
                  <a:cubicBezTo>
                    <a:pt x="4" y="11"/>
                    <a:pt x="5" y="12"/>
                    <a:pt x="5" y="12"/>
                  </a:cubicBezTo>
                  <a:cubicBezTo>
                    <a:pt x="5" y="12"/>
                    <a:pt x="5" y="12"/>
                    <a:pt x="5" y="12"/>
                  </a:cubicBezTo>
                  <a:cubicBezTo>
                    <a:pt x="12" y="17"/>
                    <a:pt x="12" y="17"/>
                    <a:pt x="12" y="17"/>
                  </a:cubicBezTo>
                  <a:cubicBezTo>
                    <a:pt x="14" y="11"/>
                    <a:pt x="14" y="11"/>
                    <a:pt x="14" y="11"/>
                  </a:cubicBezTo>
                  <a:cubicBezTo>
                    <a:pt x="14" y="4"/>
                    <a:pt x="14" y="4"/>
                    <a:pt x="14" y="4"/>
                  </a:cubicBezTo>
                  <a:cubicBezTo>
                    <a:pt x="14" y="2"/>
                    <a:pt x="16" y="0"/>
                    <a:pt x="18" y="0"/>
                  </a:cubicBezTo>
                  <a:cubicBezTo>
                    <a:pt x="18" y="0"/>
                    <a:pt x="18" y="0"/>
                    <a:pt x="18" y="0"/>
                  </a:cubicBezTo>
                  <a:cubicBezTo>
                    <a:pt x="20" y="0"/>
                    <a:pt x="21" y="2"/>
                    <a:pt x="21" y="4"/>
                  </a:cubicBezTo>
                  <a:cubicBezTo>
                    <a:pt x="21" y="4"/>
                    <a:pt x="21" y="4"/>
                    <a:pt x="21" y="4"/>
                  </a:cubicBezTo>
                  <a:cubicBezTo>
                    <a:pt x="21" y="12"/>
                    <a:pt x="21" y="12"/>
                    <a:pt x="21" y="12"/>
                  </a:cubicBezTo>
                  <a:cubicBezTo>
                    <a:pt x="15" y="29"/>
                    <a:pt x="15" y="29"/>
                    <a:pt x="15" y="29"/>
                  </a:cubicBezTo>
                  <a:cubicBezTo>
                    <a:pt x="1" y="18"/>
                    <a:pt x="1" y="18"/>
                    <a:pt x="1" y="18"/>
                  </a:cubicBezTo>
                  <a:close/>
                  <a:moveTo>
                    <a:pt x="2" y="16"/>
                  </a:moveTo>
                  <a:cubicBezTo>
                    <a:pt x="3" y="15"/>
                    <a:pt x="3" y="15"/>
                    <a:pt x="3" y="15"/>
                  </a:cubicBezTo>
                  <a:cubicBezTo>
                    <a:pt x="3" y="15"/>
                    <a:pt x="3" y="15"/>
                    <a:pt x="3" y="15"/>
                  </a:cubicBezTo>
                  <a:cubicBezTo>
                    <a:pt x="3" y="15"/>
                    <a:pt x="3" y="15"/>
                    <a:pt x="3" y="15"/>
                  </a:cubicBezTo>
                  <a:cubicBezTo>
                    <a:pt x="2" y="16"/>
                    <a:pt x="2" y="16"/>
                    <a:pt x="2" y="16"/>
                  </a:cubicBezTo>
                  <a:close/>
                  <a:moveTo>
                    <a:pt x="3" y="15"/>
                  </a:moveTo>
                  <a:cubicBezTo>
                    <a:pt x="3" y="15"/>
                    <a:pt x="3" y="15"/>
                    <a:pt x="3" y="15"/>
                  </a:cubicBezTo>
                  <a:cubicBezTo>
                    <a:pt x="3" y="15"/>
                    <a:pt x="3" y="15"/>
                    <a:pt x="3" y="15"/>
                  </a:cubicBezTo>
                  <a:cubicBezTo>
                    <a:pt x="3" y="15"/>
                    <a:pt x="3" y="15"/>
                    <a:pt x="3" y="15"/>
                  </a:cubicBezTo>
                  <a:close/>
                  <a:moveTo>
                    <a:pt x="3" y="15"/>
                  </a:move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5808663" y="3338513"/>
              <a:ext cx="84138" cy="88900"/>
            </a:xfrm>
            <a:custGeom>
              <a:avLst/>
              <a:gdLst>
                <a:gd name="T0" fmla="*/ 0 w 16"/>
                <a:gd name="T1" fmla="*/ 5 h 17"/>
                <a:gd name="T2" fmla="*/ 1 w 16"/>
                <a:gd name="T3" fmla="*/ 3 h 17"/>
                <a:gd name="T4" fmla="*/ 1 w 16"/>
                <a:gd name="T5" fmla="*/ 3 h 17"/>
                <a:gd name="T6" fmla="*/ 3 w 16"/>
                <a:gd name="T7" fmla="*/ 3 h 17"/>
                <a:gd name="T8" fmla="*/ 3 w 16"/>
                <a:gd name="T9" fmla="*/ 3 h 17"/>
                <a:gd name="T10" fmla="*/ 9 w 16"/>
                <a:gd name="T11" fmla="*/ 11 h 17"/>
                <a:gd name="T12" fmla="*/ 13 w 16"/>
                <a:gd name="T13" fmla="*/ 1 h 17"/>
                <a:gd name="T14" fmla="*/ 15 w 16"/>
                <a:gd name="T15" fmla="*/ 1 h 17"/>
                <a:gd name="T16" fmla="*/ 15 w 16"/>
                <a:gd name="T17" fmla="*/ 1 h 17"/>
                <a:gd name="T18" fmla="*/ 16 w 16"/>
                <a:gd name="T19" fmla="*/ 2 h 17"/>
                <a:gd name="T20" fmla="*/ 16 w 16"/>
                <a:gd name="T21" fmla="*/ 2 h 17"/>
                <a:gd name="T22" fmla="*/ 10 w 16"/>
                <a:gd name="T23" fmla="*/ 17 h 17"/>
                <a:gd name="T24" fmla="*/ 0 w 16"/>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0" y="5"/>
                  </a:moveTo>
                  <a:cubicBezTo>
                    <a:pt x="0" y="5"/>
                    <a:pt x="0" y="4"/>
                    <a:pt x="1" y="3"/>
                  </a:cubicBezTo>
                  <a:cubicBezTo>
                    <a:pt x="1" y="3"/>
                    <a:pt x="1" y="3"/>
                    <a:pt x="1" y="3"/>
                  </a:cubicBezTo>
                  <a:cubicBezTo>
                    <a:pt x="1" y="3"/>
                    <a:pt x="2" y="3"/>
                    <a:pt x="3" y="3"/>
                  </a:cubicBezTo>
                  <a:cubicBezTo>
                    <a:pt x="3" y="3"/>
                    <a:pt x="3" y="3"/>
                    <a:pt x="3" y="3"/>
                  </a:cubicBezTo>
                  <a:cubicBezTo>
                    <a:pt x="9" y="11"/>
                    <a:pt x="9" y="11"/>
                    <a:pt x="9" y="11"/>
                  </a:cubicBezTo>
                  <a:cubicBezTo>
                    <a:pt x="13" y="1"/>
                    <a:pt x="13" y="1"/>
                    <a:pt x="13" y="1"/>
                  </a:cubicBezTo>
                  <a:cubicBezTo>
                    <a:pt x="13" y="1"/>
                    <a:pt x="14" y="0"/>
                    <a:pt x="15" y="1"/>
                  </a:cubicBezTo>
                  <a:cubicBezTo>
                    <a:pt x="15" y="1"/>
                    <a:pt x="15" y="1"/>
                    <a:pt x="15" y="1"/>
                  </a:cubicBezTo>
                  <a:cubicBezTo>
                    <a:pt x="16" y="1"/>
                    <a:pt x="16" y="2"/>
                    <a:pt x="16" y="2"/>
                  </a:cubicBezTo>
                  <a:cubicBezTo>
                    <a:pt x="16" y="2"/>
                    <a:pt x="16" y="2"/>
                    <a:pt x="16" y="2"/>
                  </a:cubicBezTo>
                  <a:cubicBezTo>
                    <a:pt x="10" y="17"/>
                    <a:pt x="10" y="17"/>
                    <a:pt x="10" y="17"/>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5797550" y="3327401"/>
              <a:ext cx="106363" cy="115888"/>
            </a:xfrm>
            <a:custGeom>
              <a:avLst/>
              <a:gdLst>
                <a:gd name="T0" fmla="*/ 1 w 20"/>
                <a:gd name="T1" fmla="*/ 9 h 22"/>
                <a:gd name="T2" fmla="*/ 2 w 20"/>
                <a:gd name="T3" fmla="*/ 7 h 22"/>
                <a:gd name="T4" fmla="*/ 4 w 20"/>
                <a:gd name="T5" fmla="*/ 6 h 22"/>
                <a:gd name="T6" fmla="*/ 4 w 20"/>
                <a:gd name="T7" fmla="*/ 6 h 22"/>
                <a:gd name="T8" fmla="*/ 2 w 20"/>
                <a:gd name="T9" fmla="*/ 7 h 22"/>
                <a:gd name="T10" fmla="*/ 1 w 20"/>
                <a:gd name="T11" fmla="*/ 9 h 22"/>
                <a:gd name="T12" fmla="*/ 0 w 20"/>
                <a:gd name="T13" fmla="*/ 6 h 22"/>
                <a:gd name="T14" fmla="*/ 0 w 20"/>
                <a:gd name="T15" fmla="*/ 6 h 22"/>
                <a:gd name="T16" fmla="*/ 1 w 20"/>
                <a:gd name="T17" fmla="*/ 4 h 22"/>
                <a:gd name="T18" fmla="*/ 1 w 20"/>
                <a:gd name="T19" fmla="*/ 4 h 22"/>
                <a:gd name="T20" fmla="*/ 4 w 20"/>
                <a:gd name="T21" fmla="*/ 3 h 22"/>
                <a:gd name="T22" fmla="*/ 4 w 20"/>
                <a:gd name="T23" fmla="*/ 3 h 22"/>
                <a:gd name="T24" fmla="*/ 6 w 20"/>
                <a:gd name="T25" fmla="*/ 4 h 22"/>
                <a:gd name="T26" fmla="*/ 6 w 20"/>
                <a:gd name="T27" fmla="*/ 4 h 22"/>
                <a:gd name="T28" fmla="*/ 11 w 20"/>
                <a:gd name="T29" fmla="*/ 9 h 22"/>
                <a:gd name="T30" fmla="*/ 13 w 20"/>
                <a:gd name="T31" fmla="*/ 3 h 22"/>
                <a:gd name="T32" fmla="*/ 16 w 20"/>
                <a:gd name="T33" fmla="*/ 0 h 22"/>
                <a:gd name="T34" fmla="*/ 16 w 20"/>
                <a:gd name="T35" fmla="*/ 0 h 22"/>
                <a:gd name="T36" fmla="*/ 18 w 20"/>
                <a:gd name="T37" fmla="*/ 1 h 22"/>
                <a:gd name="T38" fmla="*/ 18 w 20"/>
                <a:gd name="T39" fmla="*/ 1 h 22"/>
                <a:gd name="T40" fmla="*/ 20 w 20"/>
                <a:gd name="T41" fmla="*/ 4 h 22"/>
                <a:gd name="T42" fmla="*/ 20 w 20"/>
                <a:gd name="T43" fmla="*/ 4 h 22"/>
                <a:gd name="T44" fmla="*/ 20 w 20"/>
                <a:gd name="T45" fmla="*/ 5 h 22"/>
                <a:gd name="T46" fmla="*/ 20 w 20"/>
                <a:gd name="T47" fmla="*/ 5 h 22"/>
                <a:gd name="T48" fmla="*/ 13 w 20"/>
                <a:gd name="T49" fmla="*/ 22 h 22"/>
                <a:gd name="T50" fmla="*/ 1 w 20"/>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1" y="9"/>
                  </a:moveTo>
                  <a:cubicBezTo>
                    <a:pt x="2" y="7"/>
                    <a:pt x="2" y="7"/>
                    <a:pt x="2" y="7"/>
                  </a:cubicBezTo>
                  <a:cubicBezTo>
                    <a:pt x="4" y="6"/>
                    <a:pt x="4" y="6"/>
                    <a:pt x="4" y="6"/>
                  </a:cubicBezTo>
                  <a:cubicBezTo>
                    <a:pt x="4" y="6"/>
                    <a:pt x="4" y="6"/>
                    <a:pt x="4" y="6"/>
                  </a:cubicBezTo>
                  <a:cubicBezTo>
                    <a:pt x="2" y="7"/>
                    <a:pt x="2" y="7"/>
                    <a:pt x="2" y="7"/>
                  </a:cubicBezTo>
                  <a:cubicBezTo>
                    <a:pt x="1" y="9"/>
                    <a:pt x="1" y="9"/>
                    <a:pt x="1" y="9"/>
                  </a:cubicBezTo>
                  <a:cubicBezTo>
                    <a:pt x="0" y="8"/>
                    <a:pt x="0" y="7"/>
                    <a:pt x="0" y="6"/>
                  </a:cubicBezTo>
                  <a:cubicBezTo>
                    <a:pt x="0" y="6"/>
                    <a:pt x="0" y="6"/>
                    <a:pt x="0" y="6"/>
                  </a:cubicBezTo>
                  <a:cubicBezTo>
                    <a:pt x="0" y="5"/>
                    <a:pt x="0" y="4"/>
                    <a:pt x="1" y="4"/>
                  </a:cubicBezTo>
                  <a:cubicBezTo>
                    <a:pt x="1" y="4"/>
                    <a:pt x="1" y="4"/>
                    <a:pt x="1" y="4"/>
                  </a:cubicBezTo>
                  <a:cubicBezTo>
                    <a:pt x="2" y="3"/>
                    <a:pt x="3" y="3"/>
                    <a:pt x="4" y="3"/>
                  </a:cubicBezTo>
                  <a:cubicBezTo>
                    <a:pt x="4" y="3"/>
                    <a:pt x="4" y="3"/>
                    <a:pt x="4" y="3"/>
                  </a:cubicBezTo>
                  <a:cubicBezTo>
                    <a:pt x="5" y="3"/>
                    <a:pt x="6" y="3"/>
                    <a:pt x="6" y="4"/>
                  </a:cubicBezTo>
                  <a:cubicBezTo>
                    <a:pt x="6" y="4"/>
                    <a:pt x="6" y="4"/>
                    <a:pt x="6" y="4"/>
                  </a:cubicBezTo>
                  <a:cubicBezTo>
                    <a:pt x="11" y="9"/>
                    <a:pt x="11" y="9"/>
                    <a:pt x="11" y="9"/>
                  </a:cubicBezTo>
                  <a:cubicBezTo>
                    <a:pt x="13" y="3"/>
                    <a:pt x="13" y="3"/>
                    <a:pt x="13" y="3"/>
                  </a:cubicBezTo>
                  <a:cubicBezTo>
                    <a:pt x="14" y="1"/>
                    <a:pt x="15" y="0"/>
                    <a:pt x="16" y="0"/>
                  </a:cubicBezTo>
                  <a:cubicBezTo>
                    <a:pt x="16" y="0"/>
                    <a:pt x="16" y="0"/>
                    <a:pt x="16" y="0"/>
                  </a:cubicBezTo>
                  <a:cubicBezTo>
                    <a:pt x="17" y="0"/>
                    <a:pt x="17" y="0"/>
                    <a:pt x="18" y="1"/>
                  </a:cubicBezTo>
                  <a:cubicBezTo>
                    <a:pt x="18" y="1"/>
                    <a:pt x="18" y="1"/>
                    <a:pt x="18" y="1"/>
                  </a:cubicBezTo>
                  <a:cubicBezTo>
                    <a:pt x="19" y="1"/>
                    <a:pt x="20" y="3"/>
                    <a:pt x="20" y="4"/>
                  </a:cubicBezTo>
                  <a:cubicBezTo>
                    <a:pt x="20" y="4"/>
                    <a:pt x="20" y="4"/>
                    <a:pt x="20" y="4"/>
                  </a:cubicBezTo>
                  <a:cubicBezTo>
                    <a:pt x="20" y="4"/>
                    <a:pt x="20" y="5"/>
                    <a:pt x="20" y="5"/>
                  </a:cubicBezTo>
                  <a:cubicBezTo>
                    <a:pt x="20" y="5"/>
                    <a:pt x="20" y="5"/>
                    <a:pt x="20" y="5"/>
                  </a:cubicBezTo>
                  <a:cubicBezTo>
                    <a:pt x="13" y="22"/>
                    <a:pt x="13" y="22"/>
                    <a:pt x="13" y="22"/>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a:spLocks noEditPoints="1"/>
            </p:cNvSpPr>
            <p:nvPr/>
          </p:nvSpPr>
          <p:spPr bwMode="auto">
            <a:xfrm>
              <a:off x="5580063" y="3348038"/>
              <a:ext cx="498475" cy="747713"/>
            </a:xfrm>
            <a:custGeom>
              <a:avLst/>
              <a:gdLst>
                <a:gd name="T0" fmla="*/ 13 w 94"/>
                <a:gd name="T1" fmla="*/ 109 h 142"/>
                <a:gd name="T2" fmla="*/ 0 w 94"/>
                <a:gd name="T3" fmla="*/ 50 h 142"/>
                <a:gd name="T4" fmla="*/ 0 w 94"/>
                <a:gd name="T5" fmla="*/ 50 h 142"/>
                <a:gd name="T6" fmla="*/ 15 w 94"/>
                <a:gd name="T7" fmla="*/ 11 h 142"/>
                <a:gd name="T8" fmla="*/ 15 w 94"/>
                <a:gd name="T9" fmla="*/ 11 h 142"/>
                <a:gd name="T10" fmla="*/ 48 w 94"/>
                <a:gd name="T11" fmla="*/ 0 h 142"/>
                <a:gd name="T12" fmla="*/ 48 w 94"/>
                <a:gd name="T13" fmla="*/ 0 h 142"/>
                <a:gd name="T14" fmla="*/ 80 w 94"/>
                <a:gd name="T15" fmla="*/ 10 h 142"/>
                <a:gd name="T16" fmla="*/ 80 w 94"/>
                <a:gd name="T17" fmla="*/ 10 h 142"/>
                <a:gd name="T18" fmla="*/ 94 w 94"/>
                <a:gd name="T19" fmla="*/ 49 h 142"/>
                <a:gd name="T20" fmla="*/ 94 w 94"/>
                <a:gd name="T21" fmla="*/ 49 h 142"/>
                <a:gd name="T22" fmla="*/ 79 w 94"/>
                <a:gd name="T23" fmla="*/ 109 h 142"/>
                <a:gd name="T24" fmla="*/ 79 w 94"/>
                <a:gd name="T25" fmla="*/ 109 h 142"/>
                <a:gd name="T26" fmla="*/ 46 w 94"/>
                <a:gd name="T27" fmla="*/ 142 h 142"/>
                <a:gd name="T28" fmla="*/ 46 w 94"/>
                <a:gd name="T29" fmla="*/ 142 h 142"/>
                <a:gd name="T30" fmla="*/ 13 w 94"/>
                <a:gd name="T31" fmla="*/ 109 h 142"/>
                <a:gd name="T32" fmla="*/ 77 w 94"/>
                <a:gd name="T33" fmla="*/ 108 h 142"/>
                <a:gd name="T34" fmla="*/ 91 w 94"/>
                <a:gd name="T35" fmla="*/ 49 h 142"/>
                <a:gd name="T36" fmla="*/ 91 w 94"/>
                <a:gd name="T37" fmla="*/ 49 h 142"/>
                <a:gd name="T38" fmla="*/ 48 w 94"/>
                <a:gd name="T39" fmla="*/ 3 h 142"/>
                <a:gd name="T40" fmla="*/ 48 w 94"/>
                <a:gd name="T41" fmla="*/ 3 h 142"/>
                <a:gd name="T42" fmla="*/ 3 w 94"/>
                <a:gd name="T43" fmla="*/ 50 h 142"/>
                <a:gd name="T44" fmla="*/ 3 w 94"/>
                <a:gd name="T45" fmla="*/ 50 h 142"/>
                <a:gd name="T46" fmla="*/ 16 w 94"/>
                <a:gd name="T47" fmla="*/ 108 h 142"/>
                <a:gd name="T48" fmla="*/ 16 w 94"/>
                <a:gd name="T49" fmla="*/ 108 h 142"/>
                <a:gd name="T50" fmla="*/ 46 w 94"/>
                <a:gd name="T51" fmla="*/ 139 h 142"/>
                <a:gd name="T52" fmla="*/ 46 w 94"/>
                <a:gd name="T53" fmla="*/ 139 h 142"/>
                <a:gd name="T54" fmla="*/ 77 w 94"/>
                <a:gd name="T55"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42">
                  <a:moveTo>
                    <a:pt x="13" y="109"/>
                  </a:moveTo>
                  <a:cubicBezTo>
                    <a:pt x="5" y="91"/>
                    <a:pt x="0" y="68"/>
                    <a:pt x="0" y="50"/>
                  </a:cubicBezTo>
                  <a:cubicBezTo>
                    <a:pt x="0" y="50"/>
                    <a:pt x="0" y="50"/>
                    <a:pt x="0" y="50"/>
                  </a:cubicBezTo>
                  <a:cubicBezTo>
                    <a:pt x="0" y="31"/>
                    <a:pt x="6" y="18"/>
                    <a:pt x="15" y="11"/>
                  </a:cubicBezTo>
                  <a:cubicBezTo>
                    <a:pt x="15" y="11"/>
                    <a:pt x="15" y="11"/>
                    <a:pt x="15" y="11"/>
                  </a:cubicBezTo>
                  <a:cubicBezTo>
                    <a:pt x="24" y="3"/>
                    <a:pt x="36" y="0"/>
                    <a:pt x="48" y="0"/>
                  </a:cubicBezTo>
                  <a:cubicBezTo>
                    <a:pt x="48" y="0"/>
                    <a:pt x="48" y="0"/>
                    <a:pt x="48" y="0"/>
                  </a:cubicBezTo>
                  <a:cubicBezTo>
                    <a:pt x="60" y="0"/>
                    <a:pt x="71" y="3"/>
                    <a:pt x="80" y="10"/>
                  </a:cubicBezTo>
                  <a:cubicBezTo>
                    <a:pt x="80" y="10"/>
                    <a:pt x="80" y="10"/>
                    <a:pt x="80" y="10"/>
                  </a:cubicBezTo>
                  <a:cubicBezTo>
                    <a:pt x="89" y="18"/>
                    <a:pt x="94" y="30"/>
                    <a:pt x="94" y="49"/>
                  </a:cubicBezTo>
                  <a:cubicBezTo>
                    <a:pt x="94" y="49"/>
                    <a:pt x="94" y="49"/>
                    <a:pt x="94" y="49"/>
                  </a:cubicBezTo>
                  <a:cubicBezTo>
                    <a:pt x="94" y="68"/>
                    <a:pt x="88" y="91"/>
                    <a:pt x="79" y="109"/>
                  </a:cubicBezTo>
                  <a:cubicBezTo>
                    <a:pt x="79" y="109"/>
                    <a:pt x="79" y="109"/>
                    <a:pt x="79" y="109"/>
                  </a:cubicBezTo>
                  <a:cubicBezTo>
                    <a:pt x="70" y="127"/>
                    <a:pt x="59" y="142"/>
                    <a:pt x="46" y="142"/>
                  </a:cubicBezTo>
                  <a:cubicBezTo>
                    <a:pt x="46" y="142"/>
                    <a:pt x="46" y="142"/>
                    <a:pt x="46" y="142"/>
                  </a:cubicBezTo>
                  <a:cubicBezTo>
                    <a:pt x="33" y="142"/>
                    <a:pt x="22" y="128"/>
                    <a:pt x="13" y="109"/>
                  </a:cubicBezTo>
                  <a:close/>
                  <a:moveTo>
                    <a:pt x="77" y="108"/>
                  </a:moveTo>
                  <a:cubicBezTo>
                    <a:pt x="85" y="90"/>
                    <a:pt x="91" y="67"/>
                    <a:pt x="91" y="49"/>
                  </a:cubicBezTo>
                  <a:cubicBezTo>
                    <a:pt x="91" y="49"/>
                    <a:pt x="91" y="49"/>
                    <a:pt x="91" y="49"/>
                  </a:cubicBezTo>
                  <a:cubicBezTo>
                    <a:pt x="91" y="13"/>
                    <a:pt x="71" y="3"/>
                    <a:pt x="48" y="3"/>
                  </a:cubicBezTo>
                  <a:cubicBezTo>
                    <a:pt x="48" y="3"/>
                    <a:pt x="48" y="3"/>
                    <a:pt x="48" y="3"/>
                  </a:cubicBezTo>
                  <a:cubicBezTo>
                    <a:pt x="25" y="3"/>
                    <a:pt x="3" y="14"/>
                    <a:pt x="3" y="50"/>
                  </a:cubicBezTo>
                  <a:cubicBezTo>
                    <a:pt x="3" y="50"/>
                    <a:pt x="3" y="50"/>
                    <a:pt x="3" y="50"/>
                  </a:cubicBezTo>
                  <a:cubicBezTo>
                    <a:pt x="3" y="68"/>
                    <a:pt x="8" y="90"/>
                    <a:pt x="16" y="108"/>
                  </a:cubicBezTo>
                  <a:cubicBezTo>
                    <a:pt x="16" y="108"/>
                    <a:pt x="16" y="108"/>
                    <a:pt x="16" y="108"/>
                  </a:cubicBezTo>
                  <a:cubicBezTo>
                    <a:pt x="24" y="126"/>
                    <a:pt x="35" y="139"/>
                    <a:pt x="46" y="139"/>
                  </a:cubicBezTo>
                  <a:cubicBezTo>
                    <a:pt x="46" y="139"/>
                    <a:pt x="46" y="139"/>
                    <a:pt x="46" y="139"/>
                  </a:cubicBezTo>
                  <a:cubicBezTo>
                    <a:pt x="56" y="139"/>
                    <a:pt x="68" y="126"/>
                    <a:pt x="7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a:spLocks noEditPoints="1"/>
            </p:cNvSpPr>
            <p:nvPr/>
          </p:nvSpPr>
          <p:spPr bwMode="auto">
            <a:xfrm>
              <a:off x="5570538" y="3338513"/>
              <a:ext cx="519113" cy="768350"/>
            </a:xfrm>
            <a:custGeom>
              <a:avLst/>
              <a:gdLst>
                <a:gd name="T0" fmla="*/ 14 w 98"/>
                <a:gd name="T1" fmla="*/ 112 h 146"/>
                <a:gd name="T2" fmla="*/ 15 w 98"/>
                <a:gd name="T3" fmla="*/ 111 h 146"/>
                <a:gd name="T4" fmla="*/ 14 w 98"/>
                <a:gd name="T5" fmla="*/ 112 h 146"/>
                <a:gd name="T6" fmla="*/ 0 w 98"/>
                <a:gd name="T7" fmla="*/ 52 h 146"/>
                <a:gd name="T8" fmla="*/ 0 w 98"/>
                <a:gd name="T9" fmla="*/ 52 h 146"/>
                <a:gd name="T10" fmla="*/ 0 w 98"/>
                <a:gd name="T11" fmla="*/ 52 h 146"/>
                <a:gd name="T12" fmla="*/ 0 w 98"/>
                <a:gd name="T13" fmla="*/ 52 h 146"/>
                <a:gd name="T14" fmla="*/ 16 w 98"/>
                <a:gd name="T15" fmla="*/ 11 h 146"/>
                <a:gd name="T16" fmla="*/ 16 w 98"/>
                <a:gd name="T17" fmla="*/ 11 h 146"/>
                <a:gd name="T18" fmla="*/ 50 w 98"/>
                <a:gd name="T19" fmla="*/ 0 h 146"/>
                <a:gd name="T20" fmla="*/ 50 w 98"/>
                <a:gd name="T21" fmla="*/ 0 h 146"/>
                <a:gd name="T22" fmla="*/ 83 w 98"/>
                <a:gd name="T23" fmla="*/ 11 h 146"/>
                <a:gd name="T24" fmla="*/ 83 w 98"/>
                <a:gd name="T25" fmla="*/ 11 h 146"/>
                <a:gd name="T26" fmla="*/ 98 w 98"/>
                <a:gd name="T27" fmla="*/ 51 h 146"/>
                <a:gd name="T28" fmla="*/ 98 w 98"/>
                <a:gd name="T29" fmla="*/ 51 h 146"/>
                <a:gd name="T30" fmla="*/ 98 w 98"/>
                <a:gd name="T31" fmla="*/ 51 h 146"/>
                <a:gd name="T32" fmla="*/ 98 w 98"/>
                <a:gd name="T33" fmla="*/ 51 h 146"/>
                <a:gd name="T34" fmla="*/ 83 w 98"/>
                <a:gd name="T35" fmla="*/ 112 h 146"/>
                <a:gd name="T36" fmla="*/ 83 w 98"/>
                <a:gd name="T37" fmla="*/ 112 h 146"/>
                <a:gd name="T38" fmla="*/ 48 w 98"/>
                <a:gd name="T39" fmla="*/ 146 h 146"/>
                <a:gd name="T40" fmla="*/ 48 w 98"/>
                <a:gd name="T41" fmla="*/ 146 h 146"/>
                <a:gd name="T42" fmla="*/ 14 w 98"/>
                <a:gd name="T43" fmla="*/ 112 h 146"/>
                <a:gd name="T44" fmla="*/ 48 w 98"/>
                <a:gd name="T45" fmla="*/ 139 h 146"/>
                <a:gd name="T46" fmla="*/ 48 w 98"/>
                <a:gd name="T47" fmla="*/ 139 h 146"/>
                <a:gd name="T48" fmla="*/ 48 w 98"/>
                <a:gd name="T49" fmla="*/ 139 h 146"/>
                <a:gd name="T50" fmla="*/ 77 w 98"/>
                <a:gd name="T51" fmla="*/ 109 h 146"/>
                <a:gd name="T52" fmla="*/ 77 w 98"/>
                <a:gd name="T53" fmla="*/ 109 h 146"/>
                <a:gd name="T54" fmla="*/ 79 w 98"/>
                <a:gd name="T55" fmla="*/ 110 h 146"/>
                <a:gd name="T56" fmla="*/ 77 w 98"/>
                <a:gd name="T57" fmla="*/ 109 h 146"/>
                <a:gd name="T58" fmla="*/ 91 w 98"/>
                <a:gd name="T59" fmla="*/ 51 h 146"/>
                <a:gd name="T60" fmla="*/ 91 w 98"/>
                <a:gd name="T61" fmla="*/ 51 h 146"/>
                <a:gd name="T62" fmla="*/ 91 w 98"/>
                <a:gd name="T63" fmla="*/ 51 h 146"/>
                <a:gd name="T64" fmla="*/ 91 w 98"/>
                <a:gd name="T65" fmla="*/ 51 h 146"/>
                <a:gd name="T66" fmla="*/ 91 w 98"/>
                <a:gd name="T67" fmla="*/ 51 h 146"/>
                <a:gd name="T68" fmla="*/ 50 w 98"/>
                <a:gd name="T69" fmla="*/ 7 h 146"/>
                <a:gd name="T70" fmla="*/ 50 w 98"/>
                <a:gd name="T71" fmla="*/ 7 h 146"/>
                <a:gd name="T72" fmla="*/ 7 w 98"/>
                <a:gd name="T73" fmla="*/ 52 h 146"/>
                <a:gd name="T74" fmla="*/ 7 w 98"/>
                <a:gd name="T75" fmla="*/ 52 h 146"/>
                <a:gd name="T76" fmla="*/ 7 w 98"/>
                <a:gd name="T77" fmla="*/ 52 h 146"/>
                <a:gd name="T78" fmla="*/ 7 w 98"/>
                <a:gd name="T79" fmla="*/ 52 h 146"/>
                <a:gd name="T80" fmla="*/ 20 w 98"/>
                <a:gd name="T81" fmla="*/ 109 h 146"/>
                <a:gd name="T82" fmla="*/ 20 w 98"/>
                <a:gd name="T83" fmla="*/ 109 h 146"/>
                <a:gd name="T84" fmla="*/ 48 w 98"/>
                <a:gd name="T85" fmla="*/ 139 h 146"/>
                <a:gd name="T86" fmla="*/ 48 w 98"/>
                <a:gd name="T87" fmla="*/ 139 h 146"/>
                <a:gd name="T88" fmla="*/ 48 w 98"/>
                <a:gd name="T89" fmla="*/ 139 h 146"/>
                <a:gd name="T90" fmla="*/ 48 w 98"/>
                <a:gd name="T91" fmla="*/ 139 h 146"/>
                <a:gd name="T92" fmla="*/ 48 w 98"/>
                <a:gd name="T93" fmla="*/ 139 h 146"/>
                <a:gd name="T94" fmla="*/ 48 w 98"/>
                <a:gd name="T95" fmla="*/ 139 h 146"/>
                <a:gd name="T96" fmla="*/ 48 w 98"/>
                <a:gd name="T97" fmla="*/ 1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46">
                  <a:moveTo>
                    <a:pt x="14" y="112"/>
                  </a:moveTo>
                  <a:cubicBezTo>
                    <a:pt x="15" y="111"/>
                    <a:pt x="15" y="111"/>
                    <a:pt x="15" y="111"/>
                  </a:cubicBezTo>
                  <a:cubicBezTo>
                    <a:pt x="14" y="112"/>
                    <a:pt x="14" y="112"/>
                    <a:pt x="14" y="112"/>
                  </a:cubicBezTo>
                  <a:cubicBezTo>
                    <a:pt x="5" y="94"/>
                    <a:pt x="0" y="71"/>
                    <a:pt x="0" y="52"/>
                  </a:cubicBezTo>
                  <a:cubicBezTo>
                    <a:pt x="0" y="52"/>
                    <a:pt x="0" y="52"/>
                    <a:pt x="0" y="52"/>
                  </a:cubicBezTo>
                  <a:cubicBezTo>
                    <a:pt x="0" y="52"/>
                    <a:pt x="0" y="52"/>
                    <a:pt x="0" y="52"/>
                  </a:cubicBezTo>
                  <a:cubicBezTo>
                    <a:pt x="0" y="52"/>
                    <a:pt x="0" y="52"/>
                    <a:pt x="0" y="52"/>
                  </a:cubicBezTo>
                  <a:cubicBezTo>
                    <a:pt x="0" y="33"/>
                    <a:pt x="6" y="19"/>
                    <a:pt x="16" y="11"/>
                  </a:cubicBezTo>
                  <a:cubicBezTo>
                    <a:pt x="16" y="11"/>
                    <a:pt x="16" y="11"/>
                    <a:pt x="16" y="11"/>
                  </a:cubicBezTo>
                  <a:cubicBezTo>
                    <a:pt x="25" y="3"/>
                    <a:pt x="38" y="0"/>
                    <a:pt x="50" y="0"/>
                  </a:cubicBezTo>
                  <a:cubicBezTo>
                    <a:pt x="50" y="0"/>
                    <a:pt x="50" y="0"/>
                    <a:pt x="50" y="0"/>
                  </a:cubicBezTo>
                  <a:cubicBezTo>
                    <a:pt x="62" y="0"/>
                    <a:pt x="74" y="3"/>
                    <a:pt x="83" y="11"/>
                  </a:cubicBezTo>
                  <a:cubicBezTo>
                    <a:pt x="83" y="11"/>
                    <a:pt x="83" y="11"/>
                    <a:pt x="83" y="11"/>
                  </a:cubicBezTo>
                  <a:cubicBezTo>
                    <a:pt x="92" y="19"/>
                    <a:pt x="98" y="32"/>
                    <a:pt x="98" y="51"/>
                  </a:cubicBezTo>
                  <a:cubicBezTo>
                    <a:pt x="98" y="51"/>
                    <a:pt x="98" y="51"/>
                    <a:pt x="98" y="51"/>
                  </a:cubicBezTo>
                  <a:cubicBezTo>
                    <a:pt x="98" y="51"/>
                    <a:pt x="98" y="51"/>
                    <a:pt x="98" y="51"/>
                  </a:cubicBezTo>
                  <a:cubicBezTo>
                    <a:pt x="98" y="51"/>
                    <a:pt x="98" y="51"/>
                    <a:pt x="98" y="51"/>
                  </a:cubicBezTo>
                  <a:cubicBezTo>
                    <a:pt x="98" y="70"/>
                    <a:pt x="92" y="93"/>
                    <a:pt x="83" y="112"/>
                  </a:cubicBezTo>
                  <a:cubicBezTo>
                    <a:pt x="83" y="112"/>
                    <a:pt x="83" y="112"/>
                    <a:pt x="83" y="112"/>
                  </a:cubicBezTo>
                  <a:cubicBezTo>
                    <a:pt x="74" y="130"/>
                    <a:pt x="62" y="145"/>
                    <a:pt x="48" y="146"/>
                  </a:cubicBezTo>
                  <a:cubicBezTo>
                    <a:pt x="48" y="146"/>
                    <a:pt x="48" y="146"/>
                    <a:pt x="48" y="146"/>
                  </a:cubicBezTo>
                  <a:cubicBezTo>
                    <a:pt x="33" y="145"/>
                    <a:pt x="22" y="131"/>
                    <a:pt x="14" y="112"/>
                  </a:cubicBezTo>
                  <a:close/>
                  <a:moveTo>
                    <a:pt x="48" y="139"/>
                  </a:moveTo>
                  <a:cubicBezTo>
                    <a:pt x="48" y="139"/>
                    <a:pt x="48" y="139"/>
                    <a:pt x="48" y="139"/>
                  </a:cubicBezTo>
                  <a:cubicBezTo>
                    <a:pt x="48" y="139"/>
                    <a:pt x="48" y="139"/>
                    <a:pt x="48" y="139"/>
                  </a:cubicBezTo>
                  <a:cubicBezTo>
                    <a:pt x="57" y="139"/>
                    <a:pt x="68" y="127"/>
                    <a:pt x="77" y="109"/>
                  </a:cubicBezTo>
                  <a:cubicBezTo>
                    <a:pt x="77" y="109"/>
                    <a:pt x="77" y="109"/>
                    <a:pt x="77" y="109"/>
                  </a:cubicBezTo>
                  <a:cubicBezTo>
                    <a:pt x="79" y="110"/>
                    <a:pt x="79" y="110"/>
                    <a:pt x="79" y="110"/>
                  </a:cubicBezTo>
                  <a:cubicBezTo>
                    <a:pt x="77" y="109"/>
                    <a:pt x="77" y="109"/>
                    <a:pt x="77" y="109"/>
                  </a:cubicBezTo>
                  <a:cubicBezTo>
                    <a:pt x="85" y="91"/>
                    <a:pt x="91" y="69"/>
                    <a:pt x="91" y="51"/>
                  </a:cubicBezTo>
                  <a:cubicBezTo>
                    <a:pt x="91" y="51"/>
                    <a:pt x="91" y="51"/>
                    <a:pt x="91" y="51"/>
                  </a:cubicBezTo>
                  <a:cubicBezTo>
                    <a:pt x="91" y="51"/>
                    <a:pt x="91" y="51"/>
                    <a:pt x="91" y="51"/>
                  </a:cubicBezTo>
                  <a:cubicBezTo>
                    <a:pt x="91" y="51"/>
                    <a:pt x="91" y="51"/>
                    <a:pt x="91" y="51"/>
                  </a:cubicBezTo>
                  <a:cubicBezTo>
                    <a:pt x="91" y="51"/>
                    <a:pt x="91" y="51"/>
                    <a:pt x="91" y="51"/>
                  </a:cubicBezTo>
                  <a:cubicBezTo>
                    <a:pt x="90" y="16"/>
                    <a:pt x="72" y="8"/>
                    <a:pt x="50" y="7"/>
                  </a:cubicBezTo>
                  <a:cubicBezTo>
                    <a:pt x="50" y="7"/>
                    <a:pt x="50" y="7"/>
                    <a:pt x="50" y="7"/>
                  </a:cubicBezTo>
                  <a:cubicBezTo>
                    <a:pt x="27" y="7"/>
                    <a:pt x="7" y="17"/>
                    <a:pt x="7" y="52"/>
                  </a:cubicBezTo>
                  <a:cubicBezTo>
                    <a:pt x="7" y="52"/>
                    <a:pt x="7" y="52"/>
                    <a:pt x="7" y="52"/>
                  </a:cubicBezTo>
                  <a:cubicBezTo>
                    <a:pt x="7" y="52"/>
                    <a:pt x="7" y="52"/>
                    <a:pt x="7" y="52"/>
                  </a:cubicBezTo>
                  <a:cubicBezTo>
                    <a:pt x="7" y="52"/>
                    <a:pt x="7" y="52"/>
                    <a:pt x="7" y="52"/>
                  </a:cubicBezTo>
                  <a:cubicBezTo>
                    <a:pt x="7" y="70"/>
                    <a:pt x="12" y="92"/>
                    <a:pt x="20" y="109"/>
                  </a:cubicBezTo>
                  <a:cubicBezTo>
                    <a:pt x="20" y="109"/>
                    <a:pt x="20" y="109"/>
                    <a:pt x="20" y="109"/>
                  </a:cubicBezTo>
                  <a:cubicBezTo>
                    <a:pt x="28" y="127"/>
                    <a:pt x="39"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a:spLocks noEditPoints="1"/>
            </p:cNvSpPr>
            <p:nvPr/>
          </p:nvSpPr>
          <p:spPr bwMode="auto">
            <a:xfrm>
              <a:off x="5808663" y="3359151"/>
              <a:ext cx="127000" cy="547688"/>
            </a:xfrm>
            <a:custGeom>
              <a:avLst/>
              <a:gdLst>
                <a:gd name="T0" fmla="*/ 0 w 80"/>
                <a:gd name="T1" fmla="*/ 292 h 345"/>
                <a:gd name="T2" fmla="*/ 0 w 80"/>
                <a:gd name="T3" fmla="*/ 10 h 345"/>
                <a:gd name="T4" fmla="*/ 3 w 80"/>
                <a:gd name="T5" fmla="*/ 10 h 345"/>
                <a:gd name="T6" fmla="*/ 7 w 80"/>
                <a:gd name="T7" fmla="*/ 3 h 345"/>
                <a:gd name="T8" fmla="*/ 13 w 80"/>
                <a:gd name="T9" fmla="*/ 0 h 345"/>
                <a:gd name="T10" fmla="*/ 80 w 80"/>
                <a:gd name="T11" fmla="*/ 249 h 345"/>
                <a:gd name="T12" fmla="*/ 50 w 80"/>
                <a:gd name="T13" fmla="*/ 345 h 345"/>
                <a:gd name="T14" fmla="*/ 0 w 80"/>
                <a:gd name="T15" fmla="*/ 292 h 345"/>
                <a:gd name="T16" fmla="*/ 0 w 80"/>
                <a:gd name="T17" fmla="*/ 292 h 345"/>
                <a:gd name="T18" fmla="*/ 10 w 80"/>
                <a:gd name="T19" fmla="*/ 285 h 345"/>
                <a:gd name="T20" fmla="*/ 47 w 80"/>
                <a:gd name="T21" fmla="*/ 325 h 345"/>
                <a:gd name="T22" fmla="*/ 70 w 80"/>
                <a:gd name="T23" fmla="*/ 249 h 345"/>
                <a:gd name="T24" fmla="*/ 10 w 80"/>
                <a:gd name="T25" fmla="*/ 23 h 345"/>
                <a:gd name="T26" fmla="*/ 10 w 80"/>
                <a:gd name="T27" fmla="*/ 285 h 345"/>
                <a:gd name="T28" fmla="*/ 10 w 80"/>
                <a:gd name="T29" fmla="*/ 285 h 345"/>
                <a:gd name="T30" fmla="*/ 7 w 80"/>
                <a:gd name="T31" fmla="*/ 10 h 345"/>
                <a:gd name="T32" fmla="*/ 10 w 80"/>
                <a:gd name="T33" fmla="*/ 7 h 345"/>
                <a:gd name="T34" fmla="*/ 7 w 80"/>
                <a:gd name="T35" fmla="*/ 10 h 345"/>
                <a:gd name="T36" fmla="*/ 7 w 80"/>
                <a:gd name="T37" fmla="*/ 1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345">
                  <a:moveTo>
                    <a:pt x="0" y="292"/>
                  </a:moveTo>
                  <a:lnTo>
                    <a:pt x="0" y="10"/>
                  </a:lnTo>
                  <a:lnTo>
                    <a:pt x="3" y="10"/>
                  </a:lnTo>
                  <a:lnTo>
                    <a:pt x="7" y="3"/>
                  </a:lnTo>
                  <a:lnTo>
                    <a:pt x="13" y="0"/>
                  </a:lnTo>
                  <a:lnTo>
                    <a:pt x="80" y="249"/>
                  </a:lnTo>
                  <a:lnTo>
                    <a:pt x="50" y="345"/>
                  </a:lnTo>
                  <a:lnTo>
                    <a:pt x="0" y="292"/>
                  </a:lnTo>
                  <a:lnTo>
                    <a:pt x="0" y="292"/>
                  </a:lnTo>
                  <a:close/>
                  <a:moveTo>
                    <a:pt x="10" y="285"/>
                  </a:moveTo>
                  <a:lnTo>
                    <a:pt x="47" y="325"/>
                  </a:lnTo>
                  <a:lnTo>
                    <a:pt x="70" y="249"/>
                  </a:lnTo>
                  <a:lnTo>
                    <a:pt x="10" y="23"/>
                  </a:lnTo>
                  <a:lnTo>
                    <a:pt x="10" y="285"/>
                  </a:lnTo>
                  <a:lnTo>
                    <a:pt x="10" y="285"/>
                  </a:lnTo>
                  <a:close/>
                  <a:moveTo>
                    <a:pt x="7" y="10"/>
                  </a:moveTo>
                  <a:lnTo>
                    <a:pt x="10" y="7"/>
                  </a:lnTo>
                  <a:lnTo>
                    <a:pt x="7" y="10"/>
                  </a:lnTo>
                  <a:lnTo>
                    <a:pt x="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a:spLocks noEditPoints="1"/>
            </p:cNvSpPr>
            <p:nvPr/>
          </p:nvSpPr>
          <p:spPr bwMode="auto">
            <a:xfrm>
              <a:off x="5797550" y="3338513"/>
              <a:ext cx="149225" cy="588963"/>
            </a:xfrm>
            <a:custGeom>
              <a:avLst/>
              <a:gdLst>
                <a:gd name="T0" fmla="*/ 4 w 94"/>
                <a:gd name="T1" fmla="*/ 308 h 371"/>
                <a:gd name="T2" fmla="*/ 7 w 94"/>
                <a:gd name="T3" fmla="*/ 305 h 371"/>
                <a:gd name="T4" fmla="*/ 14 w 94"/>
                <a:gd name="T5" fmla="*/ 305 h 371"/>
                <a:gd name="T6" fmla="*/ 7 w 94"/>
                <a:gd name="T7" fmla="*/ 305 h 371"/>
                <a:gd name="T8" fmla="*/ 4 w 94"/>
                <a:gd name="T9" fmla="*/ 308 h 371"/>
                <a:gd name="T10" fmla="*/ 0 w 94"/>
                <a:gd name="T11" fmla="*/ 305 h 371"/>
                <a:gd name="T12" fmla="*/ 0 w 94"/>
                <a:gd name="T13" fmla="*/ 20 h 371"/>
                <a:gd name="T14" fmla="*/ 4 w 94"/>
                <a:gd name="T15" fmla="*/ 20 h 371"/>
                <a:gd name="T16" fmla="*/ 4 w 94"/>
                <a:gd name="T17" fmla="*/ 16 h 371"/>
                <a:gd name="T18" fmla="*/ 10 w 94"/>
                <a:gd name="T19" fmla="*/ 13 h 371"/>
                <a:gd name="T20" fmla="*/ 24 w 94"/>
                <a:gd name="T21" fmla="*/ 0 h 371"/>
                <a:gd name="T22" fmla="*/ 94 w 94"/>
                <a:gd name="T23" fmla="*/ 262 h 371"/>
                <a:gd name="T24" fmla="*/ 60 w 94"/>
                <a:gd name="T25" fmla="*/ 371 h 371"/>
                <a:gd name="T26" fmla="*/ 4 w 94"/>
                <a:gd name="T27" fmla="*/ 308 h 371"/>
                <a:gd name="T28" fmla="*/ 4 w 94"/>
                <a:gd name="T29" fmla="*/ 308 h 371"/>
                <a:gd name="T30" fmla="*/ 50 w 94"/>
                <a:gd name="T31" fmla="*/ 325 h 371"/>
                <a:gd name="T32" fmla="*/ 70 w 94"/>
                <a:gd name="T33" fmla="*/ 262 h 371"/>
                <a:gd name="T34" fmla="*/ 24 w 94"/>
                <a:gd name="T35" fmla="*/ 89 h 371"/>
                <a:gd name="T36" fmla="*/ 24 w 94"/>
                <a:gd name="T37" fmla="*/ 298 h 371"/>
                <a:gd name="T38" fmla="*/ 50 w 94"/>
                <a:gd name="T39" fmla="*/ 325 h 371"/>
                <a:gd name="T40" fmla="*/ 50 w 94"/>
                <a:gd name="T41" fmla="*/ 325 h 371"/>
                <a:gd name="T42" fmla="*/ 14 w 94"/>
                <a:gd name="T43" fmla="*/ 36 h 371"/>
                <a:gd name="T44" fmla="*/ 20 w 94"/>
                <a:gd name="T45" fmla="*/ 36 h 371"/>
                <a:gd name="T46" fmla="*/ 17 w 94"/>
                <a:gd name="T47" fmla="*/ 26 h 371"/>
                <a:gd name="T48" fmla="*/ 14 w 94"/>
                <a:gd name="T49" fmla="*/ 29 h 371"/>
                <a:gd name="T50" fmla="*/ 14 w 94"/>
                <a:gd name="T51" fmla="*/ 26 h 371"/>
                <a:gd name="T52" fmla="*/ 14 w 94"/>
                <a:gd name="T53" fmla="*/ 26 h 371"/>
                <a:gd name="T54" fmla="*/ 14 w 94"/>
                <a:gd name="T55" fmla="*/ 36 h 371"/>
                <a:gd name="T56" fmla="*/ 14 w 94"/>
                <a:gd name="T57" fmla="*/ 36 h 371"/>
                <a:gd name="T58" fmla="*/ 14 w 94"/>
                <a:gd name="T59" fmla="*/ 29 h 371"/>
                <a:gd name="T60" fmla="*/ 14 w 94"/>
                <a:gd name="T61" fmla="*/ 26 h 371"/>
                <a:gd name="T62" fmla="*/ 14 w 94"/>
                <a:gd name="T63" fmla="*/ 29 h 371"/>
                <a:gd name="T64" fmla="*/ 14 w 94"/>
                <a:gd name="T65" fmla="*/ 29 h 371"/>
                <a:gd name="T66" fmla="*/ 14 w 94"/>
                <a:gd name="T67" fmla="*/ 29 h 371"/>
                <a:gd name="T68" fmla="*/ 14 w 94"/>
                <a:gd name="T69" fmla="*/ 26 h 371"/>
                <a:gd name="T70" fmla="*/ 14 w 94"/>
                <a:gd name="T71" fmla="*/ 26 h 371"/>
                <a:gd name="T72" fmla="*/ 14 w 94"/>
                <a:gd name="T73" fmla="*/ 29 h 371"/>
                <a:gd name="T74" fmla="*/ 14 w 94"/>
                <a:gd name="T75" fmla="*/ 2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371">
                  <a:moveTo>
                    <a:pt x="4" y="308"/>
                  </a:moveTo>
                  <a:lnTo>
                    <a:pt x="7" y="305"/>
                  </a:lnTo>
                  <a:lnTo>
                    <a:pt x="14" y="305"/>
                  </a:lnTo>
                  <a:lnTo>
                    <a:pt x="7" y="305"/>
                  </a:lnTo>
                  <a:lnTo>
                    <a:pt x="4" y="308"/>
                  </a:lnTo>
                  <a:lnTo>
                    <a:pt x="0" y="305"/>
                  </a:lnTo>
                  <a:lnTo>
                    <a:pt x="0" y="20"/>
                  </a:lnTo>
                  <a:lnTo>
                    <a:pt x="4" y="20"/>
                  </a:lnTo>
                  <a:lnTo>
                    <a:pt x="4" y="16"/>
                  </a:lnTo>
                  <a:lnTo>
                    <a:pt x="10" y="13"/>
                  </a:lnTo>
                  <a:lnTo>
                    <a:pt x="24" y="0"/>
                  </a:lnTo>
                  <a:lnTo>
                    <a:pt x="94" y="262"/>
                  </a:lnTo>
                  <a:lnTo>
                    <a:pt x="60" y="371"/>
                  </a:lnTo>
                  <a:lnTo>
                    <a:pt x="4" y="308"/>
                  </a:lnTo>
                  <a:lnTo>
                    <a:pt x="4" y="308"/>
                  </a:lnTo>
                  <a:close/>
                  <a:moveTo>
                    <a:pt x="50" y="325"/>
                  </a:moveTo>
                  <a:lnTo>
                    <a:pt x="70" y="262"/>
                  </a:lnTo>
                  <a:lnTo>
                    <a:pt x="24" y="89"/>
                  </a:lnTo>
                  <a:lnTo>
                    <a:pt x="24" y="298"/>
                  </a:lnTo>
                  <a:lnTo>
                    <a:pt x="50" y="325"/>
                  </a:lnTo>
                  <a:lnTo>
                    <a:pt x="50" y="325"/>
                  </a:lnTo>
                  <a:close/>
                  <a:moveTo>
                    <a:pt x="14" y="36"/>
                  </a:moveTo>
                  <a:lnTo>
                    <a:pt x="20" y="36"/>
                  </a:lnTo>
                  <a:lnTo>
                    <a:pt x="17" y="26"/>
                  </a:lnTo>
                  <a:lnTo>
                    <a:pt x="14" y="29"/>
                  </a:lnTo>
                  <a:lnTo>
                    <a:pt x="14" y="26"/>
                  </a:lnTo>
                  <a:lnTo>
                    <a:pt x="14" y="26"/>
                  </a:lnTo>
                  <a:lnTo>
                    <a:pt x="14" y="36"/>
                  </a:lnTo>
                  <a:lnTo>
                    <a:pt x="14" y="36"/>
                  </a:lnTo>
                  <a:close/>
                  <a:moveTo>
                    <a:pt x="14" y="29"/>
                  </a:moveTo>
                  <a:lnTo>
                    <a:pt x="14" y="26"/>
                  </a:lnTo>
                  <a:lnTo>
                    <a:pt x="14" y="29"/>
                  </a:lnTo>
                  <a:lnTo>
                    <a:pt x="14" y="29"/>
                  </a:lnTo>
                  <a:close/>
                  <a:moveTo>
                    <a:pt x="14" y="29"/>
                  </a:moveTo>
                  <a:lnTo>
                    <a:pt x="14" y="26"/>
                  </a:lnTo>
                  <a:lnTo>
                    <a:pt x="14" y="26"/>
                  </a:lnTo>
                  <a:lnTo>
                    <a:pt x="14" y="29"/>
                  </a:lnTo>
                  <a:lnTo>
                    <a:pt x="14"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6248400" y="3470276"/>
              <a:ext cx="42863" cy="73025"/>
            </a:xfrm>
            <a:custGeom>
              <a:avLst/>
              <a:gdLst>
                <a:gd name="T0" fmla="*/ 5 w 8"/>
                <a:gd name="T1" fmla="*/ 13 h 14"/>
                <a:gd name="T2" fmla="*/ 0 w 8"/>
                <a:gd name="T3" fmla="*/ 2 h 14"/>
                <a:gd name="T4" fmla="*/ 1 w 8"/>
                <a:gd name="T5" fmla="*/ 0 h 14"/>
                <a:gd name="T6" fmla="*/ 1 w 8"/>
                <a:gd name="T7" fmla="*/ 0 h 14"/>
                <a:gd name="T8" fmla="*/ 3 w 8"/>
                <a:gd name="T9" fmla="*/ 1 h 14"/>
                <a:gd name="T10" fmla="*/ 3 w 8"/>
                <a:gd name="T11" fmla="*/ 1 h 14"/>
                <a:gd name="T12" fmla="*/ 7 w 8"/>
                <a:gd name="T13" fmla="*/ 12 h 14"/>
                <a:gd name="T14" fmla="*/ 7 w 8"/>
                <a:gd name="T15" fmla="*/ 14 h 14"/>
                <a:gd name="T16" fmla="*/ 7 w 8"/>
                <a:gd name="T17" fmla="*/ 14 h 14"/>
                <a:gd name="T18" fmla="*/ 6 w 8"/>
                <a:gd name="T19" fmla="*/ 14 h 14"/>
                <a:gd name="T20" fmla="*/ 6 w 8"/>
                <a:gd name="T21" fmla="*/ 14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0" y="2"/>
                    <a:pt x="0" y="2"/>
                    <a:pt x="0" y="2"/>
                  </a:cubicBezTo>
                  <a:cubicBezTo>
                    <a:pt x="0" y="1"/>
                    <a:pt x="0" y="1"/>
                    <a:pt x="1" y="0"/>
                  </a:cubicBezTo>
                  <a:cubicBezTo>
                    <a:pt x="1" y="0"/>
                    <a:pt x="1" y="0"/>
                    <a:pt x="1" y="0"/>
                  </a:cubicBezTo>
                  <a:cubicBezTo>
                    <a:pt x="2" y="0"/>
                    <a:pt x="3" y="0"/>
                    <a:pt x="3" y="1"/>
                  </a:cubicBezTo>
                  <a:cubicBezTo>
                    <a:pt x="3" y="1"/>
                    <a:pt x="3" y="1"/>
                    <a:pt x="3" y="1"/>
                  </a:cubicBezTo>
                  <a:cubicBezTo>
                    <a:pt x="7" y="12"/>
                    <a:pt x="7" y="12"/>
                    <a:pt x="7" y="12"/>
                  </a:cubicBezTo>
                  <a:cubicBezTo>
                    <a:pt x="8" y="13"/>
                    <a:pt x="7" y="14"/>
                    <a:pt x="7" y="14"/>
                  </a:cubicBezTo>
                  <a:cubicBezTo>
                    <a:pt x="7" y="14"/>
                    <a:pt x="7" y="14"/>
                    <a:pt x="7" y="14"/>
                  </a:cubicBezTo>
                  <a:cubicBezTo>
                    <a:pt x="6" y="14"/>
                    <a:pt x="6" y="14"/>
                    <a:pt x="6" y="14"/>
                  </a:cubicBezTo>
                  <a:cubicBezTo>
                    <a:pt x="6" y="14"/>
                    <a:pt x="6" y="14"/>
                    <a:pt x="6" y="14"/>
                  </a:cubicBezTo>
                  <a:cubicBezTo>
                    <a:pt x="5" y="14"/>
                    <a:pt x="5" y="14"/>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a:spLocks noEditPoints="1"/>
            </p:cNvSpPr>
            <p:nvPr/>
          </p:nvSpPr>
          <p:spPr bwMode="auto">
            <a:xfrm>
              <a:off x="6237288" y="3459163"/>
              <a:ext cx="63500" cy="95250"/>
            </a:xfrm>
            <a:custGeom>
              <a:avLst/>
              <a:gdLst>
                <a:gd name="T0" fmla="*/ 5 w 12"/>
                <a:gd name="T1" fmla="*/ 16 h 18"/>
                <a:gd name="T2" fmla="*/ 5 w 12"/>
                <a:gd name="T3" fmla="*/ 16 h 18"/>
                <a:gd name="T4" fmla="*/ 0 w 12"/>
                <a:gd name="T5" fmla="*/ 5 h 18"/>
                <a:gd name="T6" fmla="*/ 0 w 12"/>
                <a:gd name="T7" fmla="*/ 4 h 18"/>
                <a:gd name="T8" fmla="*/ 0 w 12"/>
                <a:gd name="T9" fmla="*/ 4 h 18"/>
                <a:gd name="T10" fmla="*/ 2 w 12"/>
                <a:gd name="T11" fmla="*/ 0 h 18"/>
                <a:gd name="T12" fmla="*/ 2 w 12"/>
                <a:gd name="T13" fmla="*/ 0 h 18"/>
                <a:gd name="T14" fmla="*/ 4 w 12"/>
                <a:gd name="T15" fmla="*/ 0 h 18"/>
                <a:gd name="T16" fmla="*/ 4 w 12"/>
                <a:gd name="T17" fmla="*/ 0 h 18"/>
                <a:gd name="T18" fmla="*/ 7 w 12"/>
                <a:gd name="T19" fmla="*/ 2 h 18"/>
                <a:gd name="T20" fmla="*/ 7 w 12"/>
                <a:gd name="T21" fmla="*/ 2 h 18"/>
                <a:gd name="T22" fmla="*/ 11 w 12"/>
                <a:gd name="T23" fmla="*/ 13 h 18"/>
                <a:gd name="T24" fmla="*/ 12 w 12"/>
                <a:gd name="T25" fmla="*/ 15 h 18"/>
                <a:gd name="T26" fmla="*/ 12 w 12"/>
                <a:gd name="T27" fmla="*/ 15 h 18"/>
                <a:gd name="T28" fmla="*/ 9 w 12"/>
                <a:gd name="T29" fmla="*/ 18 h 18"/>
                <a:gd name="T30" fmla="*/ 9 w 12"/>
                <a:gd name="T31" fmla="*/ 18 h 18"/>
                <a:gd name="T32" fmla="*/ 8 w 12"/>
                <a:gd name="T33" fmla="*/ 18 h 18"/>
                <a:gd name="T34" fmla="*/ 8 w 12"/>
                <a:gd name="T35" fmla="*/ 18 h 18"/>
                <a:gd name="T36" fmla="*/ 8 w 12"/>
                <a:gd name="T37" fmla="*/ 18 h 18"/>
                <a:gd name="T38" fmla="*/ 8 w 12"/>
                <a:gd name="T39" fmla="*/ 18 h 18"/>
                <a:gd name="T40" fmla="*/ 5 w 12"/>
                <a:gd name="T41" fmla="*/ 16 h 18"/>
                <a:gd name="T42" fmla="*/ 7 w 12"/>
                <a:gd name="T43" fmla="*/ 15 h 18"/>
                <a:gd name="T44" fmla="*/ 9 w 12"/>
                <a:gd name="T45" fmla="*/ 14 h 18"/>
                <a:gd name="T46" fmla="*/ 8 w 12"/>
                <a:gd name="T47" fmla="*/ 15 h 18"/>
                <a:gd name="T48" fmla="*/ 8 w 12"/>
                <a:gd name="T49" fmla="*/ 15 h 18"/>
                <a:gd name="T50" fmla="*/ 8 w 12"/>
                <a:gd name="T51" fmla="*/ 15 h 18"/>
                <a:gd name="T52" fmla="*/ 8 w 12"/>
                <a:gd name="T53" fmla="*/ 15 h 18"/>
                <a:gd name="T54" fmla="*/ 8 w 12"/>
                <a:gd name="T55" fmla="*/ 15 h 18"/>
                <a:gd name="T56" fmla="*/ 7 w 12"/>
                <a:gd name="T5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8">
                  <a:moveTo>
                    <a:pt x="5" y="16"/>
                  </a:moveTo>
                  <a:cubicBezTo>
                    <a:pt x="5" y="16"/>
                    <a:pt x="5" y="16"/>
                    <a:pt x="5" y="16"/>
                  </a:cubicBezTo>
                  <a:cubicBezTo>
                    <a:pt x="0" y="5"/>
                    <a:pt x="0" y="5"/>
                    <a:pt x="0" y="5"/>
                  </a:cubicBezTo>
                  <a:cubicBezTo>
                    <a:pt x="0" y="5"/>
                    <a:pt x="0" y="4"/>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5" y="0"/>
                    <a:pt x="6" y="1"/>
                    <a:pt x="7" y="2"/>
                  </a:cubicBezTo>
                  <a:cubicBezTo>
                    <a:pt x="7" y="2"/>
                    <a:pt x="7" y="2"/>
                    <a:pt x="7" y="2"/>
                  </a:cubicBezTo>
                  <a:cubicBezTo>
                    <a:pt x="11" y="13"/>
                    <a:pt x="11" y="13"/>
                    <a:pt x="11" y="13"/>
                  </a:cubicBezTo>
                  <a:cubicBezTo>
                    <a:pt x="12" y="14"/>
                    <a:pt x="12" y="14"/>
                    <a:pt x="12" y="15"/>
                  </a:cubicBezTo>
                  <a:cubicBezTo>
                    <a:pt x="12" y="15"/>
                    <a:pt x="12" y="15"/>
                    <a:pt x="12" y="15"/>
                  </a:cubicBezTo>
                  <a:cubicBezTo>
                    <a:pt x="12" y="16"/>
                    <a:pt x="11" y="17"/>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7" y="18"/>
                    <a:pt x="5" y="17"/>
                    <a:pt x="5" y="16"/>
                  </a:cubicBezTo>
                  <a:close/>
                  <a:moveTo>
                    <a:pt x="7" y="15"/>
                  </a:moveTo>
                  <a:cubicBezTo>
                    <a:pt x="9" y="14"/>
                    <a:pt x="9" y="14"/>
                    <a:pt x="9" y="14"/>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6062663" y="3443288"/>
              <a:ext cx="238125" cy="327025"/>
            </a:xfrm>
            <a:custGeom>
              <a:avLst/>
              <a:gdLst>
                <a:gd name="T0" fmla="*/ 0 w 45"/>
                <a:gd name="T1" fmla="*/ 42 h 62"/>
                <a:gd name="T2" fmla="*/ 0 w 45"/>
                <a:gd name="T3" fmla="*/ 40 h 62"/>
                <a:gd name="T4" fmla="*/ 0 w 45"/>
                <a:gd name="T5" fmla="*/ 40 h 62"/>
                <a:gd name="T6" fmla="*/ 3 w 45"/>
                <a:gd name="T7" fmla="*/ 40 h 62"/>
                <a:gd name="T8" fmla="*/ 3 w 45"/>
                <a:gd name="T9" fmla="*/ 40 h 62"/>
                <a:gd name="T10" fmla="*/ 20 w 45"/>
                <a:gd name="T11" fmla="*/ 57 h 62"/>
                <a:gd name="T12" fmla="*/ 42 w 45"/>
                <a:gd name="T13" fmla="*/ 17 h 62"/>
                <a:gd name="T14" fmla="*/ 37 w 45"/>
                <a:gd name="T15" fmla="*/ 2 h 62"/>
                <a:gd name="T16" fmla="*/ 37 w 45"/>
                <a:gd name="T17" fmla="*/ 2 h 62"/>
                <a:gd name="T18" fmla="*/ 38 w 45"/>
                <a:gd name="T19" fmla="*/ 0 h 62"/>
                <a:gd name="T20" fmla="*/ 38 w 45"/>
                <a:gd name="T21" fmla="*/ 0 h 62"/>
                <a:gd name="T22" fmla="*/ 40 w 45"/>
                <a:gd name="T23" fmla="*/ 1 h 62"/>
                <a:gd name="T24" fmla="*/ 40 w 45"/>
                <a:gd name="T25" fmla="*/ 1 h 62"/>
                <a:gd name="T26" fmla="*/ 45 w 45"/>
                <a:gd name="T27" fmla="*/ 18 h 62"/>
                <a:gd name="T28" fmla="*/ 21 w 45"/>
                <a:gd name="T29" fmla="*/ 62 h 62"/>
                <a:gd name="T30" fmla="*/ 0 w 45"/>
                <a:gd name="T3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2">
                  <a:moveTo>
                    <a:pt x="0" y="42"/>
                  </a:moveTo>
                  <a:cubicBezTo>
                    <a:pt x="0" y="42"/>
                    <a:pt x="0" y="41"/>
                    <a:pt x="0" y="40"/>
                  </a:cubicBezTo>
                  <a:cubicBezTo>
                    <a:pt x="0" y="40"/>
                    <a:pt x="0" y="40"/>
                    <a:pt x="0" y="40"/>
                  </a:cubicBezTo>
                  <a:cubicBezTo>
                    <a:pt x="1" y="39"/>
                    <a:pt x="2" y="39"/>
                    <a:pt x="3" y="40"/>
                  </a:cubicBezTo>
                  <a:cubicBezTo>
                    <a:pt x="3" y="40"/>
                    <a:pt x="3" y="40"/>
                    <a:pt x="3" y="40"/>
                  </a:cubicBezTo>
                  <a:cubicBezTo>
                    <a:pt x="20" y="57"/>
                    <a:pt x="20" y="57"/>
                    <a:pt x="20" y="57"/>
                  </a:cubicBezTo>
                  <a:cubicBezTo>
                    <a:pt x="42" y="17"/>
                    <a:pt x="42" y="17"/>
                    <a:pt x="42" y="17"/>
                  </a:cubicBezTo>
                  <a:cubicBezTo>
                    <a:pt x="37" y="2"/>
                    <a:pt x="37" y="2"/>
                    <a:pt x="37" y="2"/>
                  </a:cubicBezTo>
                  <a:cubicBezTo>
                    <a:pt x="37" y="2"/>
                    <a:pt x="37" y="2"/>
                    <a:pt x="37" y="2"/>
                  </a:cubicBezTo>
                  <a:cubicBezTo>
                    <a:pt x="37" y="2"/>
                    <a:pt x="38" y="1"/>
                    <a:pt x="38" y="0"/>
                  </a:cubicBezTo>
                  <a:cubicBezTo>
                    <a:pt x="38" y="0"/>
                    <a:pt x="38" y="0"/>
                    <a:pt x="38" y="0"/>
                  </a:cubicBezTo>
                  <a:cubicBezTo>
                    <a:pt x="39" y="0"/>
                    <a:pt x="40" y="1"/>
                    <a:pt x="40" y="1"/>
                  </a:cubicBezTo>
                  <a:cubicBezTo>
                    <a:pt x="40" y="1"/>
                    <a:pt x="40" y="1"/>
                    <a:pt x="40" y="1"/>
                  </a:cubicBezTo>
                  <a:cubicBezTo>
                    <a:pt x="45" y="18"/>
                    <a:pt x="45" y="18"/>
                    <a:pt x="45" y="18"/>
                  </a:cubicBezTo>
                  <a:cubicBezTo>
                    <a:pt x="21" y="62"/>
                    <a:pt x="21" y="62"/>
                    <a:pt x="21" y="62"/>
                  </a:cubicBezTo>
                  <a:cubicBezTo>
                    <a:pt x="0" y="42"/>
                    <a:pt x="0" y="42"/>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a:spLocks noEditPoints="1"/>
            </p:cNvSpPr>
            <p:nvPr/>
          </p:nvSpPr>
          <p:spPr bwMode="auto">
            <a:xfrm>
              <a:off x="6051550" y="3432176"/>
              <a:ext cx="265113" cy="358775"/>
            </a:xfrm>
            <a:custGeom>
              <a:avLst/>
              <a:gdLst>
                <a:gd name="T0" fmla="*/ 1 w 50"/>
                <a:gd name="T1" fmla="*/ 46 h 68"/>
                <a:gd name="T2" fmla="*/ 1 w 50"/>
                <a:gd name="T3" fmla="*/ 46 h 68"/>
                <a:gd name="T4" fmla="*/ 0 w 50"/>
                <a:gd name="T5" fmla="*/ 43 h 68"/>
                <a:gd name="T6" fmla="*/ 0 w 50"/>
                <a:gd name="T7" fmla="*/ 43 h 68"/>
                <a:gd name="T8" fmla="*/ 1 w 50"/>
                <a:gd name="T9" fmla="*/ 41 h 68"/>
                <a:gd name="T10" fmla="*/ 1 w 50"/>
                <a:gd name="T11" fmla="*/ 41 h 68"/>
                <a:gd name="T12" fmla="*/ 3 w 50"/>
                <a:gd name="T13" fmla="*/ 40 h 68"/>
                <a:gd name="T14" fmla="*/ 3 w 50"/>
                <a:gd name="T15" fmla="*/ 40 h 68"/>
                <a:gd name="T16" fmla="*/ 6 w 50"/>
                <a:gd name="T17" fmla="*/ 41 h 68"/>
                <a:gd name="T18" fmla="*/ 6 w 50"/>
                <a:gd name="T19" fmla="*/ 41 h 68"/>
                <a:gd name="T20" fmla="*/ 22 w 50"/>
                <a:gd name="T21" fmla="*/ 56 h 68"/>
                <a:gd name="T22" fmla="*/ 42 w 50"/>
                <a:gd name="T23" fmla="*/ 19 h 68"/>
                <a:gd name="T24" fmla="*/ 37 w 50"/>
                <a:gd name="T25" fmla="*/ 2 h 68"/>
                <a:gd name="T26" fmla="*/ 38 w 50"/>
                <a:gd name="T27" fmla="*/ 2 h 68"/>
                <a:gd name="T28" fmla="*/ 40 w 50"/>
                <a:gd name="T29" fmla="*/ 1 h 68"/>
                <a:gd name="T30" fmla="*/ 40 w 50"/>
                <a:gd name="T31" fmla="*/ 1 h 68"/>
                <a:gd name="T32" fmla="*/ 41 w 50"/>
                <a:gd name="T33" fmla="*/ 0 h 68"/>
                <a:gd name="T34" fmla="*/ 41 w 50"/>
                <a:gd name="T35" fmla="*/ 0 h 68"/>
                <a:gd name="T36" fmla="*/ 44 w 50"/>
                <a:gd name="T37" fmla="*/ 3 h 68"/>
                <a:gd name="T38" fmla="*/ 44 w 50"/>
                <a:gd name="T39" fmla="*/ 3 h 68"/>
                <a:gd name="T40" fmla="*/ 50 w 50"/>
                <a:gd name="T41" fmla="*/ 20 h 68"/>
                <a:gd name="T42" fmla="*/ 24 w 50"/>
                <a:gd name="T43" fmla="*/ 68 h 68"/>
                <a:gd name="T44" fmla="*/ 1 w 50"/>
                <a:gd name="T45" fmla="*/ 46 h 68"/>
                <a:gd name="T46" fmla="*/ 2 w 50"/>
                <a:gd name="T47" fmla="*/ 44 h 68"/>
                <a:gd name="T48" fmla="*/ 3 w 50"/>
                <a:gd name="T49" fmla="*/ 43 h 68"/>
                <a:gd name="T50" fmla="*/ 3 w 50"/>
                <a:gd name="T51" fmla="*/ 43 h 68"/>
                <a:gd name="T52" fmla="*/ 2 w 50"/>
                <a:gd name="T5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68">
                  <a:moveTo>
                    <a:pt x="1" y="46"/>
                  </a:moveTo>
                  <a:cubicBezTo>
                    <a:pt x="1" y="46"/>
                    <a:pt x="1" y="46"/>
                    <a:pt x="1" y="46"/>
                  </a:cubicBezTo>
                  <a:cubicBezTo>
                    <a:pt x="0" y="45"/>
                    <a:pt x="0" y="44"/>
                    <a:pt x="0" y="43"/>
                  </a:cubicBezTo>
                  <a:cubicBezTo>
                    <a:pt x="0" y="43"/>
                    <a:pt x="0" y="43"/>
                    <a:pt x="0" y="43"/>
                  </a:cubicBezTo>
                  <a:cubicBezTo>
                    <a:pt x="0" y="42"/>
                    <a:pt x="0" y="41"/>
                    <a:pt x="1" y="41"/>
                  </a:cubicBezTo>
                  <a:cubicBezTo>
                    <a:pt x="1" y="41"/>
                    <a:pt x="1" y="41"/>
                    <a:pt x="1" y="41"/>
                  </a:cubicBezTo>
                  <a:cubicBezTo>
                    <a:pt x="2" y="40"/>
                    <a:pt x="3" y="40"/>
                    <a:pt x="3" y="40"/>
                  </a:cubicBezTo>
                  <a:cubicBezTo>
                    <a:pt x="3" y="40"/>
                    <a:pt x="3" y="40"/>
                    <a:pt x="3" y="40"/>
                  </a:cubicBezTo>
                  <a:cubicBezTo>
                    <a:pt x="4" y="40"/>
                    <a:pt x="5" y="40"/>
                    <a:pt x="6" y="41"/>
                  </a:cubicBezTo>
                  <a:cubicBezTo>
                    <a:pt x="6" y="41"/>
                    <a:pt x="6" y="41"/>
                    <a:pt x="6" y="41"/>
                  </a:cubicBezTo>
                  <a:cubicBezTo>
                    <a:pt x="22" y="56"/>
                    <a:pt x="22" y="56"/>
                    <a:pt x="22" y="56"/>
                  </a:cubicBezTo>
                  <a:cubicBezTo>
                    <a:pt x="42" y="19"/>
                    <a:pt x="42" y="19"/>
                    <a:pt x="42" y="19"/>
                  </a:cubicBezTo>
                  <a:cubicBezTo>
                    <a:pt x="37" y="2"/>
                    <a:pt x="37" y="2"/>
                    <a:pt x="37" y="2"/>
                  </a:cubicBezTo>
                  <a:cubicBezTo>
                    <a:pt x="38" y="2"/>
                    <a:pt x="38" y="2"/>
                    <a:pt x="38" y="2"/>
                  </a:cubicBezTo>
                  <a:cubicBezTo>
                    <a:pt x="38" y="2"/>
                    <a:pt x="39" y="1"/>
                    <a:pt x="40" y="1"/>
                  </a:cubicBezTo>
                  <a:cubicBezTo>
                    <a:pt x="40" y="1"/>
                    <a:pt x="40" y="1"/>
                    <a:pt x="40" y="1"/>
                  </a:cubicBezTo>
                  <a:cubicBezTo>
                    <a:pt x="40" y="0"/>
                    <a:pt x="41" y="0"/>
                    <a:pt x="41" y="0"/>
                  </a:cubicBezTo>
                  <a:cubicBezTo>
                    <a:pt x="41" y="0"/>
                    <a:pt x="41" y="0"/>
                    <a:pt x="41" y="0"/>
                  </a:cubicBezTo>
                  <a:cubicBezTo>
                    <a:pt x="42" y="0"/>
                    <a:pt x="44" y="1"/>
                    <a:pt x="44" y="3"/>
                  </a:cubicBezTo>
                  <a:cubicBezTo>
                    <a:pt x="44" y="3"/>
                    <a:pt x="44" y="3"/>
                    <a:pt x="44" y="3"/>
                  </a:cubicBezTo>
                  <a:cubicBezTo>
                    <a:pt x="50" y="20"/>
                    <a:pt x="50" y="20"/>
                    <a:pt x="50" y="20"/>
                  </a:cubicBezTo>
                  <a:cubicBezTo>
                    <a:pt x="24" y="68"/>
                    <a:pt x="24" y="68"/>
                    <a:pt x="24" y="68"/>
                  </a:cubicBezTo>
                  <a:cubicBezTo>
                    <a:pt x="1" y="46"/>
                    <a:pt x="1" y="46"/>
                    <a:pt x="1" y="46"/>
                  </a:cubicBezTo>
                  <a:close/>
                  <a:moveTo>
                    <a:pt x="2" y="44"/>
                  </a:moveTo>
                  <a:cubicBezTo>
                    <a:pt x="3" y="43"/>
                    <a:pt x="3" y="43"/>
                    <a:pt x="3" y="43"/>
                  </a:cubicBezTo>
                  <a:cubicBezTo>
                    <a:pt x="3" y="43"/>
                    <a:pt x="3" y="43"/>
                    <a:pt x="3" y="43"/>
                  </a:cubicBezTo>
                  <a:cubicBezTo>
                    <a:pt x="2" y="44"/>
                    <a:pt x="2"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6284913" y="3427413"/>
              <a:ext cx="15875" cy="115888"/>
            </a:xfrm>
            <a:custGeom>
              <a:avLst/>
              <a:gdLst>
                <a:gd name="T0" fmla="*/ 0 w 3"/>
                <a:gd name="T1" fmla="*/ 21 h 22"/>
                <a:gd name="T2" fmla="*/ 0 w 3"/>
                <a:gd name="T3" fmla="*/ 1 h 22"/>
                <a:gd name="T4" fmla="*/ 2 w 3"/>
                <a:gd name="T5" fmla="*/ 0 h 22"/>
                <a:gd name="T6" fmla="*/ 2 w 3"/>
                <a:gd name="T7" fmla="*/ 0 h 22"/>
                <a:gd name="T8" fmla="*/ 3 w 3"/>
                <a:gd name="T9" fmla="*/ 1 h 22"/>
                <a:gd name="T10" fmla="*/ 3 w 3"/>
                <a:gd name="T11" fmla="*/ 1 h 22"/>
                <a:gd name="T12" fmla="*/ 3 w 3"/>
                <a:gd name="T13" fmla="*/ 21 h 22"/>
                <a:gd name="T14" fmla="*/ 2 w 3"/>
                <a:gd name="T15" fmla="*/ 22 h 22"/>
                <a:gd name="T16" fmla="*/ 2 w 3"/>
                <a:gd name="T17" fmla="*/ 22 h 22"/>
                <a:gd name="T18" fmla="*/ 0 w 3"/>
                <a:gd name="T1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2">
                  <a:moveTo>
                    <a:pt x="0" y="21"/>
                  </a:moveTo>
                  <a:cubicBezTo>
                    <a:pt x="0" y="1"/>
                    <a:pt x="0" y="1"/>
                    <a:pt x="0" y="1"/>
                  </a:cubicBezTo>
                  <a:cubicBezTo>
                    <a:pt x="0" y="1"/>
                    <a:pt x="1" y="0"/>
                    <a:pt x="2" y="0"/>
                  </a:cubicBezTo>
                  <a:cubicBezTo>
                    <a:pt x="2" y="0"/>
                    <a:pt x="2" y="0"/>
                    <a:pt x="2" y="0"/>
                  </a:cubicBezTo>
                  <a:cubicBezTo>
                    <a:pt x="3" y="0"/>
                    <a:pt x="3" y="1"/>
                    <a:pt x="3" y="1"/>
                  </a:cubicBezTo>
                  <a:cubicBezTo>
                    <a:pt x="3" y="1"/>
                    <a:pt x="3" y="1"/>
                    <a:pt x="3" y="1"/>
                  </a:cubicBezTo>
                  <a:cubicBezTo>
                    <a:pt x="3" y="21"/>
                    <a:pt x="3" y="21"/>
                    <a:pt x="3" y="21"/>
                  </a:cubicBezTo>
                  <a:cubicBezTo>
                    <a:pt x="3" y="21"/>
                    <a:pt x="3" y="22"/>
                    <a:pt x="2" y="22"/>
                  </a:cubicBezTo>
                  <a:cubicBezTo>
                    <a:pt x="2" y="22"/>
                    <a:pt x="2" y="22"/>
                    <a:pt x="2" y="22"/>
                  </a:cubicBezTo>
                  <a:cubicBezTo>
                    <a:pt x="1" y="22"/>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6275388" y="3416301"/>
              <a:ext cx="36513" cy="138113"/>
            </a:xfrm>
            <a:custGeom>
              <a:avLst/>
              <a:gdLst>
                <a:gd name="T0" fmla="*/ 0 w 7"/>
                <a:gd name="T1" fmla="*/ 23 h 26"/>
                <a:gd name="T2" fmla="*/ 0 w 7"/>
                <a:gd name="T3" fmla="*/ 3 h 26"/>
                <a:gd name="T4" fmla="*/ 4 w 7"/>
                <a:gd name="T5" fmla="*/ 0 h 26"/>
                <a:gd name="T6" fmla="*/ 4 w 7"/>
                <a:gd name="T7" fmla="*/ 0 h 26"/>
                <a:gd name="T8" fmla="*/ 7 w 7"/>
                <a:gd name="T9" fmla="*/ 3 h 26"/>
                <a:gd name="T10" fmla="*/ 7 w 7"/>
                <a:gd name="T11" fmla="*/ 3 h 26"/>
                <a:gd name="T12" fmla="*/ 7 w 7"/>
                <a:gd name="T13" fmla="*/ 23 h 26"/>
                <a:gd name="T14" fmla="*/ 4 w 7"/>
                <a:gd name="T15" fmla="*/ 26 h 26"/>
                <a:gd name="T16" fmla="*/ 4 w 7"/>
                <a:gd name="T17" fmla="*/ 26 h 26"/>
                <a:gd name="T18" fmla="*/ 0 w 7"/>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0" y="23"/>
                  </a:moveTo>
                  <a:cubicBezTo>
                    <a:pt x="0" y="3"/>
                    <a:pt x="0" y="3"/>
                    <a:pt x="0" y="3"/>
                  </a:cubicBezTo>
                  <a:cubicBezTo>
                    <a:pt x="0" y="1"/>
                    <a:pt x="2" y="0"/>
                    <a:pt x="4" y="0"/>
                  </a:cubicBezTo>
                  <a:cubicBezTo>
                    <a:pt x="4" y="0"/>
                    <a:pt x="4" y="0"/>
                    <a:pt x="4" y="0"/>
                  </a:cubicBezTo>
                  <a:cubicBezTo>
                    <a:pt x="6" y="0"/>
                    <a:pt x="7" y="1"/>
                    <a:pt x="7" y="3"/>
                  </a:cubicBezTo>
                  <a:cubicBezTo>
                    <a:pt x="7" y="3"/>
                    <a:pt x="7" y="3"/>
                    <a:pt x="7" y="3"/>
                  </a:cubicBezTo>
                  <a:cubicBezTo>
                    <a:pt x="7" y="23"/>
                    <a:pt x="7" y="23"/>
                    <a:pt x="7" y="23"/>
                  </a:cubicBezTo>
                  <a:cubicBezTo>
                    <a:pt x="7" y="25"/>
                    <a:pt x="6" y="26"/>
                    <a:pt x="4" y="26"/>
                  </a:cubicBezTo>
                  <a:cubicBezTo>
                    <a:pt x="4" y="26"/>
                    <a:pt x="4" y="26"/>
                    <a:pt x="4" y="26"/>
                  </a:cubicBezTo>
                  <a:cubicBezTo>
                    <a:pt x="2" y="26"/>
                    <a:pt x="0"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5380038" y="2643188"/>
              <a:ext cx="269875" cy="800100"/>
            </a:xfrm>
            <a:custGeom>
              <a:avLst/>
              <a:gdLst>
                <a:gd name="T0" fmla="*/ 48 w 51"/>
                <a:gd name="T1" fmla="*/ 151 h 152"/>
                <a:gd name="T2" fmla="*/ 25 w 51"/>
                <a:gd name="T3" fmla="*/ 125 h 152"/>
                <a:gd name="T4" fmla="*/ 25 w 51"/>
                <a:gd name="T5" fmla="*/ 125 h 152"/>
                <a:gd name="T6" fmla="*/ 0 w 51"/>
                <a:gd name="T7" fmla="*/ 91 h 152"/>
                <a:gd name="T8" fmla="*/ 0 w 51"/>
                <a:gd name="T9" fmla="*/ 91 h 152"/>
                <a:gd name="T10" fmla="*/ 0 w 51"/>
                <a:gd name="T11" fmla="*/ 89 h 152"/>
                <a:gd name="T12" fmla="*/ 0 w 51"/>
                <a:gd name="T13" fmla="*/ 89 h 152"/>
                <a:gd name="T14" fmla="*/ 22 w 51"/>
                <a:gd name="T15" fmla="*/ 1 h 152"/>
                <a:gd name="T16" fmla="*/ 22 w 51"/>
                <a:gd name="T17" fmla="*/ 1 h 152"/>
                <a:gd name="T18" fmla="*/ 24 w 51"/>
                <a:gd name="T19" fmla="*/ 0 h 152"/>
                <a:gd name="T20" fmla="*/ 24 w 51"/>
                <a:gd name="T21" fmla="*/ 0 h 152"/>
                <a:gd name="T22" fmla="*/ 25 w 51"/>
                <a:gd name="T23" fmla="*/ 2 h 152"/>
                <a:gd name="T24" fmla="*/ 25 w 51"/>
                <a:gd name="T25" fmla="*/ 2 h 152"/>
                <a:gd name="T26" fmla="*/ 14 w 51"/>
                <a:gd name="T27" fmla="*/ 40 h 152"/>
                <a:gd name="T28" fmla="*/ 14 w 51"/>
                <a:gd name="T29" fmla="*/ 40 h 152"/>
                <a:gd name="T30" fmla="*/ 3 w 51"/>
                <a:gd name="T31" fmla="*/ 89 h 152"/>
                <a:gd name="T32" fmla="*/ 3 w 51"/>
                <a:gd name="T33" fmla="*/ 89 h 152"/>
                <a:gd name="T34" fmla="*/ 3 w 51"/>
                <a:gd name="T35" fmla="*/ 90 h 152"/>
                <a:gd name="T36" fmla="*/ 3 w 51"/>
                <a:gd name="T37" fmla="*/ 90 h 152"/>
                <a:gd name="T38" fmla="*/ 28 w 51"/>
                <a:gd name="T39" fmla="*/ 123 h 152"/>
                <a:gd name="T40" fmla="*/ 28 w 51"/>
                <a:gd name="T41" fmla="*/ 123 h 152"/>
                <a:gd name="T42" fmla="*/ 50 w 51"/>
                <a:gd name="T43" fmla="*/ 149 h 152"/>
                <a:gd name="T44" fmla="*/ 50 w 51"/>
                <a:gd name="T45" fmla="*/ 149 h 152"/>
                <a:gd name="T46" fmla="*/ 50 w 51"/>
                <a:gd name="T47" fmla="*/ 152 h 152"/>
                <a:gd name="T48" fmla="*/ 50 w 51"/>
                <a:gd name="T49" fmla="*/ 152 h 152"/>
                <a:gd name="T50" fmla="*/ 49 w 51"/>
                <a:gd name="T51" fmla="*/ 152 h 152"/>
                <a:gd name="T52" fmla="*/ 49 w 51"/>
                <a:gd name="T53" fmla="*/ 152 h 152"/>
                <a:gd name="T54" fmla="*/ 48 w 51"/>
                <a:gd name="T5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152">
                  <a:moveTo>
                    <a:pt x="48" y="151"/>
                  </a:moveTo>
                  <a:cubicBezTo>
                    <a:pt x="48" y="151"/>
                    <a:pt x="37" y="139"/>
                    <a:pt x="25" y="125"/>
                  </a:cubicBezTo>
                  <a:cubicBezTo>
                    <a:pt x="25" y="125"/>
                    <a:pt x="25" y="125"/>
                    <a:pt x="25" y="125"/>
                  </a:cubicBezTo>
                  <a:cubicBezTo>
                    <a:pt x="14" y="111"/>
                    <a:pt x="2" y="97"/>
                    <a:pt x="0" y="91"/>
                  </a:cubicBezTo>
                  <a:cubicBezTo>
                    <a:pt x="0" y="91"/>
                    <a:pt x="0" y="91"/>
                    <a:pt x="0" y="91"/>
                  </a:cubicBezTo>
                  <a:cubicBezTo>
                    <a:pt x="0" y="90"/>
                    <a:pt x="0" y="89"/>
                    <a:pt x="0" y="89"/>
                  </a:cubicBezTo>
                  <a:cubicBezTo>
                    <a:pt x="0" y="89"/>
                    <a:pt x="0" y="89"/>
                    <a:pt x="0" y="89"/>
                  </a:cubicBezTo>
                  <a:cubicBezTo>
                    <a:pt x="0" y="72"/>
                    <a:pt x="22" y="1"/>
                    <a:pt x="22" y="1"/>
                  </a:cubicBezTo>
                  <a:cubicBezTo>
                    <a:pt x="22" y="1"/>
                    <a:pt x="22" y="1"/>
                    <a:pt x="22" y="1"/>
                  </a:cubicBezTo>
                  <a:cubicBezTo>
                    <a:pt x="23" y="0"/>
                    <a:pt x="23" y="0"/>
                    <a:pt x="24" y="0"/>
                  </a:cubicBezTo>
                  <a:cubicBezTo>
                    <a:pt x="24" y="0"/>
                    <a:pt x="24" y="0"/>
                    <a:pt x="24" y="0"/>
                  </a:cubicBezTo>
                  <a:cubicBezTo>
                    <a:pt x="25" y="0"/>
                    <a:pt x="26" y="1"/>
                    <a:pt x="25" y="2"/>
                  </a:cubicBezTo>
                  <a:cubicBezTo>
                    <a:pt x="25" y="2"/>
                    <a:pt x="25" y="2"/>
                    <a:pt x="25" y="2"/>
                  </a:cubicBezTo>
                  <a:cubicBezTo>
                    <a:pt x="25" y="2"/>
                    <a:pt x="20" y="20"/>
                    <a:pt x="14" y="40"/>
                  </a:cubicBezTo>
                  <a:cubicBezTo>
                    <a:pt x="14" y="40"/>
                    <a:pt x="14" y="40"/>
                    <a:pt x="14" y="40"/>
                  </a:cubicBezTo>
                  <a:cubicBezTo>
                    <a:pt x="9" y="59"/>
                    <a:pt x="3" y="81"/>
                    <a:pt x="3" y="89"/>
                  </a:cubicBezTo>
                  <a:cubicBezTo>
                    <a:pt x="3" y="89"/>
                    <a:pt x="3" y="89"/>
                    <a:pt x="3" y="89"/>
                  </a:cubicBezTo>
                  <a:cubicBezTo>
                    <a:pt x="3" y="89"/>
                    <a:pt x="3" y="90"/>
                    <a:pt x="3" y="90"/>
                  </a:cubicBezTo>
                  <a:cubicBezTo>
                    <a:pt x="3" y="90"/>
                    <a:pt x="3" y="90"/>
                    <a:pt x="3" y="90"/>
                  </a:cubicBezTo>
                  <a:cubicBezTo>
                    <a:pt x="4" y="94"/>
                    <a:pt x="16" y="110"/>
                    <a:pt x="28" y="123"/>
                  </a:cubicBezTo>
                  <a:cubicBezTo>
                    <a:pt x="28" y="123"/>
                    <a:pt x="28" y="123"/>
                    <a:pt x="28" y="123"/>
                  </a:cubicBezTo>
                  <a:cubicBezTo>
                    <a:pt x="39" y="137"/>
                    <a:pt x="50" y="149"/>
                    <a:pt x="50" y="149"/>
                  </a:cubicBezTo>
                  <a:cubicBezTo>
                    <a:pt x="50" y="149"/>
                    <a:pt x="50" y="149"/>
                    <a:pt x="50" y="149"/>
                  </a:cubicBezTo>
                  <a:cubicBezTo>
                    <a:pt x="51" y="150"/>
                    <a:pt x="51" y="151"/>
                    <a:pt x="50" y="152"/>
                  </a:cubicBezTo>
                  <a:cubicBezTo>
                    <a:pt x="50" y="152"/>
                    <a:pt x="50" y="152"/>
                    <a:pt x="50" y="152"/>
                  </a:cubicBezTo>
                  <a:cubicBezTo>
                    <a:pt x="50" y="152"/>
                    <a:pt x="50" y="152"/>
                    <a:pt x="49" y="152"/>
                  </a:cubicBezTo>
                  <a:cubicBezTo>
                    <a:pt x="49" y="152"/>
                    <a:pt x="49" y="152"/>
                    <a:pt x="49" y="152"/>
                  </a:cubicBezTo>
                  <a:cubicBezTo>
                    <a:pt x="49" y="152"/>
                    <a:pt x="49" y="152"/>
                    <a:pt x="48"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a:spLocks noEditPoints="1"/>
            </p:cNvSpPr>
            <p:nvPr/>
          </p:nvSpPr>
          <p:spPr bwMode="auto">
            <a:xfrm>
              <a:off x="5368925" y="2632076"/>
              <a:ext cx="290513" cy="822325"/>
            </a:xfrm>
            <a:custGeom>
              <a:avLst/>
              <a:gdLst>
                <a:gd name="T0" fmla="*/ 49 w 55"/>
                <a:gd name="T1" fmla="*/ 155 h 156"/>
                <a:gd name="T2" fmla="*/ 26 w 55"/>
                <a:gd name="T3" fmla="*/ 128 h 156"/>
                <a:gd name="T4" fmla="*/ 0 w 55"/>
                <a:gd name="T5" fmla="*/ 93 h 156"/>
                <a:gd name="T6" fmla="*/ 0 w 55"/>
                <a:gd name="T7" fmla="*/ 91 h 156"/>
                <a:gd name="T8" fmla="*/ 22 w 55"/>
                <a:gd name="T9" fmla="*/ 3 h 156"/>
                <a:gd name="T10" fmla="*/ 22 w 55"/>
                <a:gd name="T11" fmla="*/ 3 h 156"/>
                <a:gd name="T12" fmla="*/ 26 w 55"/>
                <a:gd name="T13" fmla="*/ 0 h 156"/>
                <a:gd name="T14" fmla="*/ 27 w 55"/>
                <a:gd name="T15" fmla="*/ 0 h 156"/>
                <a:gd name="T16" fmla="*/ 29 w 55"/>
                <a:gd name="T17" fmla="*/ 4 h 156"/>
                <a:gd name="T18" fmla="*/ 29 w 55"/>
                <a:gd name="T19" fmla="*/ 4 h 156"/>
                <a:gd name="T20" fmla="*/ 29 w 55"/>
                <a:gd name="T21" fmla="*/ 5 h 156"/>
                <a:gd name="T22" fmla="*/ 29 w 55"/>
                <a:gd name="T23" fmla="*/ 5 h 156"/>
                <a:gd name="T24" fmla="*/ 28 w 55"/>
                <a:gd name="T25" fmla="*/ 8 h 156"/>
                <a:gd name="T26" fmla="*/ 26 w 55"/>
                <a:gd name="T27" fmla="*/ 16 h 156"/>
                <a:gd name="T28" fmla="*/ 18 w 55"/>
                <a:gd name="T29" fmla="*/ 42 h 156"/>
                <a:gd name="T30" fmla="*/ 7 w 55"/>
                <a:gd name="T31" fmla="*/ 90 h 156"/>
                <a:gd name="T32" fmla="*/ 7 w 55"/>
                <a:gd name="T33" fmla="*/ 90 h 156"/>
                <a:gd name="T34" fmla="*/ 7 w 55"/>
                <a:gd name="T35" fmla="*/ 92 h 156"/>
                <a:gd name="T36" fmla="*/ 15 w 55"/>
                <a:gd name="T37" fmla="*/ 104 h 156"/>
                <a:gd name="T38" fmla="*/ 31 w 55"/>
                <a:gd name="T39" fmla="*/ 124 h 156"/>
                <a:gd name="T40" fmla="*/ 54 w 55"/>
                <a:gd name="T41" fmla="*/ 150 h 156"/>
                <a:gd name="T42" fmla="*/ 55 w 55"/>
                <a:gd name="T43" fmla="*/ 152 h 156"/>
                <a:gd name="T44" fmla="*/ 54 w 55"/>
                <a:gd name="T45" fmla="*/ 155 h 156"/>
                <a:gd name="T46" fmla="*/ 51 w 55"/>
                <a:gd name="T47" fmla="*/ 156 h 156"/>
                <a:gd name="T48" fmla="*/ 49 w 55"/>
                <a:gd name="T49" fmla="*/ 155 h 156"/>
                <a:gd name="T50" fmla="*/ 51 w 55"/>
                <a:gd name="T51" fmla="*/ 153 h 156"/>
                <a:gd name="T52" fmla="*/ 51 w 55"/>
                <a:gd name="T53" fmla="*/ 153 h 156"/>
                <a:gd name="T54" fmla="*/ 51 w 55"/>
                <a:gd name="T55" fmla="*/ 153 h 156"/>
                <a:gd name="T56" fmla="*/ 50 w 55"/>
                <a:gd name="T57" fmla="*/ 153 h 156"/>
                <a:gd name="T58" fmla="*/ 52 w 55"/>
                <a:gd name="T59" fmla="*/ 152 h 156"/>
                <a:gd name="T60" fmla="*/ 51 w 55"/>
                <a:gd name="T61" fmla="*/ 152 h 156"/>
                <a:gd name="T62" fmla="*/ 51 w 55"/>
                <a:gd name="T63" fmla="*/ 152 h 156"/>
                <a:gd name="T64" fmla="*/ 51 w 55"/>
                <a:gd name="T65" fmla="*/ 152 h 156"/>
                <a:gd name="T66" fmla="*/ 51 w 55"/>
                <a:gd name="T67" fmla="*/ 152 h 156"/>
                <a:gd name="T68" fmla="*/ 51 w 55"/>
                <a:gd name="T69"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56">
                  <a:moveTo>
                    <a:pt x="49" y="155"/>
                  </a:moveTo>
                  <a:cubicBezTo>
                    <a:pt x="49" y="155"/>
                    <a:pt x="49" y="155"/>
                    <a:pt x="49" y="155"/>
                  </a:cubicBezTo>
                  <a:cubicBezTo>
                    <a:pt x="49" y="155"/>
                    <a:pt x="37" y="142"/>
                    <a:pt x="26" y="128"/>
                  </a:cubicBezTo>
                  <a:cubicBezTo>
                    <a:pt x="26" y="128"/>
                    <a:pt x="26" y="128"/>
                    <a:pt x="26" y="128"/>
                  </a:cubicBezTo>
                  <a:cubicBezTo>
                    <a:pt x="14" y="114"/>
                    <a:pt x="2" y="100"/>
                    <a:pt x="0" y="93"/>
                  </a:cubicBezTo>
                  <a:cubicBezTo>
                    <a:pt x="0" y="93"/>
                    <a:pt x="0" y="93"/>
                    <a:pt x="0" y="93"/>
                  </a:cubicBezTo>
                  <a:cubicBezTo>
                    <a:pt x="0" y="92"/>
                    <a:pt x="0" y="91"/>
                    <a:pt x="0" y="91"/>
                  </a:cubicBezTo>
                  <a:cubicBezTo>
                    <a:pt x="0" y="91"/>
                    <a:pt x="0" y="91"/>
                    <a:pt x="0" y="91"/>
                  </a:cubicBezTo>
                  <a:cubicBezTo>
                    <a:pt x="0" y="74"/>
                    <a:pt x="21" y="7"/>
                    <a:pt x="22" y="3"/>
                  </a:cubicBezTo>
                  <a:cubicBezTo>
                    <a:pt x="22" y="3"/>
                    <a:pt x="22" y="3"/>
                    <a:pt x="22" y="3"/>
                  </a:cubicBezTo>
                  <a:cubicBezTo>
                    <a:pt x="22" y="3"/>
                    <a:pt x="22" y="3"/>
                    <a:pt x="22" y="3"/>
                  </a:cubicBezTo>
                  <a:cubicBezTo>
                    <a:pt x="22" y="3"/>
                    <a:pt x="22" y="3"/>
                    <a:pt x="22" y="3"/>
                  </a:cubicBezTo>
                  <a:cubicBezTo>
                    <a:pt x="23" y="1"/>
                    <a:pt x="24" y="0"/>
                    <a:pt x="26" y="0"/>
                  </a:cubicBezTo>
                  <a:cubicBezTo>
                    <a:pt x="26" y="0"/>
                    <a:pt x="26" y="0"/>
                    <a:pt x="26" y="0"/>
                  </a:cubicBezTo>
                  <a:cubicBezTo>
                    <a:pt x="26" y="0"/>
                    <a:pt x="26" y="0"/>
                    <a:pt x="27" y="0"/>
                  </a:cubicBezTo>
                  <a:cubicBezTo>
                    <a:pt x="27" y="0"/>
                    <a:pt x="27" y="0"/>
                    <a:pt x="27" y="0"/>
                  </a:cubicBezTo>
                  <a:cubicBezTo>
                    <a:pt x="28" y="1"/>
                    <a:pt x="29" y="2"/>
                    <a:pt x="29" y="4"/>
                  </a:cubicBezTo>
                  <a:cubicBezTo>
                    <a:pt x="29" y="4"/>
                    <a:pt x="29" y="4"/>
                    <a:pt x="29" y="4"/>
                  </a:cubicBezTo>
                  <a:cubicBezTo>
                    <a:pt x="29" y="4"/>
                    <a:pt x="29" y="4"/>
                    <a:pt x="29" y="4"/>
                  </a:cubicBezTo>
                  <a:cubicBezTo>
                    <a:pt x="29" y="4"/>
                    <a:pt x="29" y="4"/>
                    <a:pt x="29" y="4"/>
                  </a:cubicBezTo>
                  <a:cubicBezTo>
                    <a:pt x="29" y="5"/>
                    <a:pt x="29" y="5"/>
                    <a:pt x="29" y="5"/>
                  </a:cubicBezTo>
                  <a:cubicBezTo>
                    <a:pt x="29" y="5"/>
                    <a:pt x="29" y="5"/>
                    <a:pt x="29" y="5"/>
                  </a:cubicBezTo>
                  <a:cubicBezTo>
                    <a:pt x="29" y="5"/>
                    <a:pt x="29" y="5"/>
                    <a:pt x="29" y="5"/>
                  </a:cubicBezTo>
                  <a:cubicBezTo>
                    <a:pt x="29" y="5"/>
                    <a:pt x="29" y="5"/>
                    <a:pt x="29" y="5"/>
                  </a:cubicBezTo>
                  <a:cubicBezTo>
                    <a:pt x="29" y="5"/>
                    <a:pt x="29" y="5"/>
                    <a:pt x="29" y="5"/>
                  </a:cubicBezTo>
                  <a:cubicBezTo>
                    <a:pt x="29" y="6"/>
                    <a:pt x="29" y="7"/>
                    <a:pt x="28" y="8"/>
                  </a:cubicBezTo>
                  <a:cubicBezTo>
                    <a:pt x="28" y="8"/>
                    <a:pt x="28" y="8"/>
                    <a:pt x="28" y="8"/>
                  </a:cubicBezTo>
                  <a:cubicBezTo>
                    <a:pt x="28" y="10"/>
                    <a:pt x="27" y="13"/>
                    <a:pt x="26" y="16"/>
                  </a:cubicBezTo>
                  <a:cubicBezTo>
                    <a:pt x="26" y="16"/>
                    <a:pt x="26" y="16"/>
                    <a:pt x="26" y="16"/>
                  </a:cubicBezTo>
                  <a:cubicBezTo>
                    <a:pt x="24" y="23"/>
                    <a:pt x="21" y="32"/>
                    <a:pt x="18" y="42"/>
                  </a:cubicBezTo>
                  <a:cubicBezTo>
                    <a:pt x="18" y="42"/>
                    <a:pt x="18" y="42"/>
                    <a:pt x="18" y="42"/>
                  </a:cubicBezTo>
                  <a:cubicBezTo>
                    <a:pt x="13" y="61"/>
                    <a:pt x="7" y="83"/>
                    <a:pt x="7" y="90"/>
                  </a:cubicBezTo>
                  <a:cubicBezTo>
                    <a:pt x="7" y="90"/>
                    <a:pt x="7" y="90"/>
                    <a:pt x="7" y="90"/>
                  </a:cubicBezTo>
                  <a:cubicBezTo>
                    <a:pt x="7" y="90"/>
                    <a:pt x="7" y="90"/>
                    <a:pt x="7" y="90"/>
                  </a:cubicBezTo>
                  <a:cubicBezTo>
                    <a:pt x="7" y="91"/>
                    <a:pt x="7" y="91"/>
                    <a:pt x="7" y="91"/>
                  </a:cubicBezTo>
                  <a:cubicBezTo>
                    <a:pt x="7" y="91"/>
                    <a:pt x="7" y="92"/>
                    <a:pt x="7" y="92"/>
                  </a:cubicBezTo>
                  <a:cubicBezTo>
                    <a:pt x="7" y="92"/>
                    <a:pt x="7" y="92"/>
                    <a:pt x="7" y="92"/>
                  </a:cubicBezTo>
                  <a:cubicBezTo>
                    <a:pt x="7" y="93"/>
                    <a:pt x="11" y="98"/>
                    <a:pt x="15" y="104"/>
                  </a:cubicBezTo>
                  <a:cubicBezTo>
                    <a:pt x="15" y="104"/>
                    <a:pt x="15" y="104"/>
                    <a:pt x="15" y="104"/>
                  </a:cubicBezTo>
                  <a:cubicBezTo>
                    <a:pt x="20" y="110"/>
                    <a:pt x="25" y="117"/>
                    <a:pt x="31" y="124"/>
                  </a:cubicBezTo>
                  <a:cubicBezTo>
                    <a:pt x="31" y="124"/>
                    <a:pt x="31" y="124"/>
                    <a:pt x="31" y="124"/>
                  </a:cubicBezTo>
                  <a:cubicBezTo>
                    <a:pt x="43" y="138"/>
                    <a:pt x="54" y="150"/>
                    <a:pt x="54" y="150"/>
                  </a:cubicBezTo>
                  <a:cubicBezTo>
                    <a:pt x="54" y="150"/>
                    <a:pt x="54" y="150"/>
                    <a:pt x="54" y="150"/>
                  </a:cubicBezTo>
                  <a:cubicBezTo>
                    <a:pt x="55" y="151"/>
                    <a:pt x="55" y="152"/>
                    <a:pt x="55" y="152"/>
                  </a:cubicBezTo>
                  <a:cubicBezTo>
                    <a:pt x="55" y="152"/>
                    <a:pt x="55" y="152"/>
                    <a:pt x="55" y="152"/>
                  </a:cubicBezTo>
                  <a:cubicBezTo>
                    <a:pt x="55" y="153"/>
                    <a:pt x="54" y="154"/>
                    <a:pt x="54" y="155"/>
                  </a:cubicBezTo>
                  <a:cubicBezTo>
                    <a:pt x="54" y="155"/>
                    <a:pt x="54" y="155"/>
                    <a:pt x="54" y="155"/>
                  </a:cubicBezTo>
                  <a:cubicBezTo>
                    <a:pt x="53" y="156"/>
                    <a:pt x="52" y="156"/>
                    <a:pt x="51" y="156"/>
                  </a:cubicBezTo>
                  <a:cubicBezTo>
                    <a:pt x="51" y="156"/>
                    <a:pt x="51" y="156"/>
                    <a:pt x="51" y="156"/>
                  </a:cubicBezTo>
                  <a:cubicBezTo>
                    <a:pt x="50" y="156"/>
                    <a:pt x="49" y="156"/>
                    <a:pt x="49" y="155"/>
                  </a:cubicBezTo>
                  <a:close/>
                  <a:moveTo>
                    <a:pt x="50" y="153"/>
                  </a:move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0" y="153"/>
                    <a:pt x="50" y="153"/>
                    <a:pt x="50" y="153"/>
                  </a:cubicBezTo>
                  <a:close/>
                  <a:moveTo>
                    <a:pt x="51" y="152"/>
                  </a:moveTo>
                  <a:cubicBezTo>
                    <a:pt x="52" y="152"/>
                    <a:pt x="52" y="152"/>
                    <a:pt x="52" y="152"/>
                  </a:cubicBez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ubicBezTo>
                    <a:pt x="51" y="152"/>
                    <a:pt x="51" y="152"/>
                    <a:pt x="51" y="152"/>
                  </a:cubicBezTo>
                  <a:cubicBezTo>
                    <a:pt x="51" y="152"/>
                    <a:pt x="51" y="152"/>
                    <a:pt x="5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5484813" y="2543176"/>
              <a:ext cx="101600" cy="136525"/>
            </a:xfrm>
            <a:custGeom>
              <a:avLst/>
              <a:gdLst>
                <a:gd name="T0" fmla="*/ 2 w 19"/>
                <a:gd name="T1" fmla="*/ 22 h 26"/>
                <a:gd name="T2" fmla="*/ 10 w 19"/>
                <a:gd name="T3" fmla="*/ 2 h 26"/>
                <a:gd name="T4" fmla="*/ 10 w 19"/>
                <a:gd name="T5" fmla="*/ 2 h 26"/>
                <a:gd name="T6" fmla="*/ 11 w 19"/>
                <a:gd name="T7" fmla="*/ 0 h 26"/>
                <a:gd name="T8" fmla="*/ 11 w 19"/>
                <a:gd name="T9" fmla="*/ 0 h 26"/>
                <a:gd name="T10" fmla="*/ 13 w 19"/>
                <a:gd name="T11" fmla="*/ 1 h 26"/>
                <a:gd name="T12" fmla="*/ 13 w 19"/>
                <a:gd name="T13" fmla="*/ 1 h 26"/>
                <a:gd name="T14" fmla="*/ 13 w 19"/>
                <a:gd name="T15" fmla="*/ 3 h 26"/>
                <a:gd name="T16" fmla="*/ 13 w 19"/>
                <a:gd name="T17" fmla="*/ 3 h 26"/>
                <a:gd name="T18" fmla="*/ 13 w 19"/>
                <a:gd name="T19" fmla="*/ 3 h 26"/>
                <a:gd name="T20" fmla="*/ 13 w 19"/>
                <a:gd name="T21" fmla="*/ 3 h 26"/>
                <a:gd name="T22" fmla="*/ 13 w 19"/>
                <a:gd name="T23" fmla="*/ 3 h 26"/>
                <a:gd name="T24" fmla="*/ 13 w 19"/>
                <a:gd name="T25" fmla="*/ 3 h 26"/>
                <a:gd name="T26" fmla="*/ 12 w 19"/>
                <a:gd name="T27" fmla="*/ 6 h 26"/>
                <a:gd name="T28" fmla="*/ 12 w 19"/>
                <a:gd name="T29" fmla="*/ 6 h 26"/>
                <a:gd name="T30" fmla="*/ 9 w 19"/>
                <a:gd name="T31" fmla="*/ 13 h 26"/>
                <a:gd name="T32" fmla="*/ 9 w 19"/>
                <a:gd name="T33" fmla="*/ 13 h 26"/>
                <a:gd name="T34" fmla="*/ 6 w 19"/>
                <a:gd name="T35" fmla="*/ 19 h 26"/>
                <a:gd name="T36" fmla="*/ 6 w 19"/>
                <a:gd name="T37" fmla="*/ 19 h 26"/>
                <a:gd name="T38" fmla="*/ 16 w 19"/>
                <a:gd name="T39" fmla="*/ 13 h 26"/>
                <a:gd name="T40" fmla="*/ 16 w 19"/>
                <a:gd name="T41" fmla="*/ 13 h 26"/>
                <a:gd name="T42" fmla="*/ 18 w 19"/>
                <a:gd name="T43" fmla="*/ 14 h 26"/>
                <a:gd name="T44" fmla="*/ 18 w 19"/>
                <a:gd name="T45" fmla="*/ 14 h 26"/>
                <a:gd name="T46" fmla="*/ 18 w 19"/>
                <a:gd name="T47" fmla="*/ 16 h 26"/>
                <a:gd name="T48" fmla="*/ 18 w 19"/>
                <a:gd name="T49" fmla="*/ 16 h 26"/>
                <a:gd name="T50" fmla="*/ 0 w 19"/>
                <a:gd name="T51" fmla="*/ 26 h 26"/>
                <a:gd name="T52" fmla="*/ 2 w 19"/>
                <a:gd name="T5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26">
                  <a:moveTo>
                    <a:pt x="2" y="22"/>
                  </a:moveTo>
                  <a:cubicBezTo>
                    <a:pt x="2" y="22"/>
                    <a:pt x="8" y="7"/>
                    <a:pt x="10" y="2"/>
                  </a:cubicBezTo>
                  <a:cubicBezTo>
                    <a:pt x="10" y="2"/>
                    <a:pt x="10" y="2"/>
                    <a:pt x="10" y="2"/>
                  </a:cubicBezTo>
                  <a:cubicBezTo>
                    <a:pt x="10" y="1"/>
                    <a:pt x="10" y="1"/>
                    <a:pt x="11" y="0"/>
                  </a:cubicBezTo>
                  <a:cubicBezTo>
                    <a:pt x="11" y="0"/>
                    <a:pt x="11" y="0"/>
                    <a:pt x="11" y="0"/>
                  </a:cubicBezTo>
                  <a:cubicBezTo>
                    <a:pt x="12" y="0"/>
                    <a:pt x="13" y="0"/>
                    <a:pt x="13" y="1"/>
                  </a:cubicBezTo>
                  <a:cubicBezTo>
                    <a:pt x="13" y="1"/>
                    <a:pt x="13" y="1"/>
                    <a:pt x="13" y="1"/>
                  </a:cubicBezTo>
                  <a:cubicBezTo>
                    <a:pt x="14" y="1"/>
                    <a:pt x="14" y="2"/>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2" y="4"/>
                    <a:pt x="12" y="5"/>
                    <a:pt x="12" y="6"/>
                  </a:cubicBezTo>
                  <a:cubicBezTo>
                    <a:pt x="12" y="6"/>
                    <a:pt x="12" y="6"/>
                    <a:pt x="12" y="6"/>
                  </a:cubicBezTo>
                  <a:cubicBezTo>
                    <a:pt x="11" y="8"/>
                    <a:pt x="10" y="10"/>
                    <a:pt x="9" y="13"/>
                  </a:cubicBezTo>
                  <a:cubicBezTo>
                    <a:pt x="9" y="13"/>
                    <a:pt x="9" y="13"/>
                    <a:pt x="9" y="13"/>
                  </a:cubicBezTo>
                  <a:cubicBezTo>
                    <a:pt x="8" y="15"/>
                    <a:pt x="7" y="18"/>
                    <a:pt x="6" y="19"/>
                  </a:cubicBezTo>
                  <a:cubicBezTo>
                    <a:pt x="6" y="19"/>
                    <a:pt x="6" y="19"/>
                    <a:pt x="6" y="19"/>
                  </a:cubicBezTo>
                  <a:cubicBezTo>
                    <a:pt x="16" y="13"/>
                    <a:pt x="16" y="13"/>
                    <a:pt x="16" y="13"/>
                  </a:cubicBezTo>
                  <a:cubicBezTo>
                    <a:pt x="16" y="13"/>
                    <a:pt x="16" y="13"/>
                    <a:pt x="16" y="13"/>
                  </a:cubicBezTo>
                  <a:cubicBezTo>
                    <a:pt x="17" y="13"/>
                    <a:pt x="18" y="13"/>
                    <a:pt x="18" y="14"/>
                  </a:cubicBezTo>
                  <a:cubicBezTo>
                    <a:pt x="18" y="14"/>
                    <a:pt x="18" y="14"/>
                    <a:pt x="18" y="14"/>
                  </a:cubicBezTo>
                  <a:cubicBezTo>
                    <a:pt x="19" y="14"/>
                    <a:pt x="19" y="15"/>
                    <a:pt x="18" y="16"/>
                  </a:cubicBezTo>
                  <a:cubicBezTo>
                    <a:pt x="18" y="16"/>
                    <a:pt x="18" y="16"/>
                    <a:pt x="18" y="16"/>
                  </a:cubicBezTo>
                  <a:cubicBezTo>
                    <a:pt x="0" y="26"/>
                    <a:pt x="0" y="26"/>
                    <a:pt x="0" y="26"/>
                  </a:cubicBezTo>
                  <a:cubicBezTo>
                    <a:pt x="2" y="22"/>
                    <a:pt x="2"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5464175" y="2532063"/>
              <a:ext cx="131763" cy="173038"/>
            </a:xfrm>
            <a:custGeom>
              <a:avLst/>
              <a:gdLst>
                <a:gd name="T0" fmla="*/ 4 w 25"/>
                <a:gd name="T1" fmla="*/ 24 h 33"/>
                <a:gd name="T2" fmla="*/ 4 w 25"/>
                <a:gd name="T3" fmla="*/ 24 h 33"/>
                <a:gd name="T4" fmla="*/ 4 w 25"/>
                <a:gd name="T5" fmla="*/ 24 h 33"/>
                <a:gd name="T6" fmla="*/ 4 w 25"/>
                <a:gd name="T7" fmla="*/ 24 h 33"/>
                <a:gd name="T8" fmla="*/ 4 w 25"/>
                <a:gd name="T9" fmla="*/ 24 h 33"/>
                <a:gd name="T10" fmla="*/ 4 w 25"/>
                <a:gd name="T11" fmla="*/ 24 h 33"/>
                <a:gd name="T12" fmla="*/ 4 w 25"/>
                <a:gd name="T13" fmla="*/ 23 h 33"/>
                <a:gd name="T14" fmla="*/ 4 w 25"/>
                <a:gd name="T15" fmla="*/ 23 h 33"/>
                <a:gd name="T16" fmla="*/ 4 w 25"/>
                <a:gd name="T17" fmla="*/ 23 h 33"/>
                <a:gd name="T18" fmla="*/ 5 w 25"/>
                <a:gd name="T19" fmla="*/ 21 h 33"/>
                <a:gd name="T20" fmla="*/ 5 w 25"/>
                <a:gd name="T21" fmla="*/ 21 h 33"/>
                <a:gd name="T22" fmla="*/ 7 w 25"/>
                <a:gd name="T23" fmla="*/ 15 h 33"/>
                <a:gd name="T24" fmla="*/ 7 w 25"/>
                <a:gd name="T25" fmla="*/ 15 h 33"/>
                <a:gd name="T26" fmla="*/ 12 w 25"/>
                <a:gd name="T27" fmla="*/ 3 h 33"/>
                <a:gd name="T28" fmla="*/ 12 w 25"/>
                <a:gd name="T29" fmla="*/ 3 h 33"/>
                <a:gd name="T30" fmla="*/ 14 w 25"/>
                <a:gd name="T31" fmla="*/ 1 h 33"/>
                <a:gd name="T32" fmla="*/ 14 w 25"/>
                <a:gd name="T33" fmla="*/ 1 h 33"/>
                <a:gd name="T34" fmla="*/ 16 w 25"/>
                <a:gd name="T35" fmla="*/ 0 h 33"/>
                <a:gd name="T36" fmla="*/ 16 w 25"/>
                <a:gd name="T37" fmla="*/ 0 h 33"/>
                <a:gd name="T38" fmla="*/ 19 w 25"/>
                <a:gd name="T39" fmla="*/ 2 h 33"/>
                <a:gd name="T40" fmla="*/ 19 w 25"/>
                <a:gd name="T41" fmla="*/ 2 h 33"/>
                <a:gd name="T42" fmla="*/ 20 w 25"/>
                <a:gd name="T43" fmla="*/ 4 h 33"/>
                <a:gd name="T44" fmla="*/ 20 w 25"/>
                <a:gd name="T45" fmla="*/ 4 h 33"/>
                <a:gd name="T46" fmla="*/ 19 w 25"/>
                <a:gd name="T47" fmla="*/ 6 h 33"/>
                <a:gd name="T48" fmla="*/ 19 w 25"/>
                <a:gd name="T49" fmla="*/ 6 h 33"/>
                <a:gd name="T50" fmla="*/ 18 w 25"/>
                <a:gd name="T51" fmla="*/ 6 h 33"/>
                <a:gd name="T52" fmla="*/ 18 w 25"/>
                <a:gd name="T53" fmla="*/ 6 h 33"/>
                <a:gd name="T54" fmla="*/ 17 w 25"/>
                <a:gd name="T55" fmla="*/ 9 h 33"/>
                <a:gd name="T56" fmla="*/ 17 w 25"/>
                <a:gd name="T57" fmla="*/ 9 h 33"/>
                <a:gd name="T58" fmla="*/ 14 w 25"/>
                <a:gd name="T59" fmla="*/ 16 h 33"/>
                <a:gd name="T60" fmla="*/ 14 w 25"/>
                <a:gd name="T61" fmla="*/ 16 h 33"/>
                <a:gd name="T62" fmla="*/ 14 w 25"/>
                <a:gd name="T63" fmla="*/ 17 h 33"/>
                <a:gd name="T64" fmla="*/ 14 w 25"/>
                <a:gd name="T65" fmla="*/ 17 h 33"/>
                <a:gd name="T66" fmla="*/ 20 w 25"/>
                <a:gd name="T67" fmla="*/ 13 h 33"/>
                <a:gd name="T68" fmla="*/ 20 w 25"/>
                <a:gd name="T69" fmla="*/ 13 h 33"/>
                <a:gd name="T70" fmla="*/ 21 w 25"/>
                <a:gd name="T71" fmla="*/ 13 h 33"/>
                <a:gd name="T72" fmla="*/ 21 w 25"/>
                <a:gd name="T73" fmla="*/ 13 h 33"/>
                <a:gd name="T74" fmla="*/ 24 w 25"/>
                <a:gd name="T75" fmla="*/ 15 h 33"/>
                <a:gd name="T76" fmla="*/ 24 w 25"/>
                <a:gd name="T77" fmla="*/ 15 h 33"/>
                <a:gd name="T78" fmla="*/ 25 w 25"/>
                <a:gd name="T79" fmla="*/ 17 h 33"/>
                <a:gd name="T80" fmla="*/ 25 w 25"/>
                <a:gd name="T81" fmla="*/ 17 h 33"/>
                <a:gd name="T82" fmla="*/ 23 w 25"/>
                <a:gd name="T83" fmla="*/ 20 h 33"/>
                <a:gd name="T84" fmla="*/ 23 w 25"/>
                <a:gd name="T85" fmla="*/ 20 h 33"/>
                <a:gd name="T86" fmla="*/ 0 w 25"/>
                <a:gd name="T87" fmla="*/ 33 h 33"/>
                <a:gd name="T88" fmla="*/ 4 w 25"/>
                <a:gd name="T8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3">
                  <a:moveTo>
                    <a:pt x="4" y="24"/>
                  </a:moveTo>
                  <a:cubicBezTo>
                    <a:pt x="4" y="24"/>
                    <a:pt x="4" y="24"/>
                    <a:pt x="4" y="24"/>
                  </a:cubicBezTo>
                  <a:cubicBezTo>
                    <a:pt x="4" y="24"/>
                    <a:pt x="4" y="24"/>
                    <a:pt x="4" y="24"/>
                  </a:cubicBezTo>
                  <a:cubicBezTo>
                    <a:pt x="4" y="24"/>
                    <a:pt x="4" y="24"/>
                    <a:pt x="4" y="24"/>
                  </a:cubicBezTo>
                  <a:cubicBezTo>
                    <a:pt x="4" y="24"/>
                    <a:pt x="4" y="24"/>
                    <a:pt x="4" y="24"/>
                  </a:cubicBezTo>
                  <a:cubicBezTo>
                    <a:pt x="4" y="24"/>
                    <a:pt x="4" y="24"/>
                    <a:pt x="4" y="24"/>
                  </a:cubicBezTo>
                  <a:cubicBezTo>
                    <a:pt x="4" y="23"/>
                    <a:pt x="4" y="23"/>
                    <a:pt x="4" y="23"/>
                  </a:cubicBezTo>
                  <a:cubicBezTo>
                    <a:pt x="4" y="23"/>
                    <a:pt x="4" y="23"/>
                    <a:pt x="4" y="23"/>
                  </a:cubicBezTo>
                  <a:cubicBezTo>
                    <a:pt x="4" y="23"/>
                    <a:pt x="4" y="23"/>
                    <a:pt x="4" y="23"/>
                  </a:cubicBezTo>
                  <a:cubicBezTo>
                    <a:pt x="4" y="22"/>
                    <a:pt x="5" y="22"/>
                    <a:pt x="5" y="21"/>
                  </a:cubicBezTo>
                  <a:cubicBezTo>
                    <a:pt x="5" y="21"/>
                    <a:pt x="5" y="21"/>
                    <a:pt x="5" y="21"/>
                  </a:cubicBezTo>
                  <a:cubicBezTo>
                    <a:pt x="5" y="20"/>
                    <a:pt x="6" y="17"/>
                    <a:pt x="7" y="15"/>
                  </a:cubicBezTo>
                  <a:cubicBezTo>
                    <a:pt x="7" y="15"/>
                    <a:pt x="7" y="15"/>
                    <a:pt x="7" y="15"/>
                  </a:cubicBezTo>
                  <a:cubicBezTo>
                    <a:pt x="9" y="11"/>
                    <a:pt x="11" y="6"/>
                    <a:pt x="12" y="3"/>
                  </a:cubicBezTo>
                  <a:cubicBezTo>
                    <a:pt x="12" y="3"/>
                    <a:pt x="12" y="3"/>
                    <a:pt x="12" y="3"/>
                  </a:cubicBezTo>
                  <a:cubicBezTo>
                    <a:pt x="12" y="3"/>
                    <a:pt x="13" y="2"/>
                    <a:pt x="14" y="1"/>
                  </a:cubicBezTo>
                  <a:cubicBezTo>
                    <a:pt x="14" y="1"/>
                    <a:pt x="14" y="1"/>
                    <a:pt x="14" y="1"/>
                  </a:cubicBezTo>
                  <a:cubicBezTo>
                    <a:pt x="15" y="0"/>
                    <a:pt x="15" y="0"/>
                    <a:pt x="16" y="0"/>
                  </a:cubicBezTo>
                  <a:cubicBezTo>
                    <a:pt x="16" y="0"/>
                    <a:pt x="16" y="0"/>
                    <a:pt x="16" y="0"/>
                  </a:cubicBezTo>
                  <a:cubicBezTo>
                    <a:pt x="17" y="0"/>
                    <a:pt x="18" y="1"/>
                    <a:pt x="19" y="2"/>
                  </a:cubicBezTo>
                  <a:cubicBezTo>
                    <a:pt x="19" y="2"/>
                    <a:pt x="19" y="2"/>
                    <a:pt x="19" y="2"/>
                  </a:cubicBezTo>
                  <a:cubicBezTo>
                    <a:pt x="19" y="2"/>
                    <a:pt x="20" y="3"/>
                    <a:pt x="20" y="4"/>
                  </a:cubicBezTo>
                  <a:cubicBezTo>
                    <a:pt x="20" y="4"/>
                    <a:pt x="20" y="4"/>
                    <a:pt x="20" y="4"/>
                  </a:cubicBezTo>
                  <a:cubicBezTo>
                    <a:pt x="20" y="4"/>
                    <a:pt x="19" y="5"/>
                    <a:pt x="19" y="6"/>
                  </a:cubicBezTo>
                  <a:cubicBezTo>
                    <a:pt x="19" y="6"/>
                    <a:pt x="19" y="6"/>
                    <a:pt x="19" y="6"/>
                  </a:cubicBezTo>
                  <a:cubicBezTo>
                    <a:pt x="19" y="6"/>
                    <a:pt x="19" y="6"/>
                    <a:pt x="18" y="6"/>
                  </a:cubicBezTo>
                  <a:cubicBezTo>
                    <a:pt x="18" y="6"/>
                    <a:pt x="18" y="6"/>
                    <a:pt x="18" y="6"/>
                  </a:cubicBezTo>
                  <a:cubicBezTo>
                    <a:pt x="18" y="7"/>
                    <a:pt x="18" y="8"/>
                    <a:pt x="17" y="9"/>
                  </a:cubicBezTo>
                  <a:cubicBezTo>
                    <a:pt x="17" y="9"/>
                    <a:pt x="17" y="9"/>
                    <a:pt x="17" y="9"/>
                  </a:cubicBezTo>
                  <a:cubicBezTo>
                    <a:pt x="17" y="11"/>
                    <a:pt x="15" y="13"/>
                    <a:pt x="14" y="16"/>
                  </a:cubicBezTo>
                  <a:cubicBezTo>
                    <a:pt x="14" y="16"/>
                    <a:pt x="14" y="16"/>
                    <a:pt x="14" y="16"/>
                  </a:cubicBezTo>
                  <a:cubicBezTo>
                    <a:pt x="14" y="16"/>
                    <a:pt x="14" y="16"/>
                    <a:pt x="14" y="17"/>
                  </a:cubicBezTo>
                  <a:cubicBezTo>
                    <a:pt x="14" y="17"/>
                    <a:pt x="14" y="17"/>
                    <a:pt x="14" y="17"/>
                  </a:cubicBezTo>
                  <a:cubicBezTo>
                    <a:pt x="20" y="13"/>
                    <a:pt x="20" y="13"/>
                    <a:pt x="20" y="13"/>
                  </a:cubicBezTo>
                  <a:cubicBezTo>
                    <a:pt x="20" y="13"/>
                    <a:pt x="20" y="13"/>
                    <a:pt x="20" y="13"/>
                  </a:cubicBezTo>
                  <a:cubicBezTo>
                    <a:pt x="20" y="13"/>
                    <a:pt x="21" y="13"/>
                    <a:pt x="21" y="13"/>
                  </a:cubicBezTo>
                  <a:cubicBezTo>
                    <a:pt x="21" y="13"/>
                    <a:pt x="21" y="13"/>
                    <a:pt x="21" y="13"/>
                  </a:cubicBezTo>
                  <a:cubicBezTo>
                    <a:pt x="22" y="13"/>
                    <a:pt x="24" y="14"/>
                    <a:pt x="24" y="15"/>
                  </a:cubicBezTo>
                  <a:cubicBezTo>
                    <a:pt x="24" y="15"/>
                    <a:pt x="24" y="15"/>
                    <a:pt x="24" y="15"/>
                  </a:cubicBezTo>
                  <a:cubicBezTo>
                    <a:pt x="25" y="15"/>
                    <a:pt x="25" y="16"/>
                    <a:pt x="25" y="17"/>
                  </a:cubicBezTo>
                  <a:cubicBezTo>
                    <a:pt x="25" y="17"/>
                    <a:pt x="25" y="17"/>
                    <a:pt x="25" y="17"/>
                  </a:cubicBezTo>
                  <a:cubicBezTo>
                    <a:pt x="25" y="18"/>
                    <a:pt x="24" y="19"/>
                    <a:pt x="23" y="20"/>
                  </a:cubicBezTo>
                  <a:cubicBezTo>
                    <a:pt x="23" y="20"/>
                    <a:pt x="23" y="20"/>
                    <a:pt x="23" y="20"/>
                  </a:cubicBezTo>
                  <a:cubicBezTo>
                    <a:pt x="0" y="33"/>
                    <a:pt x="0" y="33"/>
                    <a:pt x="0" y="33"/>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5507038" y="2579688"/>
              <a:ext cx="79375" cy="84138"/>
            </a:xfrm>
            <a:custGeom>
              <a:avLst/>
              <a:gdLst>
                <a:gd name="T0" fmla="*/ 0 w 15"/>
                <a:gd name="T1" fmla="*/ 15 h 16"/>
                <a:gd name="T2" fmla="*/ 1 w 15"/>
                <a:gd name="T3" fmla="*/ 13 h 16"/>
                <a:gd name="T4" fmla="*/ 1 w 15"/>
                <a:gd name="T5" fmla="*/ 13 h 16"/>
                <a:gd name="T6" fmla="*/ 5 w 15"/>
                <a:gd name="T7" fmla="*/ 7 h 16"/>
                <a:gd name="T8" fmla="*/ 5 w 15"/>
                <a:gd name="T9" fmla="*/ 7 h 16"/>
                <a:gd name="T10" fmla="*/ 12 w 15"/>
                <a:gd name="T11" fmla="*/ 0 h 16"/>
                <a:gd name="T12" fmla="*/ 12 w 15"/>
                <a:gd name="T13" fmla="*/ 0 h 16"/>
                <a:gd name="T14" fmla="*/ 12 w 15"/>
                <a:gd name="T15" fmla="*/ 0 h 16"/>
                <a:gd name="T16" fmla="*/ 14 w 15"/>
                <a:gd name="T17" fmla="*/ 1 h 16"/>
                <a:gd name="T18" fmla="*/ 14 w 15"/>
                <a:gd name="T19" fmla="*/ 1 h 16"/>
                <a:gd name="T20" fmla="*/ 14 w 15"/>
                <a:gd name="T21" fmla="*/ 3 h 16"/>
                <a:gd name="T22" fmla="*/ 14 w 15"/>
                <a:gd name="T23" fmla="*/ 3 h 16"/>
                <a:gd name="T24" fmla="*/ 8 w 15"/>
                <a:gd name="T25" fmla="*/ 9 h 16"/>
                <a:gd name="T26" fmla="*/ 8 w 15"/>
                <a:gd name="T27" fmla="*/ 9 h 16"/>
                <a:gd name="T28" fmla="*/ 2 w 15"/>
                <a:gd name="T29" fmla="*/ 16 h 16"/>
                <a:gd name="T30" fmla="*/ 2 w 15"/>
                <a:gd name="T31" fmla="*/ 16 h 16"/>
                <a:gd name="T32" fmla="*/ 2 w 15"/>
                <a:gd name="T33" fmla="*/ 16 h 16"/>
                <a:gd name="T34" fmla="*/ 2 w 15"/>
                <a:gd name="T35" fmla="*/ 16 h 16"/>
                <a:gd name="T36" fmla="*/ 0 w 15"/>
                <a:gd name="T3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
                  <a:moveTo>
                    <a:pt x="0" y="15"/>
                  </a:moveTo>
                  <a:cubicBezTo>
                    <a:pt x="0" y="14"/>
                    <a:pt x="0" y="14"/>
                    <a:pt x="1" y="13"/>
                  </a:cubicBezTo>
                  <a:cubicBezTo>
                    <a:pt x="1" y="13"/>
                    <a:pt x="1" y="13"/>
                    <a:pt x="1" y="13"/>
                  </a:cubicBezTo>
                  <a:cubicBezTo>
                    <a:pt x="1" y="13"/>
                    <a:pt x="3" y="10"/>
                    <a:pt x="5" y="7"/>
                  </a:cubicBezTo>
                  <a:cubicBezTo>
                    <a:pt x="5" y="7"/>
                    <a:pt x="5" y="7"/>
                    <a:pt x="5" y="7"/>
                  </a:cubicBezTo>
                  <a:cubicBezTo>
                    <a:pt x="7" y="5"/>
                    <a:pt x="9" y="2"/>
                    <a:pt x="12" y="0"/>
                  </a:cubicBezTo>
                  <a:cubicBezTo>
                    <a:pt x="12" y="0"/>
                    <a:pt x="12" y="0"/>
                    <a:pt x="12" y="0"/>
                  </a:cubicBezTo>
                  <a:cubicBezTo>
                    <a:pt x="12" y="0"/>
                    <a:pt x="12" y="0"/>
                    <a:pt x="12" y="0"/>
                  </a:cubicBezTo>
                  <a:cubicBezTo>
                    <a:pt x="13" y="0"/>
                    <a:pt x="14" y="0"/>
                    <a:pt x="14" y="1"/>
                  </a:cubicBezTo>
                  <a:cubicBezTo>
                    <a:pt x="14" y="1"/>
                    <a:pt x="14" y="1"/>
                    <a:pt x="14" y="1"/>
                  </a:cubicBezTo>
                  <a:cubicBezTo>
                    <a:pt x="15" y="1"/>
                    <a:pt x="15" y="2"/>
                    <a:pt x="14" y="3"/>
                  </a:cubicBezTo>
                  <a:cubicBezTo>
                    <a:pt x="14" y="3"/>
                    <a:pt x="14" y="3"/>
                    <a:pt x="14" y="3"/>
                  </a:cubicBezTo>
                  <a:cubicBezTo>
                    <a:pt x="12" y="4"/>
                    <a:pt x="9" y="6"/>
                    <a:pt x="8" y="9"/>
                  </a:cubicBezTo>
                  <a:cubicBezTo>
                    <a:pt x="8" y="9"/>
                    <a:pt x="8" y="9"/>
                    <a:pt x="8" y="9"/>
                  </a:cubicBezTo>
                  <a:cubicBezTo>
                    <a:pt x="6" y="12"/>
                    <a:pt x="4" y="15"/>
                    <a:pt x="2" y="16"/>
                  </a:cubicBezTo>
                  <a:cubicBezTo>
                    <a:pt x="2" y="16"/>
                    <a:pt x="2" y="16"/>
                    <a:pt x="2" y="16"/>
                  </a:cubicBezTo>
                  <a:cubicBezTo>
                    <a:pt x="2" y="16"/>
                    <a:pt x="2" y="16"/>
                    <a:pt x="2" y="16"/>
                  </a:cubicBezTo>
                  <a:cubicBezTo>
                    <a:pt x="2" y="16"/>
                    <a:pt x="2" y="16"/>
                    <a:pt x="2" y="16"/>
                  </a:cubicBezTo>
                  <a:cubicBezTo>
                    <a:pt x="1" y="16"/>
                    <a:pt x="1" y="1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a:spLocks noEditPoints="1"/>
            </p:cNvSpPr>
            <p:nvPr/>
          </p:nvSpPr>
          <p:spPr bwMode="auto">
            <a:xfrm>
              <a:off x="5495925" y="2563813"/>
              <a:ext cx="100013" cy="109538"/>
            </a:xfrm>
            <a:custGeom>
              <a:avLst/>
              <a:gdLst>
                <a:gd name="T0" fmla="*/ 1 w 19"/>
                <a:gd name="T1" fmla="*/ 19 h 21"/>
                <a:gd name="T2" fmla="*/ 1 w 19"/>
                <a:gd name="T3" fmla="*/ 19 h 21"/>
                <a:gd name="T4" fmla="*/ 0 w 19"/>
                <a:gd name="T5" fmla="*/ 17 h 21"/>
                <a:gd name="T6" fmla="*/ 0 w 19"/>
                <a:gd name="T7" fmla="*/ 17 h 21"/>
                <a:gd name="T8" fmla="*/ 2 w 19"/>
                <a:gd name="T9" fmla="*/ 14 h 21"/>
                <a:gd name="T10" fmla="*/ 2 w 19"/>
                <a:gd name="T11" fmla="*/ 14 h 21"/>
                <a:gd name="T12" fmla="*/ 2 w 19"/>
                <a:gd name="T13" fmla="*/ 14 h 21"/>
                <a:gd name="T14" fmla="*/ 2 w 19"/>
                <a:gd name="T15" fmla="*/ 14 h 21"/>
                <a:gd name="T16" fmla="*/ 3 w 19"/>
                <a:gd name="T17" fmla="*/ 13 h 21"/>
                <a:gd name="T18" fmla="*/ 3 w 19"/>
                <a:gd name="T19" fmla="*/ 13 h 21"/>
                <a:gd name="T20" fmla="*/ 5 w 19"/>
                <a:gd name="T21" fmla="*/ 9 h 21"/>
                <a:gd name="T22" fmla="*/ 5 w 19"/>
                <a:gd name="T23" fmla="*/ 9 h 21"/>
                <a:gd name="T24" fmla="*/ 13 w 19"/>
                <a:gd name="T25" fmla="*/ 1 h 21"/>
                <a:gd name="T26" fmla="*/ 13 w 19"/>
                <a:gd name="T27" fmla="*/ 1 h 21"/>
                <a:gd name="T28" fmla="*/ 16 w 19"/>
                <a:gd name="T29" fmla="*/ 0 h 21"/>
                <a:gd name="T30" fmla="*/ 16 w 19"/>
                <a:gd name="T31" fmla="*/ 1 h 21"/>
                <a:gd name="T32" fmla="*/ 18 w 19"/>
                <a:gd name="T33" fmla="*/ 3 h 21"/>
                <a:gd name="T34" fmla="*/ 18 w 19"/>
                <a:gd name="T35" fmla="*/ 3 h 21"/>
                <a:gd name="T36" fmla="*/ 19 w 19"/>
                <a:gd name="T37" fmla="*/ 4 h 21"/>
                <a:gd name="T38" fmla="*/ 19 w 19"/>
                <a:gd name="T39" fmla="*/ 4 h 21"/>
                <a:gd name="T40" fmla="*/ 17 w 19"/>
                <a:gd name="T41" fmla="*/ 7 h 21"/>
                <a:gd name="T42" fmla="*/ 17 w 19"/>
                <a:gd name="T43" fmla="*/ 7 h 21"/>
                <a:gd name="T44" fmla="*/ 11 w 19"/>
                <a:gd name="T45" fmla="*/ 13 h 21"/>
                <a:gd name="T46" fmla="*/ 11 w 19"/>
                <a:gd name="T47" fmla="*/ 13 h 21"/>
                <a:gd name="T48" fmla="*/ 5 w 19"/>
                <a:gd name="T49" fmla="*/ 20 h 21"/>
                <a:gd name="T50" fmla="*/ 5 w 19"/>
                <a:gd name="T51" fmla="*/ 20 h 21"/>
                <a:gd name="T52" fmla="*/ 4 w 19"/>
                <a:gd name="T53" fmla="*/ 21 h 21"/>
                <a:gd name="T54" fmla="*/ 4 w 19"/>
                <a:gd name="T55" fmla="*/ 21 h 21"/>
                <a:gd name="T56" fmla="*/ 4 w 19"/>
                <a:gd name="T57" fmla="*/ 21 h 21"/>
                <a:gd name="T58" fmla="*/ 4 w 19"/>
                <a:gd name="T59" fmla="*/ 21 h 21"/>
                <a:gd name="T60" fmla="*/ 1 w 19"/>
                <a:gd name="T61" fmla="*/ 19 h 21"/>
                <a:gd name="T62" fmla="*/ 2 w 19"/>
                <a:gd name="T63" fmla="*/ 18 h 21"/>
                <a:gd name="T64" fmla="*/ 3 w 19"/>
                <a:gd name="T65" fmla="*/ 18 h 21"/>
                <a:gd name="T66" fmla="*/ 3 w 19"/>
                <a:gd name="T67" fmla="*/ 18 h 21"/>
                <a:gd name="T68" fmla="*/ 2 w 19"/>
                <a:gd name="T69" fmla="*/ 18 h 21"/>
                <a:gd name="T70" fmla="*/ 4 w 19"/>
                <a:gd name="T71" fmla="*/ 17 h 21"/>
                <a:gd name="T72" fmla="*/ 4 w 19"/>
                <a:gd name="T73" fmla="*/ 17 h 21"/>
                <a:gd name="T74" fmla="*/ 4 w 19"/>
                <a:gd name="T75" fmla="*/ 17 h 21"/>
                <a:gd name="T76" fmla="*/ 4 w 19"/>
                <a:gd name="T77" fmla="*/ 17 h 21"/>
                <a:gd name="T78" fmla="*/ 4 w 19"/>
                <a:gd name="T79" fmla="*/ 17 h 21"/>
                <a:gd name="T80" fmla="*/ 4 w 19"/>
                <a:gd name="T81" fmla="*/ 17 h 21"/>
                <a:gd name="T82" fmla="*/ 4 w 19"/>
                <a:gd name="T83" fmla="*/ 17 h 21"/>
                <a:gd name="T84" fmla="*/ 4 w 19"/>
                <a:gd name="T85" fmla="*/ 17 h 21"/>
                <a:gd name="T86" fmla="*/ 4 w 19"/>
                <a:gd name="T8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1">
                  <a:moveTo>
                    <a:pt x="1" y="19"/>
                  </a:moveTo>
                  <a:cubicBezTo>
                    <a:pt x="1" y="19"/>
                    <a:pt x="1" y="19"/>
                    <a:pt x="1" y="19"/>
                  </a:cubicBezTo>
                  <a:cubicBezTo>
                    <a:pt x="0" y="19"/>
                    <a:pt x="0" y="18"/>
                    <a:pt x="0" y="17"/>
                  </a:cubicBezTo>
                  <a:cubicBezTo>
                    <a:pt x="0" y="17"/>
                    <a:pt x="0" y="17"/>
                    <a:pt x="0" y="17"/>
                  </a:cubicBezTo>
                  <a:cubicBezTo>
                    <a:pt x="0" y="16"/>
                    <a:pt x="1" y="15"/>
                    <a:pt x="2" y="14"/>
                  </a:cubicBezTo>
                  <a:cubicBezTo>
                    <a:pt x="2" y="14"/>
                    <a:pt x="2" y="14"/>
                    <a:pt x="2" y="14"/>
                  </a:cubicBezTo>
                  <a:cubicBezTo>
                    <a:pt x="2" y="14"/>
                    <a:pt x="2" y="14"/>
                    <a:pt x="2" y="14"/>
                  </a:cubicBezTo>
                  <a:cubicBezTo>
                    <a:pt x="2" y="14"/>
                    <a:pt x="2" y="14"/>
                    <a:pt x="2" y="14"/>
                  </a:cubicBezTo>
                  <a:cubicBezTo>
                    <a:pt x="2" y="14"/>
                    <a:pt x="2" y="14"/>
                    <a:pt x="3" y="13"/>
                  </a:cubicBezTo>
                  <a:cubicBezTo>
                    <a:pt x="3" y="13"/>
                    <a:pt x="3" y="13"/>
                    <a:pt x="3" y="13"/>
                  </a:cubicBezTo>
                  <a:cubicBezTo>
                    <a:pt x="4" y="12"/>
                    <a:pt x="4" y="11"/>
                    <a:pt x="5" y="9"/>
                  </a:cubicBezTo>
                  <a:cubicBezTo>
                    <a:pt x="5" y="9"/>
                    <a:pt x="5" y="9"/>
                    <a:pt x="5" y="9"/>
                  </a:cubicBezTo>
                  <a:cubicBezTo>
                    <a:pt x="8" y="6"/>
                    <a:pt x="10" y="3"/>
                    <a:pt x="13" y="1"/>
                  </a:cubicBezTo>
                  <a:cubicBezTo>
                    <a:pt x="13" y="1"/>
                    <a:pt x="13" y="1"/>
                    <a:pt x="13" y="1"/>
                  </a:cubicBezTo>
                  <a:cubicBezTo>
                    <a:pt x="16" y="0"/>
                    <a:pt x="16" y="0"/>
                    <a:pt x="16" y="0"/>
                  </a:cubicBezTo>
                  <a:cubicBezTo>
                    <a:pt x="16" y="1"/>
                    <a:pt x="16" y="1"/>
                    <a:pt x="16" y="1"/>
                  </a:cubicBezTo>
                  <a:cubicBezTo>
                    <a:pt x="17" y="1"/>
                    <a:pt x="18" y="2"/>
                    <a:pt x="18" y="3"/>
                  </a:cubicBezTo>
                  <a:cubicBezTo>
                    <a:pt x="18" y="3"/>
                    <a:pt x="18" y="3"/>
                    <a:pt x="18" y="3"/>
                  </a:cubicBezTo>
                  <a:cubicBezTo>
                    <a:pt x="19" y="3"/>
                    <a:pt x="19" y="4"/>
                    <a:pt x="19" y="4"/>
                  </a:cubicBezTo>
                  <a:cubicBezTo>
                    <a:pt x="19" y="4"/>
                    <a:pt x="19" y="4"/>
                    <a:pt x="19" y="4"/>
                  </a:cubicBezTo>
                  <a:cubicBezTo>
                    <a:pt x="19" y="6"/>
                    <a:pt x="18" y="7"/>
                    <a:pt x="17" y="7"/>
                  </a:cubicBezTo>
                  <a:cubicBezTo>
                    <a:pt x="17" y="7"/>
                    <a:pt x="17" y="7"/>
                    <a:pt x="17" y="7"/>
                  </a:cubicBezTo>
                  <a:cubicBezTo>
                    <a:pt x="15" y="8"/>
                    <a:pt x="13" y="11"/>
                    <a:pt x="11" y="13"/>
                  </a:cubicBezTo>
                  <a:cubicBezTo>
                    <a:pt x="11" y="13"/>
                    <a:pt x="11" y="13"/>
                    <a:pt x="11" y="13"/>
                  </a:cubicBezTo>
                  <a:cubicBezTo>
                    <a:pt x="9" y="16"/>
                    <a:pt x="8" y="19"/>
                    <a:pt x="5" y="20"/>
                  </a:cubicBezTo>
                  <a:cubicBezTo>
                    <a:pt x="5" y="20"/>
                    <a:pt x="5" y="20"/>
                    <a:pt x="5" y="20"/>
                  </a:cubicBezTo>
                  <a:cubicBezTo>
                    <a:pt x="5" y="21"/>
                    <a:pt x="4" y="21"/>
                    <a:pt x="4" y="21"/>
                  </a:cubicBezTo>
                  <a:cubicBezTo>
                    <a:pt x="4" y="21"/>
                    <a:pt x="4" y="21"/>
                    <a:pt x="4" y="21"/>
                  </a:cubicBezTo>
                  <a:cubicBezTo>
                    <a:pt x="4" y="21"/>
                    <a:pt x="4" y="21"/>
                    <a:pt x="4" y="21"/>
                  </a:cubicBezTo>
                  <a:cubicBezTo>
                    <a:pt x="4" y="21"/>
                    <a:pt x="4" y="21"/>
                    <a:pt x="4" y="21"/>
                  </a:cubicBezTo>
                  <a:cubicBezTo>
                    <a:pt x="2" y="21"/>
                    <a:pt x="1" y="20"/>
                    <a:pt x="1" y="19"/>
                  </a:cubicBezTo>
                  <a:close/>
                  <a:moveTo>
                    <a:pt x="2" y="18"/>
                  </a:moveTo>
                  <a:cubicBezTo>
                    <a:pt x="3" y="18"/>
                    <a:pt x="3" y="18"/>
                    <a:pt x="3" y="18"/>
                  </a:cubicBezTo>
                  <a:cubicBezTo>
                    <a:pt x="3" y="18"/>
                    <a:pt x="3" y="18"/>
                    <a:pt x="3" y="18"/>
                  </a:cubicBezTo>
                  <a:cubicBezTo>
                    <a:pt x="2" y="18"/>
                    <a:pt x="2" y="18"/>
                    <a:pt x="2" y="18"/>
                  </a:cubicBezTo>
                  <a:close/>
                  <a:moveTo>
                    <a:pt x="4" y="17"/>
                  </a:moveTo>
                  <a:cubicBezTo>
                    <a:pt x="4" y="17"/>
                    <a:pt x="4" y="17"/>
                    <a:pt x="4" y="17"/>
                  </a:cubicBezTo>
                  <a:cubicBezTo>
                    <a:pt x="4" y="17"/>
                    <a:pt x="4" y="17"/>
                    <a:pt x="4" y="17"/>
                  </a:cubicBezTo>
                  <a:close/>
                  <a:moveTo>
                    <a:pt x="4" y="17"/>
                  </a:move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5522913" y="4059238"/>
              <a:ext cx="274638" cy="542925"/>
            </a:xfrm>
            <a:custGeom>
              <a:avLst/>
              <a:gdLst>
                <a:gd name="T0" fmla="*/ 19 w 52"/>
                <a:gd name="T1" fmla="*/ 99 h 103"/>
                <a:gd name="T2" fmla="*/ 9 w 52"/>
                <a:gd name="T3" fmla="*/ 71 h 103"/>
                <a:gd name="T4" fmla="*/ 9 w 52"/>
                <a:gd name="T5" fmla="*/ 71 h 103"/>
                <a:gd name="T6" fmla="*/ 3 w 52"/>
                <a:gd name="T7" fmla="*/ 90 h 103"/>
                <a:gd name="T8" fmla="*/ 2 w 52"/>
                <a:gd name="T9" fmla="*/ 91 h 103"/>
                <a:gd name="T10" fmla="*/ 2 w 52"/>
                <a:gd name="T11" fmla="*/ 91 h 103"/>
                <a:gd name="T12" fmla="*/ 0 w 52"/>
                <a:gd name="T13" fmla="*/ 89 h 103"/>
                <a:gd name="T14" fmla="*/ 0 w 52"/>
                <a:gd name="T15" fmla="*/ 89 h 103"/>
                <a:gd name="T16" fmla="*/ 8 w 52"/>
                <a:gd name="T17" fmla="*/ 61 h 103"/>
                <a:gd name="T18" fmla="*/ 10 w 52"/>
                <a:gd name="T19" fmla="*/ 66 h 103"/>
                <a:gd name="T20" fmla="*/ 22 w 52"/>
                <a:gd name="T21" fmla="*/ 98 h 103"/>
                <a:gd name="T22" fmla="*/ 22 w 52"/>
                <a:gd name="T23" fmla="*/ 98 h 103"/>
                <a:gd name="T24" fmla="*/ 23 w 52"/>
                <a:gd name="T25" fmla="*/ 100 h 103"/>
                <a:gd name="T26" fmla="*/ 23 w 52"/>
                <a:gd name="T27" fmla="*/ 100 h 103"/>
                <a:gd name="T28" fmla="*/ 26 w 52"/>
                <a:gd name="T29" fmla="*/ 97 h 103"/>
                <a:gd name="T30" fmla="*/ 26 w 52"/>
                <a:gd name="T31" fmla="*/ 97 h 103"/>
                <a:gd name="T32" fmla="*/ 28 w 52"/>
                <a:gd name="T33" fmla="*/ 95 h 103"/>
                <a:gd name="T34" fmla="*/ 28 w 52"/>
                <a:gd name="T35" fmla="*/ 95 h 103"/>
                <a:gd name="T36" fmla="*/ 49 w 52"/>
                <a:gd name="T37" fmla="*/ 1 h 103"/>
                <a:gd name="T38" fmla="*/ 50 w 52"/>
                <a:gd name="T39" fmla="*/ 0 h 103"/>
                <a:gd name="T40" fmla="*/ 50 w 52"/>
                <a:gd name="T41" fmla="*/ 0 h 103"/>
                <a:gd name="T42" fmla="*/ 52 w 52"/>
                <a:gd name="T43" fmla="*/ 2 h 103"/>
                <a:gd name="T44" fmla="*/ 52 w 52"/>
                <a:gd name="T45" fmla="*/ 2 h 103"/>
                <a:gd name="T46" fmla="*/ 30 w 52"/>
                <a:gd name="T47" fmla="*/ 96 h 103"/>
                <a:gd name="T48" fmla="*/ 30 w 52"/>
                <a:gd name="T49" fmla="*/ 96 h 103"/>
                <a:gd name="T50" fmla="*/ 28 w 52"/>
                <a:gd name="T51" fmla="*/ 99 h 103"/>
                <a:gd name="T52" fmla="*/ 28 w 52"/>
                <a:gd name="T53" fmla="*/ 99 h 103"/>
                <a:gd name="T54" fmla="*/ 23 w 52"/>
                <a:gd name="T55" fmla="*/ 103 h 103"/>
                <a:gd name="T56" fmla="*/ 23 w 52"/>
                <a:gd name="T57" fmla="*/ 103 h 103"/>
                <a:gd name="T58" fmla="*/ 19 w 52"/>
                <a:gd name="T59"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03">
                  <a:moveTo>
                    <a:pt x="19" y="99"/>
                  </a:moveTo>
                  <a:cubicBezTo>
                    <a:pt x="17" y="92"/>
                    <a:pt x="12" y="78"/>
                    <a:pt x="9" y="71"/>
                  </a:cubicBezTo>
                  <a:cubicBezTo>
                    <a:pt x="9" y="71"/>
                    <a:pt x="9" y="71"/>
                    <a:pt x="9" y="71"/>
                  </a:cubicBezTo>
                  <a:cubicBezTo>
                    <a:pt x="3" y="90"/>
                    <a:pt x="3" y="90"/>
                    <a:pt x="3" y="90"/>
                  </a:cubicBezTo>
                  <a:cubicBezTo>
                    <a:pt x="3" y="91"/>
                    <a:pt x="2" y="91"/>
                    <a:pt x="2" y="91"/>
                  </a:cubicBezTo>
                  <a:cubicBezTo>
                    <a:pt x="2" y="91"/>
                    <a:pt x="2" y="91"/>
                    <a:pt x="2" y="91"/>
                  </a:cubicBezTo>
                  <a:cubicBezTo>
                    <a:pt x="1" y="91"/>
                    <a:pt x="0" y="90"/>
                    <a:pt x="0" y="89"/>
                  </a:cubicBezTo>
                  <a:cubicBezTo>
                    <a:pt x="0" y="89"/>
                    <a:pt x="0" y="89"/>
                    <a:pt x="0" y="89"/>
                  </a:cubicBezTo>
                  <a:cubicBezTo>
                    <a:pt x="8" y="61"/>
                    <a:pt x="8" y="61"/>
                    <a:pt x="8" y="61"/>
                  </a:cubicBezTo>
                  <a:cubicBezTo>
                    <a:pt x="10" y="66"/>
                    <a:pt x="10" y="66"/>
                    <a:pt x="10" y="66"/>
                  </a:cubicBezTo>
                  <a:cubicBezTo>
                    <a:pt x="10" y="66"/>
                    <a:pt x="19" y="89"/>
                    <a:pt x="22" y="98"/>
                  </a:cubicBezTo>
                  <a:cubicBezTo>
                    <a:pt x="22" y="98"/>
                    <a:pt x="22" y="98"/>
                    <a:pt x="22" y="98"/>
                  </a:cubicBezTo>
                  <a:cubicBezTo>
                    <a:pt x="23" y="100"/>
                    <a:pt x="23" y="100"/>
                    <a:pt x="23" y="100"/>
                  </a:cubicBezTo>
                  <a:cubicBezTo>
                    <a:pt x="23" y="100"/>
                    <a:pt x="23" y="100"/>
                    <a:pt x="23" y="100"/>
                  </a:cubicBezTo>
                  <a:cubicBezTo>
                    <a:pt x="23" y="100"/>
                    <a:pt x="25" y="99"/>
                    <a:pt x="26" y="97"/>
                  </a:cubicBezTo>
                  <a:cubicBezTo>
                    <a:pt x="26" y="97"/>
                    <a:pt x="26" y="97"/>
                    <a:pt x="26" y="97"/>
                  </a:cubicBezTo>
                  <a:cubicBezTo>
                    <a:pt x="27" y="96"/>
                    <a:pt x="27" y="95"/>
                    <a:pt x="28" y="95"/>
                  </a:cubicBezTo>
                  <a:cubicBezTo>
                    <a:pt x="28" y="95"/>
                    <a:pt x="28" y="95"/>
                    <a:pt x="28" y="95"/>
                  </a:cubicBezTo>
                  <a:cubicBezTo>
                    <a:pt x="49" y="1"/>
                    <a:pt x="49" y="1"/>
                    <a:pt x="49" y="1"/>
                  </a:cubicBezTo>
                  <a:cubicBezTo>
                    <a:pt x="49" y="0"/>
                    <a:pt x="50" y="0"/>
                    <a:pt x="50" y="0"/>
                  </a:cubicBezTo>
                  <a:cubicBezTo>
                    <a:pt x="50" y="0"/>
                    <a:pt x="50" y="0"/>
                    <a:pt x="50" y="0"/>
                  </a:cubicBezTo>
                  <a:cubicBezTo>
                    <a:pt x="51" y="0"/>
                    <a:pt x="52" y="1"/>
                    <a:pt x="52" y="2"/>
                  </a:cubicBezTo>
                  <a:cubicBezTo>
                    <a:pt x="52" y="2"/>
                    <a:pt x="52" y="2"/>
                    <a:pt x="52" y="2"/>
                  </a:cubicBezTo>
                  <a:cubicBezTo>
                    <a:pt x="30" y="96"/>
                    <a:pt x="30" y="96"/>
                    <a:pt x="30" y="96"/>
                  </a:cubicBezTo>
                  <a:cubicBezTo>
                    <a:pt x="30" y="96"/>
                    <a:pt x="30" y="96"/>
                    <a:pt x="30" y="96"/>
                  </a:cubicBezTo>
                  <a:cubicBezTo>
                    <a:pt x="30" y="96"/>
                    <a:pt x="30" y="97"/>
                    <a:pt x="28" y="99"/>
                  </a:cubicBezTo>
                  <a:cubicBezTo>
                    <a:pt x="28" y="99"/>
                    <a:pt x="28" y="99"/>
                    <a:pt x="28" y="99"/>
                  </a:cubicBezTo>
                  <a:cubicBezTo>
                    <a:pt x="27" y="101"/>
                    <a:pt x="26" y="103"/>
                    <a:pt x="23" y="103"/>
                  </a:cubicBezTo>
                  <a:cubicBezTo>
                    <a:pt x="23" y="103"/>
                    <a:pt x="23" y="103"/>
                    <a:pt x="23" y="103"/>
                  </a:cubicBezTo>
                  <a:cubicBezTo>
                    <a:pt x="21" y="103"/>
                    <a:pt x="20" y="101"/>
                    <a:pt x="1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a:spLocks noEditPoints="1"/>
            </p:cNvSpPr>
            <p:nvPr/>
          </p:nvSpPr>
          <p:spPr bwMode="auto">
            <a:xfrm>
              <a:off x="5511800" y="4049713"/>
              <a:ext cx="296863" cy="563563"/>
            </a:xfrm>
            <a:custGeom>
              <a:avLst/>
              <a:gdLst>
                <a:gd name="T0" fmla="*/ 19 w 56"/>
                <a:gd name="T1" fmla="*/ 101 h 107"/>
                <a:gd name="T2" fmla="*/ 19 w 56"/>
                <a:gd name="T3" fmla="*/ 101 h 107"/>
                <a:gd name="T4" fmla="*/ 11 w 56"/>
                <a:gd name="T5" fmla="*/ 79 h 107"/>
                <a:gd name="T6" fmla="*/ 11 w 56"/>
                <a:gd name="T7" fmla="*/ 79 h 107"/>
                <a:gd name="T8" fmla="*/ 7 w 56"/>
                <a:gd name="T9" fmla="*/ 93 h 107"/>
                <a:gd name="T10" fmla="*/ 4 w 56"/>
                <a:gd name="T11" fmla="*/ 95 h 107"/>
                <a:gd name="T12" fmla="*/ 4 w 56"/>
                <a:gd name="T13" fmla="*/ 95 h 107"/>
                <a:gd name="T14" fmla="*/ 3 w 56"/>
                <a:gd name="T15" fmla="*/ 95 h 107"/>
                <a:gd name="T16" fmla="*/ 3 w 56"/>
                <a:gd name="T17" fmla="*/ 95 h 107"/>
                <a:gd name="T18" fmla="*/ 0 w 56"/>
                <a:gd name="T19" fmla="*/ 92 h 107"/>
                <a:gd name="T20" fmla="*/ 0 w 56"/>
                <a:gd name="T21" fmla="*/ 92 h 107"/>
                <a:gd name="T22" fmla="*/ 1 w 56"/>
                <a:gd name="T23" fmla="*/ 91 h 107"/>
                <a:gd name="T24" fmla="*/ 1 w 56"/>
                <a:gd name="T25" fmla="*/ 91 h 107"/>
                <a:gd name="T26" fmla="*/ 10 w 56"/>
                <a:gd name="T27" fmla="*/ 57 h 107"/>
                <a:gd name="T28" fmla="*/ 14 w 56"/>
                <a:gd name="T29" fmla="*/ 67 h 107"/>
                <a:gd name="T30" fmla="*/ 26 w 56"/>
                <a:gd name="T31" fmla="*/ 99 h 107"/>
                <a:gd name="T32" fmla="*/ 26 w 56"/>
                <a:gd name="T33" fmla="*/ 99 h 107"/>
                <a:gd name="T34" fmla="*/ 26 w 56"/>
                <a:gd name="T35" fmla="*/ 98 h 107"/>
                <a:gd name="T36" fmla="*/ 26 w 56"/>
                <a:gd name="T37" fmla="*/ 98 h 107"/>
                <a:gd name="T38" fmla="*/ 28 w 56"/>
                <a:gd name="T39" fmla="*/ 96 h 107"/>
                <a:gd name="T40" fmla="*/ 28 w 56"/>
                <a:gd name="T41" fmla="*/ 96 h 107"/>
                <a:gd name="T42" fmla="*/ 49 w 56"/>
                <a:gd name="T43" fmla="*/ 3 h 107"/>
                <a:gd name="T44" fmla="*/ 52 w 56"/>
                <a:gd name="T45" fmla="*/ 0 h 107"/>
                <a:gd name="T46" fmla="*/ 52 w 56"/>
                <a:gd name="T47" fmla="*/ 0 h 107"/>
                <a:gd name="T48" fmla="*/ 53 w 56"/>
                <a:gd name="T49" fmla="*/ 0 h 107"/>
                <a:gd name="T50" fmla="*/ 53 w 56"/>
                <a:gd name="T51" fmla="*/ 0 h 107"/>
                <a:gd name="T52" fmla="*/ 56 w 56"/>
                <a:gd name="T53" fmla="*/ 3 h 107"/>
                <a:gd name="T54" fmla="*/ 56 w 56"/>
                <a:gd name="T55" fmla="*/ 3 h 107"/>
                <a:gd name="T56" fmla="*/ 56 w 56"/>
                <a:gd name="T57" fmla="*/ 4 h 107"/>
                <a:gd name="T58" fmla="*/ 56 w 56"/>
                <a:gd name="T59" fmla="*/ 4 h 107"/>
                <a:gd name="T60" fmla="*/ 34 w 56"/>
                <a:gd name="T61" fmla="*/ 98 h 107"/>
                <a:gd name="T62" fmla="*/ 34 w 56"/>
                <a:gd name="T63" fmla="*/ 98 h 107"/>
                <a:gd name="T64" fmla="*/ 34 w 56"/>
                <a:gd name="T65" fmla="*/ 99 h 107"/>
                <a:gd name="T66" fmla="*/ 32 w 56"/>
                <a:gd name="T67" fmla="*/ 102 h 107"/>
                <a:gd name="T68" fmla="*/ 32 w 56"/>
                <a:gd name="T69" fmla="*/ 102 h 107"/>
                <a:gd name="T70" fmla="*/ 25 w 56"/>
                <a:gd name="T71" fmla="*/ 107 h 107"/>
                <a:gd name="T72" fmla="*/ 25 w 56"/>
                <a:gd name="T73" fmla="*/ 107 h 107"/>
                <a:gd name="T74" fmla="*/ 19 w 56"/>
                <a:gd name="T75" fmla="*/ 101 h 107"/>
                <a:gd name="T76" fmla="*/ 27 w 56"/>
                <a:gd name="T77" fmla="*/ 101 h 107"/>
                <a:gd name="T78" fmla="*/ 27 w 56"/>
                <a:gd name="T79" fmla="*/ 101 h 107"/>
                <a:gd name="T80" fmla="*/ 27 w 56"/>
                <a:gd name="T81" fmla="*/ 101 h 107"/>
                <a:gd name="T82" fmla="*/ 27 w 56"/>
                <a:gd name="T83" fmla="*/ 101 h 107"/>
                <a:gd name="T84" fmla="*/ 21 w 56"/>
                <a:gd name="T85" fmla="*/ 101 h 107"/>
                <a:gd name="T86" fmla="*/ 22 w 56"/>
                <a:gd name="T87" fmla="*/ 100 h 107"/>
                <a:gd name="T88" fmla="*/ 22 w 56"/>
                <a:gd name="T89" fmla="*/ 100 h 107"/>
                <a:gd name="T90" fmla="*/ 22 w 56"/>
                <a:gd name="T91" fmla="*/ 100 h 107"/>
                <a:gd name="T92" fmla="*/ 21 w 56"/>
                <a:gd name="T93"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107">
                  <a:moveTo>
                    <a:pt x="19" y="101"/>
                  </a:moveTo>
                  <a:cubicBezTo>
                    <a:pt x="19" y="101"/>
                    <a:pt x="19" y="101"/>
                    <a:pt x="19" y="101"/>
                  </a:cubicBezTo>
                  <a:cubicBezTo>
                    <a:pt x="17" y="96"/>
                    <a:pt x="14" y="87"/>
                    <a:pt x="11" y="79"/>
                  </a:cubicBezTo>
                  <a:cubicBezTo>
                    <a:pt x="11" y="79"/>
                    <a:pt x="11" y="79"/>
                    <a:pt x="11" y="79"/>
                  </a:cubicBezTo>
                  <a:cubicBezTo>
                    <a:pt x="7" y="93"/>
                    <a:pt x="7" y="93"/>
                    <a:pt x="7" y="93"/>
                  </a:cubicBezTo>
                  <a:cubicBezTo>
                    <a:pt x="7" y="94"/>
                    <a:pt x="5" y="95"/>
                    <a:pt x="4" y="95"/>
                  </a:cubicBezTo>
                  <a:cubicBezTo>
                    <a:pt x="4" y="95"/>
                    <a:pt x="4" y="95"/>
                    <a:pt x="4" y="95"/>
                  </a:cubicBezTo>
                  <a:cubicBezTo>
                    <a:pt x="4" y="95"/>
                    <a:pt x="3" y="95"/>
                    <a:pt x="3" y="95"/>
                  </a:cubicBezTo>
                  <a:cubicBezTo>
                    <a:pt x="3" y="95"/>
                    <a:pt x="3" y="95"/>
                    <a:pt x="3" y="95"/>
                  </a:cubicBezTo>
                  <a:cubicBezTo>
                    <a:pt x="1" y="95"/>
                    <a:pt x="0" y="93"/>
                    <a:pt x="0" y="92"/>
                  </a:cubicBezTo>
                  <a:cubicBezTo>
                    <a:pt x="0" y="92"/>
                    <a:pt x="0" y="92"/>
                    <a:pt x="0" y="92"/>
                  </a:cubicBezTo>
                  <a:cubicBezTo>
                    <a:pt x="0" y="91"/>
                    <a:pt x="0" y="91"/>
                    <a:pt x="1" y="91"/>
                  </a:cubicBezTo>
                  <a:cubicBezTo>
                    <a:pt x="1" y="91"/>
                    <a:pt x="1" y="91"/>
                    <a:pt x="1" y="91"/>
                  </a:cubicBezTo>
                  <a:cubicBezTo>
                    <a:pt x="10" y="57"/>
                    <a:pt x="10" y="57"/>
                    <a:pt x="10" y="57"/>
                  </a:cubicBezTo>
                  <a:cubicBezTo>
                    <a:pt x="14" y="67"/>
                    <a:pt x="14" y="67"/>
                    <a:pt x="14" y="67"/>
                  </a:cubicBezTo>
                  <a:cubicBezTo>
                    <a:pt x="14" y="67"/>
                    <a:pt x="23" y="90"/>
                    <a:pt x="26" y="99"/>
                  </a:cubicBezTo>
                  <a:cubicBezTo>
                    <a:pt x="26" y="99"/>
                    <a:pt x="26" y="99"/>
                    <a:pt x="26" y="99"/>
                  </a:cubicBezTo>
                  <a:cubicBezTo>
                    <a:pt x="26" y="99"/>
                    <a:pt x="26" y="98"/>
                    <a:pt x="26" y="98"/>
                  </a:cubicBezTo>
                  <a:cubicBezTo>
                    <a:pt x="26" y="98"/>
                    <a:pt x="26" y="98"/>
                    <a:pt x="26" y="98"/>
                  </a:cubicBezTo>
                  <a:cubicBezTo>
                    <a:pt x="27" y="97"/>
                    <a:pt x="27" y="96"/>
                    <a:pt x="28" y="96"/>
                  </a:cubicBezTo>
                  <a:cubicBezTo>
                    <a:pt x="28" y="96"/>
                    <a:pt x="28" y="96"/>
                    <a:pt x="28" y="96"/>
                  </a:cubicBezTo>
                  <a:cubicBezTo>
                    <a:pt x="49" y="3"/>
                    <a:pt x="49" y="3"/>
                    <a:pt x="49" y="3"/>
                  </a:cubicBezTo>
                  <a:cubicBezTo>
                    <a:pt x="49" y="1"/>
                    <a:pt x="51" y="0"/>
                    <a:pt x="52" y="0"/>
                  </a:cubicBezTo>
                  <a:cubicBezTo>
                    <a:pt x="52" y="0"/>
                    <a:pt x="52" y="0"/>
                    <a:pt x="52" y="0"/>
                  </a:cubicBezTo>
                  <a:cubicBezTo>
                    <a:pt x="52" y="0"/>
                    <a:pt x="53" y="0"/>
                    <a:pt x="53" y="0"/>
                  </a:cubicBezTo>
                  <a:cubicBezTo>
                    <a:pt x="53" y="0"/>
                    <a:pt x="53" y="0"/>
                    <a:pt x="53" y="0"/>
                  </a:cubicBezTo>
                  <a:cubicBezTo>
                    <a:pt x="55" y="0"/>
                    <a:pt x="56" y="2"/>
                    <a:pt x="56" y="3"/>
                  </a:cubicBezTo>
                  <a:cubicBezTo>
                    <a:pt x="56" y="3"/>
                    <a:pt x="56" y="3"/>
                    <a:pt x="56" y="3"/>
                  </a:cubicBezTo>
                  <a:cubicBezTo>
                    <a:pt x="56" y="4"/>
                    <a:pt x="56" y="4"/>
                    <a:pt x="56" y="4"/>
                  </a:cubicBezTo>
                  <a:cubicBezTo>
                    <a:pt x="56" y="4"/>
                    <a:pt x="56" y="4"/>
                    <a:pt x="56" y="4"/>
                  </a:cubicBezTo>
                  <a:cubicBezTo>
                    <a:pt x="34" y="98"/>
                    <a:pt x="34" y="98"/>
                    <a:pt x="34" y="98"/>
                  </a:cubicBezTo>
                  <a:cubicBezTo>
                    <a:pt x="34" y="98"/>
                    <a:pt x="34" y="98"/>
                    <a:pt x="34" y="98"/>
                  </a:cubicBezTo>
                  <a:cubicBezTo>
                    <a:pt x="34" y="99"/>
                    <a:pt x="34" y="99"/>
                    <a:pt x="34" y="99"/>
                  </a:cubicBezTo>
                  <a:cubicBezTo>
                    <a:pt x="34" y="99"/>
                    <a:pt x="33" y="100"/>
                    <a:pt x="32" y="102"/>
                  </a:cubicBezTo>
                  <a:cubicBezTo>
                    <a:pt x="32" y="102"/>
                    <a:pt x="32" y="102"/>
                    <a:pt x="32" y="102"/>
                  </a:cubicBezTo>
                  <a:cubicBezTo>
                    <a:pt x="31" y="104"/>
                    <a:pt x="29" y="107"/>
                    <a:pt x="25" y="107"/>
                  </a:cubicBezTo>
                  <a:cubicBezTo>
                    <a:pt x="25" y="107"/>
                    <a:pt x="25" y="107"/>
                    <a:pt x="25" y="107"/>
                  </a:cubicBezTo>
                  <a:cubicBezTo>
                    <a:pt x="22" y="107"/>
                    <a:pt x="20" y="104"/>
                    <a:pt x="19" y="101"/>
                  </a:cubicBezTo>
                  <a:close/>
                  <a:moveTo>
                    <a:pt x="27" y="101"/>
                  </a:moveTo>
                  <a:cubicBezTo>
                    <a:pt x="27" y="101"/>
                    <a:pt x="27" y="101"/>
                    <a:pt x="27" y="101"/>
                  </a:cubicBezTo>
                  <a:cubicBezTo>
                    <a:pt x="27" y="101"/>
                    <a:pt x="27" y="101"/>
                    <a:pt x="27" y="101"/>
                  </a:cubicBezTo>
                  <a:cubicBezTo>
                    <a:pt x="27" y="101"/>
                    <a:pt x="27" y="101"/>
                    <a:pt x="27" y="101"/>
                  </a:cubicBezTo>
                  <a:close/>
                  <a:moveTo>
                    <a:pt x="21" y="101"/>
                  </a:moveTo>
                  <a:cubicBezTo>
                    <a:pt x="22" y="100"/>
                    <a:pt x="22" y="100"/>
                    <a:pt x="22" y="100"/>
                  </a:cubicBezTo>
                  <a:cubicBezTo>
                    <a:pt x="22" y="100"/>
                    <a:pt x="22" y="100"/>
                    <a:pt x="22" y="100"/>
                  </a:cubicBezTo>
                  <a:cubicBezTo>
                    <a:pt x="22" y="100"/>
                    <a:pt x="22" y="100"/>
                    <a:pt x="22" y="100"/>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5951538" y="3890963"/>
              <a:ext cx="333375" cy="590550"/>
            </a:xfrm>
            <a:custGeom>
              <a:avLst/>
              <a:gdLst>
                <a:gd name="T0" fmla="*/ 44 w 63"/>
                <a:gd name="T1" fmla="*/ 110 h 112"/>
                <a:gd name="T2" fmla="*/ 60 w 63"/>
                <a:gd name="T3" fmla="*/ 9 h 112"/>
                <a:gd name="T4" fmla="*/ 60 w 63"/>
                <a:gd name="T5" fmla="*/ 9 h 112"/>
                <a:gd name="T6" fmla="*/ 60 w 63"/>
                <a:gd name="T7" fmla="*/ 7 h 112"/>
                <a:gd name="T8" fmla="*/ 60 w 63"/>
                <a:gd name="T9" fmla="*/ 7 h 112"/>
                <a:gd name="T10" fmla="*/ 53 w 63"/>
                <a:gd name="T11" fmla="*/ 3 h 112"/>
                <a:gd name="T12" fmla="*/ 53 w 63"/>
                <a:gd name="T13" fmla="*/ 3 h 112"/>
                <a:gd name="T14" fmla="*/ 23 w 63"/>
                <a:gd name="T15" fmla="*/ 11 h 112"/>
                <a:gd name="T16" fmla="*/ 23 w 63"/>
                <a:gd name="T17" fmla="*/ 11 h 112"/>
                <a:gd name="T18" fmla="*/ 2 w 63"/>
                <a:gd name="T19" fmla="*/ 18 h 112"/>
                <a:gd name="T20" fmla="*/ 2 w 63"/>
                <a:gd name="T21" fmla="*/ 18 h 112"/>
                <a:gd name="T22" fmla="*/ 0 w 63"/>
                <a:gd name="T23" fmla="*/ 17 h 112"/>
                <a:gd name="T24" fmla="*/ 0 w 63"/>
                <a:gd name="T25" fmla="*/ 17 h 112"/>
                <a:gd name="T26" fmla="*/ 1 w 63"/>
                <a:gd name="T27" fmla="*/ 15 h 112"/>
                <a:gd name="T28" fmla="*/ 1 w 63"/>
                <a:gd name="T29" fmla="*/ 15 h 112"/>
                <a:gd name="T30" fmla="*/ 22 w 63"/>
                <a:gd name="T31" fmla="*/ 8 h 112"/>
                <a:gd name="T32" fmla="*/ 22 w 63"/>
                <a:gd name="T33" fmla="*/ 8 h 112"/>
                <a:gd name="T34" fmla="*/ 53 w 63"/>
                <a:gd name="T35" fmla="*/ 0 h 112"/>
                <a:gd name="T36" fmla="*/ 53 w 63"/>
                <a:gd name="T37" fmla="*/ 0 h 112"/>
                <a:gd name="T38" fmla="*/ 60 w 63"/>
                <a:gd name="T39" fmla="*/ 2 h 112"/>
                <a:gd name="T40" fmla="*/ 60 w 63"/>
                <a:gd name="T41" fmla="*/ 2 h 112"/>
                <a:gd name="T42" fmla="*/ 63 w 63"/>
                <a:gd name="T43" fmla="*/ 7 h 112"/>
                <a:gd name="T44" fmla="*/ 63 w 63"/>
                <a:gd name="T45" fmla="*/ 7 h 112"/>
                <a:gd name="T46" fmla="*/ 63 w 63"/>
                <a:gd name="T47" fmla="*/ 9 h 112"/>
                <a:gd name="T48" fmla="*/ 63 w 63"/>
                <a:gd name="T49" fmla="*/ 9 h 112"/>
                <a:gd name="T50" fmla="*/ 48 w 63"/>
                <a:gd name="T51" fmla="*/ 108 h 112"/>
                <a:gd name="T52" fmla="*/ 48 w 63"/>
                <a:gd name="T53" fmla="*/ 108 h 112"/>
                <a:gd name="T54" fmla="*/ 62 w 63"/>
                <a:gd name="T55" fmla="*/ 107 h 112"/>
                <a:gd name="T56" fmla="*/ 63 w 63"/>
                <a:gd name="T57" fmla="*/ 108 h 112"/>
                <a:gd name="T58" fmla="*/ 63 w 63"/>
                <a:gd name="T59" fmla="*/ 108 h 112"/>
                <a:gd name="T60" fmla="*/ 62 w 63"/>
                <a:gd name="T61" fmla="*/ 110 h 112"/>
                <a:gd name="T62" fmla="*/ 62 w 63"/>
                <a:gd name="T63" fmla="*/ 110 h 112"/>
                <a:gd name="T64" fmla="*/ 44 w 63"/>
                <a:gd name="T65" fmla="*/ 112 h 112"/>
                <a:gd name="T66" fmla="*/ 44 w 63"/>
                <a:gd name="T6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2">
                  <a:moveTo>
                    <a:pt x="44" y="110"/>
                  </a:moveTo>
                  <a:cubicBezTo>
                    <a:pt x="45" y="110"/>
                    <a:pt x="57" y="28"/>
                    <a:pt x="60" y="9"/>
                  </a:cubicBezTo>
                  <a:cubicBezTo>
                    <a:pt x="60" y="9"/>
                    <a:pt x="60" y="9"/>
                    <a:pt x="60" y="9"/>
                  </a:cubicBezTo>
                  <a:cubicBezTo>
                    <a:pt x="60" y="8"/>
                    <a:pt x="60" y="8"/>
                    <a:pt x="60" y="7"/>
                  </a:cubicBezTo>
                  <a:cubicBezTo>
                    <a:pt x="60" y="7"/>
                    <a:pt x="60" y="7"/>
                    <a:pt x="60" y="7"/>
                  </a:cubicBezTo>
                  <a:cubicBezTo>
                    <a:pt x="60" y="4"/>
                    <a:pt x="58" y="3"/>
                    <a:pt x="53" y="3"/>
                  </a:cubicBezTo>
                  <a:cubicBezTo>
                    <a:pt x="53" y="3"/>
                    <a:pt x="53" y="3"/>
                    <a:pt x="53" y="3"/>
                  </a:cubicBezTo>
                  <a:cubicBezTo>
                    <a:pt x="46" y="3"/>
                    <a:pt x="33" y="7"/>
                    <a:pt x="23" y="11"/>
                  </a:cubicBezTo>
                  <a:cubicBezTo>
                    <a:pt x="23" y="11"/>
                    <a:pt x="23" y="11"/>
                    <a:pt x="23" y="11"/>
                  </a:cubicBezTo>
                  <a:cubicBezTo>
                    <a:pt x="12" y="14"/>
                    <a:pt x="4" y="18"/>
                    <a:pt x="2" y="18"/>
                  </a:cubicBezTo>
                  <a:cubicBezTo>
                    <a:pt x="2" y="18"/>
                    <a:pt x="2" y="18"/>
                    <a:pt x="2" y="18"/>
                  </a:cubicBezTo>
                  <a:cubicBezTo>
                    <a:pt x="1" y="19"/>
                    <a:pt x="0" y="18"/>
                    <a:pt x="0" y="17"/>
                  </a:cubicBezTo>
                  <a:cubicBezTo>
                    <a:pt x="0" y="17"/>
                    <a:pt x="0" y="17"/>
                    <a:pt x="0" y="17"/>
                  </a:cubicBezTo>
                  <a:cubicBezTo>
                    <a:pt x="0" y="16"/>
                    <a:pt x="1" y="15"/>
                    <a:pt x="1" y="15"/>
                  </a:cubicBezTo>
                  <a:cubicBezTo>
                    <a:pt x="1" y="15"/>
                    <a:pt x="1" y="15"/>
                    <a:pt x="1" y="15"/>
                  </a:cubicBezTo>
                  <a:cubicBezTo>
                    <a:pt x="2" y="15"/>
                    <a:pt x="11" y="11"/>
                    <a:pt x="22" y="8"/>
                  </a:cubicBezTo>
                  <a:cubicBezTo>
                    <a:pt x="22" y="8"/>
                    <a:pt x="22" y="8"/>
                    <a:pt x="22" y="8"/>
                  </a:cubicBezTo>
                  <a:cubicBezTo>
                    <a:pt x="32" y="4"/>
                    <a:pt x="45" y="0"/>
                    <a:pt x="53" y="0"/>
                  </a:cubicBezTo>
                  <a:cubicBezTo>
                    <a:pt x="53" y="0"/>
                    <a:pt x="53" y="0"/>
                    <a:pt x="53" y="0"/>
                  </a:cubicBezTo>
                  <a:cubicBezTo>
                    <a:pt x="56" y="0"/>
                    <a:pt x="58" y="0"/>
                    <a:pt x="60" y="2"/>
                  </a:cubicBezTo>
                  <a:cubicBezTo>
                    <a:pt x="60" y="2"/>
                    <a:pt x="60" y="2"/>
                    <a:pt x="60" y="2"/>
                  </a:cubicBezTo>
                  <a:cubicBezTo>
                    <a:pt x="62" y="3"/>
                    <a:pt x="63" y="5"/>
                    <a:pt x="63" y="7"/>
                  </a:cubicBezTo>
                  <a:cubicBezTo>
                    <a:pt x="63" y="7"/>
                    <a:pt x="63" y="7"/>
                    <a:pt x="63" y="7"/>
                  </a:cubicBezTo>
                  <a:cubicBezTo>
                    <a:pt x="63" y="8"/>
                    <a:pt x="63" y="8"/>
                    <a:pt x="63" y="9"/>
                  </a:cubicBezTo>
                  <a:cubicBezTo>
                    <a:pt x="63" y="9"/>
                    <a:pt x="63" y="9"/>
                    <a:pt x="63" y="9"/>
                  </a:cubicBezTo>
                  <a:cubicBezTo>
                    <a:pt x="61" y="27"/>
                    <a:pt x="50" y="96"/>
                    <a:pt x="48" y="108"/>
                  </a:cubicBezTo>
                  <a:cubicBezTo>
                    <a:pt x="48" y="108"/>
                    <a:pt x="48" y="108"/>
                    <a:pt x="48" y="108"/>
                  </a:cubicBezTo>
                  <a:cubicBezTo>
                    <a:pt x="62" y="107"/>
                    <a:pt x="62" y="107"/>
                    <a:pt x="62" y="107"/>
                  </a:cubicBezTo>
                  <a:cubicBezTo>
                    <a:pt x="62" y="107"/>
                    <a:pt x="63" y="107"/>
                    <a:pt x="63" y="108"/>
                  </a:cubicBezTo>
                  <a:cubicBezTo>
                    <a:pt x="63" y="108"/>
                    <a:pt x="63" y="108"/>
                    <a:pt x="63" y="108"/>
                  </a:cubicBezTo>
                  <a:cubicBezTo>
                    <a:pt x="63" y="109"/>
                    <a:pt x="63" y="110"/>
                    <a:pt x="62" y="110"/>
                  </a:cubicBezTo>
                  <a:cubicBezTo>
                    <a:pt x="62" y="110"/>
                    <a:pt x="62" y="110"/>
                    <a:pt x="62" y="110"/>
                  </a:cubicBezTo>
                  <a:cubicBezTo>
                    <a:pt x="44" y="112"/>
                    <a:pt x="44" y="112"/>
                    <a:pt x="44" y="112"/>
                  </a:cubicBezTo>
                  <a:cubicBezTo>
                    <a:pt x="44" y="110"/>
                    <a:pt x="44" y="110"/>
                    <a:pt x="44"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a:spLocks noEditPoints="1"/>
            </p:cNvSpPr>
            <p:nvPr/>
          </p:nvSpPr>
          <p:spPr bwMode="auto">
            <a:xfrm>
              <a:off x="5940425" y="3879851"/>
              <a:ext cx="355600" cy="611188"/>
            </a:xfrm>
            <a:custGeom>
              <a:avLst/>
              <a:gdLst>
                <a:gd name="T0" fmla="*/ 44 w 67"/>
                <a:gd name="T1" fmla="*/ 114 h 116"/>
                <a:gd name="T2" fmla="*/ 45 w 67"/>
                <a:gd name="T3" fmla="*/ 112 h 116"/>
                <a:gd name="T4" fmla="*/ 46 w 67"/>
                <a:gd name="T5" fmla="*/ 112 h 116"/>
                <a:gd name="T6" fmla="*/ 46 w 67"/>
                <a:gd name="T7" fmla="*/ 112 h 116"/>
                <a:gd name="T8" fmla="*/ 45 w 67"/>
                <a:gd name="T9" fmla="*/ 112 h 116"/>
                <a:gd name="T10" fmla="*/ 60 w 67"/>
                <a:gd name="T11" fmla="*/ 10 h 116"/>
                <a:gd name="T12" fmla="*/ 60 w 67"/>
                <a:gd name="T13" fmla="*/ 10 h 116"/>
                <a:gd name="T14" fmla="*/ 60 w 67"/>
                <a:gd name="T15" fmla="*/ 9 h 116"/>
                <a:gd name="T16" fmla="*/ 60 w 67"/>
                <a:gd name="T17" fmla="*/ 9 h 116"/>
                <a:gd name="T18" fmla="*/ 60 w 67"/>
                <a:gd name="T19" fmla="*/ 8 h 116"/>
                <a:gd name="T20" fmla="*/ 60 w 67"/>
                <a:gd name="T21" fmla="*/ 8 h 116"/>
                <a:gd name="T22" fmla="*/ 55 w 67"/>
                <a:gd name="T23" fmla="*/ 7 h 116"/>
                <a:gd name="T24" fmla="*/ 55 w 67"/>
                <a:gd name="T25" fmla="*/ 7 h 116"/>
                <a:gd name="T26" fmla="*/ 55 w 67"/>
                <a:gd name="T27" fmla="*/ 7 h 116"/>
                <a:gd name="T28" fmla="*/ 26 w 67"/>
                <a:gd name="T29" fmla="*/ 14 h 116"/>
                <a:gd name="T30" fmla="*/ 26 w 67"/>
                <a:gd name="T31" fmla="*/ 14 h 116"/>
                <a:gd name="T32" fmla="*/ 4 w 67"/>
                <a:gd name="T33" fmla="*/ 22 h 116"/>
                <a:gd name="T34" fmla="*/ 4 w 67"/>
                <a:gd name="T35" fmla="*/ 22 h 116"/>
                <a:gd name="T36" fmla="*/ 4 w 67"/>
                <a:gd name="T37" fmla="*/ 22 h 116"/>
                <a:gd name="T38" fmla="*/ 4 w 67"/>
                <a:gd name="T39" fmla="*/ 22 h 116"/>
                <a:gd name="T40" fmla="*/ 0 w 67"/>
                <a:gd name="T41" fmla="*/ 19 h 116"/>
                <a:gd name="T42" fmla="*/ 0 w 67"/>
                <a:gd name="T43" fmla="*/ 19 h 116"/>
                <a:gd name="T44" fmla="*/ 0 w 67"/>
                <a:gd name="T45" fmla="*/ 19 h 116"/>
                <a:gd name="T46" fmla="*/ 0 w 67"/>
                <a:gd name="T47" fmla="*/ 19 h 116"/>
                <a:gd name="T48" fmla="*/ 3 w 67"/>
                <a:gd name="T49" fmla="*/ 15 h 116"/>
                <a:gd name="T50" fmla="*/ 3 w 67"/>
                <a:gd name="T51" fmla="*/ 15 h 116"/>
                <a:gd name="T52" fmla="*/ 3 w 67"/>
                <a:gd name="T53" fmla="*/ 15 h 116"/>
                <a:gd name="T54" fmla="*/ 3 w 67"/>
                <a:gd name="T55" fmla="*/ 15 h 116"/>
                <a:gd name="T56" fmla="*/ 3 w 67"/>
                <a:gd name="T57" fmla="*/ 15 h 116"/>
                <a:gd name="T58" fmla="*/ 3 w 67"/>
                <a:gd name="T59" fmla="*/ 15 h 116"/>
                <a:gd name="T60" fmla="*/ 5 w 67"/>
                <a:gd name="T61" fmla="*/ 15 h 116"/>
                <a:gd name="T62" fmla="*/ 5 w 67"/>
                <a:gd name="T63" fmla="*/ 15 h 116"/>
                <a:gd name="T64" fmla="*/ 9 w 67"/>
                <a:gd name="T65" fmla="*/ 13 h 116"/>
                <a:gd name="T66" fmla="*/ 9 w 67"/>
                <a:gd name="T67" fmla="*/ 13 h 116"/>
                <a:gd name="T68" fmla="*/ 23 w 67"/>
                <a:gd name="T69" fmla="*/ 8 h 116"/>
                <a:gd name="T70" fmla="*/ 23 w 67"/>
                <a:gd name="T71" fmla="*/ 8 h 116"/>
                <a:gd name="T72" fmla="*/ 55 w 67"/>
                <a:gd name="T73" fmla="*/ 0 h 116"/>
                <a:gd name="T74" fmla="*/ 55 w 67"/>
                <a:gd name="T75" fmla="*/ 0 h 116"/>
                <a:gd name="T76" fmla="*/ 63 w 67"/>
                <a:gd name="T77" fmla="*/ 2 h 116"/>
                <a:gd name="T78" fmla="*/ 63 w 67"/>
                <a:gd name="T79" fmla="*/ 2 h 116"/>
                <a:gd name="T80" fmla="*/ 67 w 67"/>
                <a:gd name="T81" fmla="*/ 9 h 116"/>
                <a:gd name="T82" fmla="*/ 67 w 67"/>
                <a:gd name="T83" fmla="*/ 9 h 116"/>
                <a:gd name="T84" fmla="*/ 66 w 67"/>
                <a:gd name="T85" fmla="*/ 9 h 116"/>
                <a:gd name="T86" fmla="*/ 67 w 67"/>
                <a:gd name="T87" fmla="*/ 9 h 116"/>
                <a:gd name="T88" fmla="*/ 67 w 67"/>
                <a:gd name="T89" fmla="*/ 11 h 116"/>
                <a:gd name="T90" fmla="*/ 67 w 67"/>
                <a:gd name="T91" fmla="*/ 11 h 116"/>
                <a:gd name="T92" fmla="*/ 52 w 67"/>
                <a:gd name="T93" fmla="*/ 108 h 116"/>
                <a:gd name="T94" fmla="*/ 52 w 67"/>
                <a:gd name="T95" fmla="*/ 108 h 116"/>
                <a:gd name="T96" fmla="*/ 63 w 67"/>
                <a:gd name="T97" fmla="*/ 107 h 116"/>
                <a:gd name="T98" fmla="*/ 64 w 67"/>
                <a:gd name="T99" fmla="*/ 107 h 116"/>
                <a:gd name="T100" fmla="*/ 64 w 67"/>
                <a:gd name="T101" fmla="*/ 107 h 116"/>
                <a:gd name="T102" fmla="*/ 67 w 67"/>
                <a:gd name="T103" fmla="*/ 110 h 116"/>
                <a:gd name="T104" fmla="*/ 67 w 67"/>
                <a:gd name="T105" fmla="*/ 110 h 116"/>
                <a:gd name="T106" fmla="*/ 67 w 67"/>
                <a:gd name="T107" fmla="*/ 110 h 116"/>
                <a:gd name="T108" fmla="*/ 67 w 67"/>
                <a:gd name="T109" fmla="*/ 110 h 116"/>
                <a:gd name="T110" fmla="*/ 64 w 67"/>
                <a:gd name="T111" fmla="*/ 114 h 116"/>
                <a:gd name="T112" fmla="*/ 64 w 67"/>
                <a:gd name="T113" fmla="*/ 114 h 116"/>
                <a:gd name="T114" fmla="*/ 44 w 67"/>
                <a:gd name="T115" fmla="*/ 116 h 116"/>
                <a:gd name="T116" fmla="*/ 44 w 67"/>
                <a:gd name="T117" fmla="*/ 114 h 116"/>
                <a:gd name="T118" fmla="*/ 3 w 67"/>
                <a:gd name="T119" fmla="*/ 15 h 116"/>
                <a:gd name="T120" fmla="*/ 3 w 67"/>
                <a:gd name="T121" fmla="*/ 15 h 116"/>
                <a:gd name="T122" fmla="*/ 3 w 67"/>
                <a:gd name="T123" fmla="*/ 15 h 116"/>
                <a:gd name="T124" fmla="*/ 3 w 67"/>
                <a:gd name="T125"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116">
                  <a:moveTo>
                    <a:pt x="44" y="114"/>
                  </a:moveTo>
                  <a:cubicBezTo>
                    <a:pt x="45" y="112"/>
                    <a:pt x="45" y="112"/>
                    <a:pt x="45" y="112"/>
                  </a:cubicBezTo>
                  <a:cubicBezTo>
                    <a:pt x="46" y="112"/>
                    <a:pt x="46" y="112"/>
                    <a:pt x="46" y="112"/>
                  </a:cubicBezTo>
                  <a:cubicBezTo>
                    <a:pt x="46" y="112"/>
                    <a:pt x="46" y="112"/>
                    <a:pt x="46" y="112"/>
                  </a:cubicBezTo>
                  <a:cubicBezTo>
                    <a:pt x="45" y="112"/>
                    <a:pt x="45" y="112"/>
                    <a:pt x="45" y="112"/>
                  </a:cubicBezTo>
                  <a:cubicBezTo>
                    <a:pt x="45" y="112"/>
                    <a:pt x="57" y="30"/>
                    <a:pt x="60" y="10"/>
                  </a:cubicBezTo>
                  <a:cubicBezTo>
                    <a:pt x="60" y="10"/>
                    <a:pt x="60" y="10"/>
                    <a:pt x="60" y="10"/>
                  </a:cubicBezTo>
                  <a:cubicBezTo>
                    <a:pt x="60" y="10"/>
                    <a:pt x="60" y="10"/>
                    <a:pt x="60" y="9"/>
                  </a:cubicBezTo>
                  <a:cubicBezTo>
                    <a:pt x="60" y="9"/>
                    <a:pt x="60" y="9"/>
                    <a:pt x="60" y="9"/>
                  </a:cubicBezTo>
                  <a:cubicBezTo>
                    <a:pt x="60" y="8"/>
                    <a:pt x="60" y="8"/>
                    <a:pt x="60" y="8"/>
                  </a:cubicBezTo>
                  <a:cubicBezTo>
                    <a:pt x="60" y="8"/>
                    <a:pt x="60" y="8"/>
                    <a:pt x="60" y="8"/>
                  </a:cubicBezTo>
                  <a:cubicBezTo>
                    <a:pt x="59" y="8"/>
                    <a:pt x="57" y="7"/>
                    <a:pt x="55" y="7"/>
                  </a:cubicBezTo>
                  <a:cubicBezTo>
                    <a:pt x="55" y="7"/>
                    <a:pt x="55" y="7"/>
                    <a:pt x="55" y="7"/>
                  </a:cubicBezTo>
                  <a:cubicBezTo>
                    <a:pt x="55" y="7"/>
                    <a:pt x="55" y="7"/>
                    <a:pt x="55" y="7"/>
                  </a:cubicBezTo>
                  <a:cubicBezTo>
                    <a:pt x="48" y="7"/>
                    <a:pt x="36" y="11"/>
                    <a:pt x="26" y="14"/>
                  </a:cubicBezTo>
                  <a:cubicBezTo>
                    <a:pt x="26" y="14"/>
                    <a:pt x="26" y="14"/>
                    <a:pt x="26" y="14"/>
                  </a:cubicBezTo>
                  <a:cubicBezTo>
                    <a:pt x="15" y="18"/>
                    <a:pt x="7" y="22"/>
                    <a:pt x="4" y="22"/>
                  </a:cubicBezTo>
                  <a:cubicBezTo>
                    <a:pt x="4" y="22"/>
                    <a:pt x="4" y="22"/>
                    <a:pt x="4" y="22"/>
                  </a:cubicBezTo>
                  <a:cubicBezTo>
                    <a:pt x="4" y="22"/>
                    <a:pt x="4" y="22"/>
                    <a:pt x="4" y="22"/>
                  </a:cubicBezTo>
                  <a:cubicBezTo>
                    <a:pt x="4" y="22"/>
                    <a:pt x="4" y="22"/>
                    <a:pt x="4" y="22"/>
                  </a:cubicBezTo>
                  <a:cubicBezTo>
                    <a:pt x="2" y="22"/>
                    <a:pt x="0" y="21"/>
                    <a:pt x="0" y="19"/>
                  </a:cubicBezTo>
                  <a:cubicBezTo>
                    <a:pt x="0" y="19"/>
                    <a:pt x="0" y="19"/>
                    <a:pt x="0" y="19"/>
                  </a:cubicBezTo>
                  <a:cubicBezTo>
                    <a:pt x="0" y="19"/>
                    <a:pt x="0" y="19"/>
                    <a:pt x="0" y="19"/>
                  </a:cubicBezTo>
                  <a:cubicBezTo>
                    <a:pt x="0" y="19"/>
                    <a:pt x="0" y="19"/>
                    <a:pt x="0" y="19"/>
                  </a:cubicBezTo>
                  <a:cubicBezTo>
                    <a:pt x="0" y="17"/>
                    <a:pt x="1" y="16"/>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4" y="15"/>
                    <a:pt x="4" y="15"/>
                    <a:pt x="5" y="15"/>
                  </a:cubicBezTo>
                  <a:cubicBezTo>
                    <a:pt x="5" y="15"/>
                    <a:pt x="5" y="15"/>
                    <a:pt x="5" y="15"/>
                  </a:cubicBezTo>
                  <a:cubicBezTo>
                    <a:pt x="6" y="14"/>
                    <a:pt x="7" y="14"/>
                    <a:pt x="9" y="13"/>
                  </a:cubicBezTo>
                  <a:cubicBezTo>
                    <a:pt x="9" y="13"/>
                    <a:pt x="9" y="13"/>
                    <a:pt x="9" y="13"/>
                  </a:cubicBezTo>
                  <a:cubicBezTo>
                    <a:pt x="13" y="12"/>
                    <a:pt x="18" y="10"/>
                    <a:pt x="23" y="8"/>
                  </a:cubicBezTo>
                  <a:cubicBezTo>
                    <a:pt x="23" y="8"/>
                    <a:pt x="23" y="8"/>
                    <a:pt x="23" y="8"/>
                  </a:cubicBezTo>
                  <a:cubicBezTo>
                    <a:pt x="34" y="4"/>
                    <a:pt x="46" y="0"/>
                    <a:pt x="55" y="0"/>
                  </a:cubicBezTo>
                  <a:cubicBezTo>
                    <a:pt x="55" y="0"/>
                    <a:pt x="55" y="0"/>
                    <a:pt x="55" y="0"/>
                  </a:cubicBezTo>
                  <a:cubicBezTo>
                    <a:pt x="58" y="0"/>
                    <a:pt x="61" y="0"/>
                    <a:pt x="63" y="2"/>
                  </a:cubicBezTo>
                  <a:cubicBezTo>
                    <a:pt x="63" y="2"/>
                    <a:pt x="63" y="2"/>
                    <a:pt x="63" y="2"/>
                  </a:cubicBezTo>
                  <a:cubicBezTo>
                    <a:pt x="66" y="3"/>
                    <a:pt x="67" y="6"/>
                    <a:pt x="67" y="9"/>
                  </a:cubicBezTo>
                  <a:cubicBezTo>
                    <a:pt x="67" y="9"/>
                    <a:pt x="67" y="9"/>
                    <a:pt x="67" y="9"/>
                  </a:cubicBezTo>
                  <a:cubicBezTo>
                    <a:pt x="66" y="9"/>
                    <a:pt x="66" y="9"/>
                    <a:pt x="66" y="9"/>
                  </a:cubicBezTo>
                  <a:cubicBezTo>
                    <a:pt x="67" y="9"/>
                    <a:pt x="67" y="9"/>
                    <a:pt x="67" y="9"/>
                  </a:cubicBezTo>
                  <a:cubicBezTo>
                    <a:pt x="67" y="10"/>
                    <a:pt x="67" y="11"/>
                    <a:pt x="67" y="11"/>
                  </a:cubicBezTo>
                  <a:cubicBezTo>
                    <a:pt x="67" y="11"/>
                    <a:pt x="67" y="11"/>
                    <a:pt x="67" y="11"/>
                  </a:cubicBezTo>
                  <a:cubicBezTo>
                    <a:pt x="65" y="28"/>
                    <a:pt x="55" y="91"/>
                    <a:pt x="52" y="108"/>
                  </a:cubicBezTo>
                  <a:cubicBezTo>
                    <a:pt x="52" y="108"/>
                    <a:pt x="52" y="108"/>
                    <a:pt x="52" y="108"/>
                  </a:cubicBezTo>
                  <a:cubicBezTo>
                    <a:pt x="63" y="107"/>
                    <a:pt x="63" y="107"/>
                    <a:pt x="63" y="107"/>
                  </a:cubicBezTo>
                  <a:cubicBezTo>
                    <a:pt x="63" y="107"/>
                    <a:pt x="64" y="107"/>
                    <a:pt x="64" y="107"/>
                  </a:cubicBezTo>
                  <a:cubicBezTo>
                    <a:pt x="64" y="107"/>
                    <a:pt x="64" y="107"/>
                    <a:pt x="64" y="107"/>
                  </a:cubicBezTo>
                  <a:cubicBezTo>
                    <a:pt x="66" y="107"/>
                    <a:pt x="67" y="108"/>
                    <a:pt x="67" y="110"/>
                  </a:cubicBezTo>
                  <a:cubicBezTo>
                    <a:pt x="67" y="110"/>
                    <a:pt x="67" y="110"/>
                    <a:pt x="67" y="110"/>
                  </a:cubicBezTo>
                  <a:cubicBezTo>
                    <a:pt x="67" y="110"/>
                    <a:pt x="67" y="110"/>
                    <a:pt x="67" y="110"/>
                  </a:cubicBezTo>
                  <a:cubicBezTo>
                    <a:pt x="67" y="110"/>
                    <a:pt x="67" y="110"/>
                    <a:pt x="67" y="110"/>
                  </a:cubicBezTo>
                  <a:cubicBezTo>
                    <a:pt x="67" y="112"/>
                    <a:pt x="66" y="114"/>
                    <a:pt x="64" y="114"/>
                  </a:cubicBezTo>
                  <a:cubicBezTo>
                    <a:pt x="64" y="114"/>
                    <a:pt x="64" y="114"/>
                    <a:pt x="64" y="114"/>
                  </a:cubicBezTo>
                  <a:cubicBezTo>
                    <a:pt x="44" y="116"/>
                    <a:pt x="44" y="116"/>
                    <a:pt x="44" y="116"/>
                  </a:cubicBezTo>
                  <a:cubicBezTo>
                    <a:pt x="44" y="114"/>
                    <a:pt x="44" y="114"/>
                    <a:pt x="44" y="114"/>
                  </a:cubicBezTo>
                  <a:close/>
                  <a:moveTo>
                    <a:pt x="3" y="15"/>
                  </a:moveTo>
                  <a:cubicBezTo>
                    <a:pt x="3" y="15"/>
                    <a:pt x="3" y="15"/>
                    <a:pt x="3" y="15"/>
                  </a:cubicBez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Group 123"/>
          <p:cNvGrpSpPr>
            <a:grpSpLocks noChangeAspect="1"/>
          </p:cNvGrpSpPr>
          <p:nvPr/>
        </p:nvGrpSpPr>
        <p:grpSpPr bwMode="auto">
          <a:xfrm>
            <a:off x="8286709" y="1904061"/>
            <a:ext cx="1288137" cy="2245258"/>
            <a:chOff x="4553" y="1725"/>
            <a:chExt cx="502" cy="875"/>
          </a:xfrm>
          <a:solidFill>
            <a:srgbClr val="70AD47"/>
          </a:solidFill>
        </p:grpSpPr>
        <p:sp>
          <p:nvSpPr>
            <p:cNvPr id="127" name="Freeform 125"/>
            <p:cNvSpPr>
              <a:spLocks noEditPoints="1"/>
            </p:cNvSpPr>
            <p:nvPr/>
          </p:nvSpPr>
          <p:spPr bwMode="auto">
            <a:xfrm>
              <a:off x="4666" y="1791"/>
              <a:ext cx="300" cy="29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6"/>
            <p:cNvSpPr>
              <a:spLocks noEditPoints="1"/>
            </p:cNvSpPr>
            <p:nvPr/>
          </p:nvSpPr>
          <p:spPr bwMode="auto">
            <a:xfrm>
              <a:off x="4661" y="1787"/>
              <a:ext cx="310" cy="306"/>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7"/>
            <p:cNvSpPr/>
            <p:nvPr/>
          </p:nvSpPr>
          <p:spPr bwMode="auto">
            <a:xfrm>
              <a:off x="4642" y="1941"/>
              <a:ext cx="31" cy="26"/>
            </a:xfrm>
            <a:custGeom>
              <a:avLst/>
              <a:gdLst>
                <a:gd name="T0" fmla="*/ 0 w 31"/>
                <a:gd name="T1" fmla="*/ 17 h 26"/>
                <a:gd name="T2" fmla="*/ 27 w 31"/>
                <a:gd name="T3" fmla="*/ 0 h 26"/>
                <a:gd name="T4" fmla="*/ 31 w 31"/>
                <a:gd name="T5" fmla="*/ 10 h 26"/>
                <a:gd name="T6" fmla="*/ 5 w 31"/>
                <a:gd name="T7" fmla="*/ 26 h 26"/>
                <a:gd name="T8" fmla="*/ 0 w 31"/>
                <a:gd name="T9" fmla="*/ 17 h 26"/>
                <a:gd name="T10" fmla="*/ 0 w 31"/>
                <a:gd name="T11" fmla="*/ 17 h 26"/>
              </a:gdLst>
              <a:ahLst/>
              <a:cxnLst>
                <a:cxn ang="0">
                  <a:pos x="T0" y="T1"/>
                </a:cxn>
                <a:cxn ang="0">
                  <a:pos x="T2" y="T3"/>
                </a:cxn>
                <a:cxn ang="0">
                  <a:pos x="T4" y="T5"/>
                </a:cxn>
                <a:cxn ang="0">
                  <a:pos x="T6" y="T7"/>
                </a:cxn>
                <a:cxn ang="0">
                  <a:pos x="T8" y="T9"/>
                </a:cxn>
                <a:cxn ang="0">
                  <a:pos x="T10" y="T11"/>
                </a:cxn>
              </a:cxnLst>
              <a:rect l="0" t="0" r="r" b="b"/>
              <a:pathLst>
                <a:path w="31" h="26">
                  <a:moveTo>
                    <a:pt x="0" y="17"/>
                  </a:moveTo>
                  <a:lnTo>
                    <a:pt x="27" y="0"/>
                  </a:lnTo>
                  <a:lnTo>
                    <a:pt x="31" y="10"/>
                  </a:lnTo>
                  <a:lnTo>
                    <a:pt x="5" y="2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8"/>
            <p:cNvSpPr/>
            <p:nvPr/>
          </p:nvSpPr>
          <p:spPr bwMode="auto">
            <a:xfrm>
              <a:off x="4635" y="1936"/>
              <a:ext cx="46" cy="36"/>
            </a:xfrm>
            <a:custGeom>
              <a:avLst/>
              <a:gdLst>
                <a:gd name="T0" fmla="*/ 2 w 46"/>
                <a:gd name="T1" fmla="*/ 24 h 36"/>
                <a:gd name="T2" fmla="*/ 7 w 46"/>
                <a:gd name="T3" fmla="*/ 22 h 36"/>
                <a:gd name="T4" fmla="*/ 10 w 46"/>
                <a:gd name="T5" fmla="*/ 27 h 36"/>
                <a:gd name="T6" fmla="*/ 7 w 46"/>
                <a:gd name="T7" fmla="*/ 22 h 36"/>
                <a:gd name="T8" fmla="*/ 2 w 46"/>
                <a:gd name="T9" fmla="*/ 24 h 36"/>
                <a:gd name="T10" fmla="*/ 0 w 46"/>
                <a:gd name="T11" fmla="*/ 19 h 36"/>
                <a:gd name="T12" fmla="*/ 36 w 46"/>
                <a:gd name="T13" fmla="*/ 0 h 36"/>
                <a:gd name="T14" fmla="*/ 46 w 46"/>
                <a:gd name="T15" fmla="*/ 17 h 36"/>
                <a:gd name="T16" fmla="*/ 10 w 46"/>
                <a:gd name="T17" fmla="*/ 36 h 36"/>
                <a:gd name="T18" fmla="*/ 2 w 46"/>
                <a:gd name="T19" fmla="*/ 24 h 36"/>
                <a:gd name="T20" fmla="*/ 2 w 46"/>
                <a:gd name="T2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 y="24"/>
                  </a:moveTo>
                  <a:lnTo>
                    <a:pt x="7" y="22"/>
                  </a:lnTo>
                  <a:lnTo>
                    <a:pt x="10" y="27"/>
                  </a:lnTo>
                  <a:lnTo>
                    <a:pt x="7" y="22"/>
                  </a:lnTo>
                  <a:lnTo>
                    <a:pt x="2" y="24"/>
                  </a:lnTo>
                  <a:lnTo>
                    <a:pt x="0" y="19"/>
                  </a:lnTo>
                  <a:lnTo>
                    <a:pt x="36" y="0"/>
                  </a:lnTo>
                  <a:lnTo>
                    <a:pt x="46" y="17"/>
                  </a:lnTo>
                  <a:lnTo>
                    <a:pt x="10" y="36"/>
                  </a:lnTo>
                  <a:lnTo>
                    <a:pt x="2" y="24"/>
                  </a:lnTo>
                  <a:lnTo>
                    <a:pt x="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9"/>
            <p:cNvSpPr/>
            <p:nvPr/>
          </p:nvSpPr>
          <p:spPr bwMode="auto">
            <a:xfrm>
              <a:off x="4693" y="1951"/>
              <a:ext cx="115" cy="7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0"/>
            <p:cNvSpPr>
              <a:spLocks noEditPoints="1"/>
            </p:cNvSpPr>
            <p:nvPr/>
          </p:nvSpPr>
          <p:spPr bwMode="auto">
            <a:xfrm>
              <a:off x="4688" y="1946"/>
              <a:ext cx="127" cy="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1"/>
            <p:cNvSpPr/>
            <p:nvPr/>
          </p:nvSpPr>
          <p:spPr bwMode="auto">
            <a:xfrm>
              <a:off x="4789" y="1936"/>
              <a:ext cx="24" cy="22"/>
            </a:xfrm>
            <a:custGeom>
              <a:avLst/>
              <a:gdLst>
                <a:gd name="T0" fmla="*/ 0 w 24"/>
                <a:gd name="T1" fmla="*/ 8 h 22"/>
                <a:gd name="T2" fmla="*/ 7 w 24"/>
                <a:gd name="T3" fmla="*/ 0 h 22"/>
                <a:gd name="T4" fmla="*/ 24 w 24"/>
                <a:gd name="T5" fmla="*/ 15 h 22"/>
                <a:gd name="T6" fmla="*/ 16 w 24"/>
                <a:gd name="T7" fmla="*/ 22 h 22"/>
                <a:gd name="T8" fmla="*/ 0 w 24"/>
                <a:gd name="T9" fmla="*/ 8 h 22"/>
                <a:gd name="T10" fmla="*/ 0 w 24"/>
                <a:gd name="T11" fmla="*/ 8 h 22"/>
              </a:gdLst>
              <a:ahLst/>
              <a:cxnLst>
                <a:cxn ang="0">
                  <a:pos x="T0" y="T1"/>
                </a:cxn>
                <a:cxn ang="0">
                  <a:pos x="T2" y="T3"/>
                </a:cxn>
                <a:cxn ang="0">
                  <a:pos x="T4" y="T5"/>
                </a:cxn>
                <a:cxn ang="0">
                  <a:pos x="T6" y="T7"/>
                </a:cxn>
                <a:cxn ang="0">
                  <a:pos x="T8" y="T9"/>
                </a:cxn>
                <a:cxn ang="0">
                  <a:pos x="T10" y="T11"/>
                </a:cxn>
              </a:cxnLst>
              <a:rect l="0" t="0" r="r" b="b"/>
              <a:pathLst>
                <a:path w="24" h="22">
                  <a:moveTo>
                    <a:pt x="0" y="8"/>
                  </a:moveTo>
                  <a:lnTo>
                    <a:pt x="7" y="0"/>
                  </a:lnTo>
                  <a:lnTo>
                    <a:pt x="24" y="15"/>
                  </a:lnTo>
                  <a:lnTo>
                    <a:pt x="16" y="2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2"/>
            <p:cNvSpPr>
              <a:spLocks noEditPoints="1"/>
            </p:cNvSpPr>
            <p:nvPr/>
          </p:nvSpPr>
          <p:spPr bwMode="auto">
            <a:xfrm>
              <a:off x="4781" y="1929"/>
              <a:ext cx="39" cy="36"/>
            </a:xfrm>
            <a:custGeom>
              <a:avLst/>
              <a:gdLst>
                <a:gd name="T0" fmla="*/ 5 w 39"/>
                <a:gd name="T1" fmla="*/ 17 h 36"/>
                <a:gd name="T2" fmla="*/ 8 w 39"/>
                <a:gd name="T3" fmla="*/ 15 h 36"/>
                <a:gd name="T4" fmla="*/ 12 w 39"/>
                <a:gd name="T5" fmla="*/ 17 h 36"/>
                <a:gd name="T6" fmla="*/ 8 w 39"/>
                <a:gd name="T7" fmla="*/ 15 h 36"/>
                <a:gd name="T8" fmla="*/ 5 w 39"/>
                <a:gd name="T9" fmla="*/ 17 h 36"/>
                <a:gd name="T10" fmla="*/ 0 w 39"/>
                <a:gd name="T11" fmla="*/ 15 h 36"/>
                <a:gd name="T12" fmla="*/ 15 w 39"/>
                <a:gd name="T13" fmla="*/ 0 h 36"/>
                <a:gd name="T14" fmla="*/ 39 w 39"/>
                <a:gd name="T15" fmla="*/ 22 h 36"/>
                <a:gd name="T16" fmla="*/ 24 w 39"/>
                <a:gd name="T17" fmla="*/ 36 h 36"/>
                <a:gd name="T18" fmla="*/ 5 w 39"/>
                <a:gd name="T19" fmla="*/ 17 h 36"/>
                <a:gd name="T20" fmla="*/ 5 w 39"/>
                <a:gd name="T21" fmla="*/ 17 h 36"/>
                <a:gd name="T22" fmla="*/ 24 w 39"/>
                <a:gd name="T23" fmla="*/ 24 h 36"/>
                <a:gd name="T24" fmla="*/ 24 w 39"/>
                <a:gd name="T25" fmla="*/ 24 h 36"/>
                <a:gd name="T26" fmla="*/ 17 w 39"/>
                <a:gd name="T27" fmla="*/ 15 h 36"/>
                <a:gd name="T28" fmla="*/ 24 w 39"/>
                <a:gd name="T29" fmla="*/ 24 h 36"/>
                <a:gd name="T30" fmla="*/ 24 w 39"/>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6">
                  <a:moveTo>
                    <a:pt x="5" y="17"/>
                  </a:moveTo>
                  <a:lnTo>
                    <a:pt x="8" y="15"/>
                  </a:lnTo>
                  <a:lnTo>
                    <a:pt x="12" y="17"/>
                  </a:lnTo>
                  <a:lnTo>
                    <a:pt x="8" y="15"/>
                  </a:lnTo>
                  <a:lnTo>
                    <a:pt x="5" y="17"/>
                  </a:lnTo>
                  <a:lnTo>
                    <a:pt x="0" y="15"/>
                  </a:lnTo>
                  <a:lnTo>
                    <a:pt x="15" y="0"/>
                  </a:lnTo>
                  <a:lnTo>
                    <a:pt x="39" y="22"/>
                  </a:lnTo>
                  <a:lnTo>
                    <a:pt x="24" y="36"/>
                  </a:lnTo>
                  <a:lnTo>
                    <a:pt x="5" y="17"/>
                  </a:lnTo>
                  <a:lnTo>
                    <a:pt x="5" y="17"/>
                  </a:lnTo>
                  <a:close/>
                  <a:moveTo>
                    <a:pt x="24" y="24"/>
                  </a:moveTo>
                  <a:lnTo>
                    <a:pt x="24" y="24"/>
                  </a:lnTo>
                  <a:lnTo>
                    <a:pt x="17" y="15"/>
                  </a:lnTo>
                  <a:lnTo>
                    <a:pt x="24" y="24"/>
                  </a:lnTo>
                  <a:lnTo>
                    <a:pt x="2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688" y="1744"/>
              <a:ext cx="50" cy="81"/>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4"/>
            <p:cNvSpPr>
              <a:spLocks noEditPoints="1"/>
            </p:cNvSpPr>
            <p:nvPr/>
          </p:nvSpPr>
          <p:spPr bwMode="auto">
            <a:xfrm>
              <a:off x="4681" y="1739"/>
              <a:ext cx="62" cy="9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5"/>
            <p:cNvSpPr/>
            <p:nvPr/>
          </p:nvSpPr>
          <p:spPr bwMode="auto">
            <a:xfrm>
              <a:off x="4738" y="1729"/>
              <a:ext cx="60" cy="72"/>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6"/>
            <p:cNvSpPr>
              <a:spLocks noEditPoints="1"/>
            </p:cNvSpPr>
            <p:nvPr/>
          </p:nvSpPr>
          <p:spPr bwMode="auto">
            <a:xfrm>
              <a:off x="4733" y="1725"/>
              <a:ext cx="70" cy="90"/>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7"/>
            <p:cNvSpPr/>
            <p:nvPr/>
          </p:nvSpPr>
          <p:spPr bwMode="auto">
            <a:xfrm>
              <a:off x="4714" y="1908"/>
              <a:ext cx="12" cy="9"/>
            </a:xfrm>
            <a:custGeom>
              <a:avLst/>
              <a:gdLst>
                <a:gd name="T0" fmla="*/ 0 w 12"/>
                <a:gd name="T1" fmla="*/ 9 h 9"/>
                <a:gd name="T2" fmla="*/ 0 w 12"/>
                <a:gd name="T3" fmla="*/ 0 h 9"/>
                <a:gd name="T4" fmla="*/ 12 w 12"/>
                <a:gd name="T5" fmla="*/ 0 h 9"/>
                <a:gd name="T6" fmla="*/ 12 w 12"/>
                <a:gd name="T7" fmla="*/ 9 h 9"/>
                <a:gd name="T8" fmla="*/ 0 w 12"/>
                <a:gd name="T9" fmla="*/ 9 h 9"/>
                <a:gd name="T10" fmla="*/ 0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0" y="9"/>
                  </a:moveTo>
                  <a:lnTo>
                    <a:pt x="0" y="0"/>
                  </a:lnTo>
                  <a:lnTo>
                    <a:pt x="12" y="0"/>
                  </a:lnTo>
                  <a:lnTo>
                    <a:pt x="12" y="9"/>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8"/>
            <p:cNvSpPr>
              <a:spLocks noEditPoints="1"/>
            </p:cNvSpPr>
            <p:nvPr/>
          </p:nvSpPr>
          <p:spPr bwMode="auto">
            <a:xfrm>
              <a:off x="4709" y="1903"/>
              <a:ext cx="22" cy="19"/>
            </a:xfrm>
            <a:custGeom>
              <a:avLst/>
              <a:gdLst>
                <a:gd name="T0" fmla="*/ 17 w 22"/>
                <a:gd name="T1" fmla="*/ 19 h 19"/>
                <a:gd name="T2" fmla="*/ 5 w 22"/>
                <a:gd name="T3" fmla="*/ 19 h 19"/>
                <a:gd name="T4" fmla="*/ 5 w 22"/>
                <a:gd name="T5" fmla="*/ 14 h 19"/>
                <a:gd name="T6" fmla="*/ 10 w 22"/>
                <a:gd name="T7" fmla="*/ 14 h 19"/>
                <a:gd name="T8" fmla="*/ 5 w 22"/>
                <a:gd name="T9" fmla="*/ 14 h 19"/>
                <a:gd name="T10" fmla="*/ 5 w 22"/>
                <a:gd name="T11" fmla="*/ 19 h 19"/>
                <a:gd name="T12" fmla="*/ 0 w 22"/>
                <a:gd name="T13" fmla="*/ 19 h 19"/>
                <a:gd name="T14" fmla="*/ 0 w 22"/>
                <a:gd name="T15" fmla="*/ 0 h 19"/>
                <a:gd name="T16" fmla="*/ 22 w 22"/>
                <a:gd name="T17" fmla="*/ 0 h 19"/>
                <a:gd name="T18" fmla="*/ 22 w 22"/>
                <a:gd name="T19" fmla="*/ 19 h 19"/>
                <a:gd name="T20" fmla="*/ 17 w 22"/>
                <a:gd name="T21" fmla="*/ 19 h 19"/>
                <a:gd name="T22" fmla="*/ 17 w 22"/>
                <a:gd name="T23" fmla="*/ 19 h 19"/>
                <a:gd name="T24" fmla="*/ 12 w 22"/>
                <a:gd name="T25" fmla="*/ 10 h 19"/>
                <a:gd name="T26" fmla="*/ 12 w 22"/>
                <a:gd name="T27" fmla="*/ 10 h 19"/>
                <a:gd name="T28" fmla="*/ 10 w 22"/>
                <a:gd name="T29" fmla="*/ 10 h 19"/>
                <a:gd name="T30" fmla="*/ 10 w 22"/>
                <a:gd name="T31" fmla="*/ 10 h 19"/>
                <a:gd name="T32" fmla="*/ 12 w 22"/>
                <a:gd name="T33" fmla="*/ 10 h 19"/>
                <a:gd name="T34" fmla="*/ 12 w 22"/>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9">
                  <a:moveTo>
                    <a:pt x="17" y="19"/>
                  </a:moveTo>
                  <a:lnTo>
                    <a:pt x="5" y="19"/>
                  </a:lnTo>
                  <a:lnTo>
                    <a:pt x="5" y="14"/>
                  </a:lnTo>
                  <a:lnTo>
                    <a:pt x="10" y="14"/>
                  </a:lnTo>
                  <a:lnTo>
                    <a:pt x="5" y="14"/>
                  </a:lnTo>
                  <a:lnTo>
                    <a:pt x="5" y="19"/>
                  </a:lnTo>
                  <a:lnTo>
                    <a:pt x="0" y="19"/>
                  </a:lnTo>
                  <a:lnTo>
                    <a:pt x="0" y="0"/>
                  </a:lnTo>
                  <a:lnTo>
                    <a:pt x="22" y="0"/>
                  </a:lnTo>
                  <a:lnTo>
                    <a:pt x="22" y="19"/>
                  </a:lnTo>
                  <a:lnTo>
                    <a:pt x="17" y="19"/>
                  </a:lnTo>
                  <a:lnTo>
                    <a:pt x="17" y="19"/>
                  </a:lnTo>
                  <a:close/>
                  <a:moveTo>
                    <a:pt x="12" y="10"/>
                  </a:moveTo>
                  <a:lnTo>
                    <a:pt x="12" y="10"/>
                  </a:lnTo>
                  <a:lnTo>
                    <a:pt x="10" y="10"/>
                  </a:lnTo>
                  <a:lnTo>
                    <a:pt x="10" y="10"/>
                  </a:lnTo>
                  <a:lnTo>
                    <a:pt x="12" y="10"/>
                  </a:ln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4805" y="2084"/>
              <a:ext cx="10" cy="33"/>
            </a:xfrm>
            <a:custGeom>
              <a:avLst/>
              <a:gdLst>
                <a:gd name="T0" fmla="*/ 0 w 10"/>
                <a:gd name="T1" fmla="*/ 33 h 33"/>
                <a:gd name="T2" fmla="*/ 0 w 10"/>
                <a:gd name="T3" fmla="*/ 0 h 33"/>
                <a:gd name="T4" fmla="*/ 10 w 10"/>
                <a:gd name="T5" fmla="*/ 0 h 33"/>
                <a:gd name="T6" fmla="*/ 10 w 10"/>
                <a:gd name="T7" fmla="*/ 33 h 33"/>
                <a:gd name="T8" fmla="*/ 0 w 10"/>
                <a:gd name="T9" fmla="*/ 33 h 33"/>
                <a:gd name="T10" fmla="*/ 0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0" y="33"/>
                  </a:moveTo>
                  <a:lnTo>
                    <a:pt x="0" y="0"/>
                  </a:lnTo>
                  <a:lnTo>
                    <a:pt x="10" y="0"/>
                  </a:lnTo>
                  <a:lnTo>
                    <a:pt x="1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4801" y="2079"/>
              <a:ext cx="19" cy="43"/>
            </a:xfrm>
            <a:custGeom>
              <a:avLst/>
              <a:gdLst>
                <a:gd name="T0" fmla="*/ 14 w 19"/>
                <a:gd name="T1" fmla="*/ 43 h 43"/>
                <a:gd name="T2" fmla="*/ 4 w 19"/>
                <a:gd name="T3" fmla="*/ 43 h 43"/>
                <a:gd name="T4" fmla="*/ 4 w 19"/>
                <a:gd name="T5" fmla="*/ 38 h 43"/>
                <a:gd name="T6" fmla="*/ 9 w 19"/>
                <a:gd name="T7" fmla="*/ 38 h 43"/>
                <a:gd name="T8" fmla="*/ 4 w 19"/>
                <a:gd name="T9" fmla="*/ 38 h 43"/>
                <a:gd name="T10" fmla="*/ 4 w 19"/>
                <a:gd name="T11" fmla="*/ 43 h 43"/>
                <a:gd name="T12" fmla="*/ 0 w 19"/>
                <a:gd name="T13" fmla="*/ 43 h 43"/>
                <a:gd name="T14" fmla="*/ 0 w 19"/>
                <a:gd name="T15" fmla="*/ 0 h 43"/>
                <a:gd name="T16" fmla="*/ 19 w 19"/>
                <a:gd name="T17" fmla="*/ 0 h 43"/>
                <a:gd name="T18" fmla="*/ 19 w 19"/>
                <a:gd name="T19" fmla="*/ 43 h 43"/>
                <a:gd name="T20" fmla="*/ 14 w 19"/>
                <a:gd name="T21" fmla="*/ 43 h 43"/>
                <a:gd name="T22" fmla="*/ 14 w 19"/>
                <a:gd name="T23" fmla="*/ 43 h 43"/>
                <a:gd name="T24" fmla="*/ 9 w 19"/>
                <a:gd name="T25" fmla="*/ 33 h 43"/>
                <a:gd name="T26" fmla="*/ 9 w 19"/>
                <a:gd name="T27" fmla="*/ 10 h 43"/>
                <a:gd name="T28" fmla="*/ 9 w 19"/>
                <a:gd name="T29" fmla="*/ 33 h 43"/>
                <a:gd name="T30" fmla="*/ 9 w 19"/>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3">
                  <a:moveTo>
                    <a:pt x="14" y="43"/>
                  </a:moveTo>
                  <a:lnTo>
                    <a:pt x="4" y="43"/>
                  </a:lnTo>
                  <a:lnTo>
                    <a:pt x="4" y="38"/>
                  </a:lnTo>
                  <a:lnTo>
                    <a:pt x="9" y="38"/>
                  </a:lnTo>
                  <a:lnTo>
                    <a:pt x="4" y="38"/>
                  </a:lnTo>
                  <a:lnTo>
                    <a:pt x="4" y="43"/>
                  </a:lnTo>
                  <a:lnTo>
                    <a:pt x="0" y="43"/>
                  </a:lnTo>
                  <a:lnTo>
                    <a:pt x="0" y="0"/>
                  </a:lnTo>
                  <a:lnTo>
                    <a:pt x="19" y="0"/>
                  </a:lnTo>
                  <a:lnTo>
                    <a:pt x="19" y="43"/>
                  </a:lnTo>
                  <a:lnTo>
                    <a:pt x="14" y="43"/>
                  </a:lnTo>
                  <a:lnTo>
                    <a:pt x="14" y="43"/>
                  </a:lnTo>
                  <a:close/>
                  <a:moveTo>
                    <a:pt x="9" y="33"/>
                  </a:moveTo>
                  <a:lnTo>
                    <a:pt x="9" y="10"/>
                  </a:lnTo>
                  <a:lnTo>
                    <a:pt x="9" y="33"/>
                  </a:lnTo>
                  <a:lnTo>
                    <a:pt x="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1"/>
            <p:cNvSpPr>
              <a:spLocks noEditPoints="1"/>
            </p:cNvSpPr>
            <p:nvPr/>
          </p:nvSpPr>
          <p:spPr bwMode="auto">
            <a:xfrm>
              <a:off x="4688" y="2112"/>
              <a:ext cx="197" cy="26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2"/>
            <p:cNvSpPr>
              <a:spLocks noEditPoints="1"/>
            </p:cNvSpPr>
            <p:nvPr/>
          </p:nvSpPr>
          <p:spPr bwMode="auto">
            <a:xfrm>
              <a:off x="4683" y="2108"/>
              <a:ext cx="206" cy="268"/>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3"/>
            <p:cNvSpPr/>
            <p:nvPr/>
          </p:nvSpPr>
          <p:spPr bwMode="auto">
            <a:xfrm>
              <a:off x="4853" y="2117"/>
              <a:ext cx="178" cy="167"/>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4"/>
            <p:cNvSpPr>
              <a:spLocks noEditPoints="1"/>
            </p:cNvSpPr>
            <p:nvPr/>
          </p:nvSpPr>
          <p:spPr bwMode="auto">
            <a:xfrm>
              <a:off x="4849" y="2112"/>
              <a:ext cx="187" cy="191"/>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5"/>
            <p:cNvSpPr/>
            <p:nvPr/>
          </p:nvSpPr>
          <p:spPr bwMode="auto">
            <a:xfrm>
              <a:off x="5014" y="2262"/>
              <a:ext cx="10" cy="29"/>
            </a:xfrm>
            <a:custGeom>
              <a:avLst/>
              <a:gdLst>
                <a:gd name="T0" fmla="*/ 0 w 10"/>
                <a:gd name="T1" fmla="*/ 29 h 29"/>
                <a:gd name="T2" fmla="*/ 0 w 10"/>
                <a:gd name="T3" fmla="*/ 0 h 29"/>
                <a:gd name="T4" fmla="*/ 10 w 10"/>
                <a:gd name="T5" fmla="*/ 0 h 29"/>
                <a:gd name="T6" fmla="*/ 10 w 10"/>
                <a:gd name="T7" fmla="*/ 29 h 29"/>
                <a:gd name="T8" fmla="*/ 0 w 10"/>
                <a:gd name="T9" fmla="*/ 29 h 29"/>
                <a:gd name="T10" fmla="*/ 0 w 10"/>
                <a:gd name="T11" fmla="*/ 29 h 29"/>
              </a:gdLst>
              <a:ahLst/>
              <a:cxnLst>
                <a:cxn ang="0">
                  <a:pos x="T0" y="T1"/>
                </a:cxn>
                <a:cxn ang="0">
                  <a:pos x="T2" y="T3"/>
                </a:cxn>
                <a:cxn ang="0">
                  <a:pos x="T4" y="T5"/>
                </a:cxn>
                <a:cxn ang="0">
                  <a:pos x="T6" y="T7"/>
                </a:cxn>
                <a:cxn ang="0">
                  <a:pos x="T8" y="T9"/>
                </a:cxn>
                <a:cxn ang="0">
                  <a:pos x="T10" y="T11"/>
                </a:cxn>
              </a:cxnLst>
              <a:rect l="0" t="0" r="r" b="b"/>
              <a:pathLst>
                <a:path w="10" h="29">
                  <a:moveTo>
                    <a:pt x="0" y="29"/>
                  </a:moveTo>
                  <a:lnTo>
                    <a:pt x="0" y="0"/>
                  </a:lnTo>
                  <a:lnTo>
                    <a:pt x="10" y="0"/>
                  </a:lnTo>
                  <a:lnTo>
                    <a:pt x="1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6"/>
            <p:cNvSpPr>
              <a:spLocks noEditPoints="1"/>
            </p:cNvSpPr>
            <p:nvPr/>
          </p:nvSpPr>
          <p:spPr bwMode="auto">
            <a:xfrm>
              <a:off x="5009" y="2258"/>
              <a:ext cx="20" cy="38"/>
            </a:xfrm>
            <a:custGeom>
              <a:avLst/>
              <a:gdLst>
                <a:gd name="T0" fmla="*/ 15 w 20"/>
                <a:gd name="T1" fmla="*/ 38 h 38"/>
                <a:gd name="T2" fmla="*/ 5 w 20"/>
                <a:gd name="T3" fmla="*/ 38 h 38"/>
                <a:gd name="T4" fmla="*/ 5 w 20"/>
                <a:gd name="T5" fmla="*/ 33 h 38"/>
                <a:gd name="T6" fmla="*/ 10 w 20"/>
                <a:gd name="T7" fmla="*/ 33 h 38"/>
                <a:gd name="T8" fmla="*/ 5 w 20"/>
                <a:gd name="T9" fmla="*/ 33 h 38"/>
                <a:gd name="T10" fmla="*/ 5 w 20"/>
                <a:gd name="T11" fmla="*/ 38 h 38"/>
                <a:gd name="T12" fmla="*/ 0 w 20"/>
                <a:gd name="T13" fmla="*/ 38 h 38"/>
                <a:gd name="T14" fmla="*/ 0 w 20"/>
                <a:gd name="T15" fmla="*/ 0 h 38"/>
                <a:gd name="T16" fmla="*/ 20 w 20"/>
                <a:gd name="T17" fmla="*/ 0 h 38"/>
                <a:gd name="T18" fmla="*/ 20 w 20"/>
                <a:gd name="T19" fmla="*/ 38 h 38"/>
                <a:gd name="T20" fmla="*/ 15 w 20"/>
                <a:gd name="T21" fmla="*/ 38 h 38"/>
                <a:gd name="T22" fmla="*/ 15 w 20"/>
                <a:gd name="T23" fmla="*/ 38 h 38"/>
                <a:gd name="T24" fmla="*/ 10 w 20"/>
                <a:gd name="T25" fmla="*/ 28 h 38"/>
                <a:gd name="T26" fmla="*/ 10 w 20"/>
                <a:gd name="T27" fmla="*/ 9 h 38"/>
                <a:gd name="T28" fmla="*/ 10 w 20"/>
                <a:gd name="T29" fmla="*/ 28 h 38"/>
                <a:gd name="T30" fmla="*/ 10 w 20"/>
                <a:gd name="T3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38">
                  <a:moveTo>
                    <a:pt x="15" y="38"/>
                  </a:moveTo>
                  <a:lnTo>
                    <a:pt x="5" y="38"/>
                  </a:lnTo>
                  <a:lnTo>
                    <a:pt x="5" y="33"/>
                  </a:lnTo>
                  <a:lnTo>
                    <a:pt x="10" y="33"/>
                  </a:lnTo>
                  <a:lnTo>
                    <a:pt x="5" y="33"/>
                  </a:lnTo>
                  <a:lnTo>
                    <a:pt x="5" y="38"/>
                  </a:lnTo>
                  <a:lnTo>
                    <a:pt x="0" y="38"/>
                  </a:lnTo>
                  <a:lnTo>
                    <a:pt x="0" y="0"/>
                  </a:lnTo>
                  <a:lnTo>
                    <a:pt x="20" y="0"/>
                  </a:lnTo>
                  <a:lnTo>
                    <a:pt x="20" y="38"/>
                  </a:lnTo>
                  <a:lnTo>
                    <a:pt x="15" y="38"/>
                  </a:lnTo>
                  <a:lnTo>
                    <a:pt x="15" y="38"/>
                  </a:lnTo>
                  <a:close/>
                  <a:moveTo>
                    <a:pt x="10" y="28"/>
                  </a:moveTo>
                  <a:lnTo>
                    <a:pt x="10" y="9"/>
                  </a:lnTo>
                  <a:lnTo>
                    <a:pt x="10" y="28"/>
                  </a:lnTo>
                  <a:lnTo>
                    <a:pt x="1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7"/>
            <p:cNvSpPr/>
            <p:nvPr/>
          </p:nvSpPr>
          <p:spPr bwMode="auto">
            <a:xfrm>
              <a:off x="4558" y="2048"/>
              <a:ext cx="178" cy="122"/>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8"/>
            <p:cNvSpPr>
              <a:spLocks noEditPoints="1"/>
            </p:cNvSpPr>
            <p:nvPr/>
          </p:nvSpPr>
          <p:spPr bwMode="auto">
            <a:xfrm>
              <a:off x="4553" y="2043"/>
              <a:ext cx="190" cy="131"/>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9"/>
            <p:cNvSpPr/>
            <p:nvPr/>
          </p:nvSpPr>
          <p:spPr bwMode="auto">
            <a:xfrm>
              <a:off x="4592" y="2058"/>
              <a:ext cx="24" cy="16"/>
            </a:xfrm>
            <a:custGeom>
              <a:avLst/>
              <a:gdLst>
                <a:gd name="T0" fmla="*/ 0 w 24"/>
                <a:gd name="T1" fmla="*/ 9 h 16"/>
                <a:gd name="T2" fmla="*/ 2 w 24"/>
                <a:gd name="T3" fmla="*/ 0 h 16"/>
                <a:gd name="T4" fmla="*/ 24 w 24"/>
                <a:gd name="T5" fmla="*/ 7 h 16"/>
                <a:gd name="T6" fmla="*/ 19 w 24"/>
                <a:gd name="T7" fmla="*/ 16 h 16"/>
                <a:gd name="T8" fmla="*/ 0 w 24"/>
                <a:gd name="T9" fmla="*/ 9 h 16"/>
                <a:gd name="T10" fmla="*/ 0 w 24"/>
                <a:gd name="T11" fmla="*/ 9 h 16"/>
              </a:gdLst>
              <a:ahLst/>
              <a:cxnLst>
                <a:cxn ang="0">
                  <a:pos x="T0" y="T1"/>
                </a:cxn>
                <a:cxn ang="0">
                  <a:pos x="T2" y="T3"/>
                </a:cxn>
                <a:cxn ang="0">
                  <a:pos x="T4" y="T5"/>
                </a:cxn>
                <a:cxn ang="0">
                  <a:pos x="T6" y="T7"/>
                </a:cxn>
                <a:cxn ang="0">
                  <a:pos x="T8" y="T9"/>
                </a:cxn>
                <a:cxn ang="0">
                  <a:pos x="T10" y="T11"/>
                </a:cxn>
              </a:cxnLst>
              <a:rect l="0" t="0" r="r" b="b"/>
              <a:pathLst>
                <a:path w="24" h="16">
                  <a:moveTo>
                    <a:pt x="0" y="9"/>
                  </a:moveTo>
                  <a:lnTo>
                    <a:pt x="2" y="0"/>
                  </a:lnTo>
                  <a:lnTo>
                    <a:pt x="24" y="7"/>
                  </a:lnTo>
                  <a:lnTo>
                    <a:pt x="19" y="16"/>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a:spLocks noEditPoints="1"/>
            </p:cNvSpPr>
            <p:nvPr/>
          </p:nvSpPr>
          <p:spPr bwMode="auto">
            <a:xfrm>
              <a:off x="4585" y="2053"/>
              <a:ext cx="36" cy="26"/>
            </a:xfrm>
            <a:custGeom>
              <a:avLst/>
              <a:gdLst>
                <a:gd name="T0" fmla="*/ 4 w 36"/>
                <a:gd name="T1" fmla="*/ 19 h 26"/>
                <a:gd name="T2" fmla="*/ 7 w 36"/>
                <a:gd name="T3" fmla="*/ 14 h 26"/>
                <a:gd name="T4" fmla="*/ 12 w 36"/>
                <a:gd name="T5" fmla="*/ 17 h 26"/>
                <a:gd name="T6" fmla="*/ 7 w 36"/>
                <a:gd name="T7" fmla="*/ 14 h 26"/>
                <a:gd name="T8" fmla="*/ 4 w 36"/>
                <a:gd name="T9" fmla="*/ 19 h 26"/>
                <a:gd name="T10" fmla="*/ 0 w 36"/>
                <a:gd name="T11" fmla="*/ 17 h 26"/>
                <a:gd name="T12" fmla="*/ 7 w 36"/>
                <a:gd name="T13" fmla="*/ 0 h 26"/>
                <a:gd name="T14" fmla="*/ 36 w 36"/>
                <a:gd name="T15" fmla="*/ 7 h 26"/>
                <a:gd name="T16" fmla="*/ 31 w 36"/>
                <a:gd name="T17" fmla="*/ 26 h 26"/>
                <a:gd name="T18" fmla="*/ 4 w 36"/>
                <a:gd name="T19" fmla="*/ 19 h 26"/>
                <a:gd name="T20" fmla="*/ 4 w 36"/>
                <a:gd name="T21" fmla="*/ 19 h 26"/>
                <a:gd name="T22" fmla="*/ 24 w 36"/>
                <a:gd name="T23" fmla="*/ 14 h 26"/>
                <a:gd name="T24" fmla="*/ 12 w 36"/>
                <a:gd name="T25" fmla="*/ 12 h 26"/>
                <a:gd name="T26" fmla="*/ 12 w 36"/>
                <a:gd name="T27" fmla="*/ 12 h 26"/>
                <a:gd name="T28" fmla="*/ 24 w 36"/>
                <a:gd name="T29" fmla="*/ 14 h 26"/>
                <a:gd name="T30" fmla="*/ 24 w 36"/>
                <a:gd name="T31"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26">
                  <a:moveTo>
                    <a:pt x="4" y="19"/>
                  </a:moveTo>
                  <a:lnTo>
                    <a:pt x="7" y="14"/>
                  </a:lnTo>
                  <a:lnTo>
                    <a:pt x="12" y="17"/>
                  </a:lnTo>
                  <a:lnTo>
                    <a:pt x="7" y="14"/>
                  </a:lnTo>
                  <a:lnTo>
                    <a:pt x="4" y="19"/>
                  </a:lnTo>
                  <a:lnTo>
                    <a:pt x="0" y="17"/>
                  </a:lnTo>
                  <a:lnTo>
                    <a:pt x="7" y="0"/>
                  </a:lnTo>
                  <a:lnTo>
                    <a:pt x="36" y="7"/>
                  </a:lnTo>
                  <a:lnTo>
                    <a:pt x="31" y="26"/>
                  </a:lnTo>
                  <a:lnTo>
                    <a:pt x="4" y="19"/>
                  </a:lnTo>
                  <a:lnTo>
                    <a:pt x="4" y="19"/>
                  </a:lnTo>
                  <a:close/>
                  <a:moveTo>
                    <a:pt x="24" y="14"/>
                  </a:moveTo>
                  <a:lnTo>
                    <a:pt x="12" y="12"/>
                  </a:lnTo>
                  <a:lnTo>
                    <a:pt x="12" y="12"/>
                  </a:lnTo>
                  <a:lnTo>
                    <a:pt x="24" y="14"/>
                  </a:lnTo>
                  <a:lnTo>
                    <a:pt x="2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4587" y="2341"/>
              <a:ext cx="163" cy="254"/>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4582" y="2336"/>
              <a:ext cx="173" cy="264"/>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3"/>
            <p:cNvSpPr>
              <a:spLocks noEditPoints="1"/>
            </p:cNvSpPr>
            <p:nvPr/>
          </p:nvSpPr>
          <p:spPr bwMode="auto">
            <a:xfrm>
              <a:off x="4805" y="2365"/>
              <a:ext cx="243" cy="18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4"/>
            <p:cNvSpPr>
              <a:spLocks noEditPoints="1"/>
            </p:cNvSpPr>
            <p:nvPr/>
          </p:nvSpPr>
          <p:spPr bwMode="auto">
            <a:xfrm>
              <a:off x="4798" y="2357"/>
              <a:ext cx="257" cy="193"/>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0" name="Group 256"/>
          <p:cNvGrpSpPr>
            <a:grpSpLocks noChangeAspect="1"/>
          </p:cNvGrpSpPr>
          <p:nvPr/>
        </p:nvGrpSpPr>
        <p:grpSpPr bwMode="auto">
          <a:xfrm>
            <a:off x="2952779" y="1940518"/>
            <a:ext cx="1219680" cy="2209679"/>
            <a:chOff x="1972" y="1052"/>
            <a:chExt cx="616" cy="1116"/>
          </a:xfrm>
          <a:solidFill>
            <a:srgbClr val="F7B63E"/>
          </a:solidFill>
        </p:grpSpPr>
        <p:sp>
          <p:nvSpPr>
            <p:cNvPr id="262" name="Freeform 257"/>
            <p:cNvSpPr>
              <a:spLocks noEditPoints="1"/>
            </p:cNvSpPr>
            <p:nvPr/>
          </p:nvSpPr>
          <p:spPr bwMode="auto">
            <a:xfrm>
              <a:off x="2161" y="1160"/>
              <a:ext cx="288" cy="287"/>
            </a:xfrm>
            <a:custGeom>
              <a:avLst/>
              <a:gdLst>
                <a:gd name="T0" fmla="*/ 0 w 114"/>
                <a:gd name="T1" fmla="*/ 57 h 114"/>
                <a:gd name="T2" fmla="*/ 55 w 114"/>
                <a:gd name="T3" fmla="*/ 0 h 114"/>
                <a:gd name="T4" fmla="*/ 55 w 114"/>
                <a:gd name="T5" fmla="*/ 0 h 114"/>
                <a:gd name="T6" fmla="*/ 114 w 114"/>
                <a:gd name="T7" fmla="*/ 57 h 114"/>
                <a:gd name="T8" fmla="*/ 114 w 114"/>
                <a:gd name="T9" fmla="*/ 57 h 114"/>
                <a:gd name="T10" fmla="*/ 55 w 114"/>
                <a:gd name="T11" fmla="*/ 114 h 114"/>
                <a:gd name="T12" fmla="*/ 55 w 114"/>
                <a:gd name="T13" fmla="*/ 114 h 114"/>
                <a:gd name="T14" fmla="*/ 0 w 114"/>
                <a:gd name="T15" fmla="*/ 57 h 114"/>
                <a:gd name="T16" fmla="*/ 4 w 114"/>
                <a:gd name="T17" fmla="*/ 57 h 114"/>
                <a:gd name="T18" fmla="*/ 55 w 114"/>
                <a:gd name="T19" fmla="*/ 110 h 114"/>
                <a:gd name="T20" fmla="*/ 55 w 114"/>
                <a:gd name="T21" fmla="*/ 110 h 114"/>
                <a:gd name="T22" fmla="*/ 110 w 114"/>
                <a:gd name="T23" fmla="*/ 57 h 114"/>
                <a:gd name="T24" fmla="*/ 110 w 114"/>
                <a:gd name="T25" fmla="*/ 57 h 114"/>
                <a:gd name="T26" fmla="*/ 55 w 114"/>
                <a:gd name="T27" fmla="*/ 4 h 114"/>
                <a:gd name="T28" fmla="*/ 55 w 114"/>
                <a:gd name="T29" fmla="*/ 4 h 114"/>
                <a:gd name="T30" fmla="*/ 4 w 114"/>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4">
                  <a:moveTo>
                    <a:pt x="0" y="57"/>
                  </a:moveTo>
                  <a:cubicBezTo>
                    <a:pt x="0" y="26"/>
                    <a:pt x="25" y="0"/>
                    <a:pt x="55" y="0"/>
                  </a:cubicBezTo>
                  <a:cubicBezTo>
                    <a:pt x="55" y="0"/>
                    <a:pt x="55" y="0"/>
                    <a:pt x="55" y="0"/>
                  </a:cubicBezTo>
                  <a:cubicBezTo>
                    <a:pt x="86" y="1"/>
                    <a:pt x="114" y="26"/>
                    <a:pt x="114" y="57"/>
                  </a:cubicBezTo>
                  <a:cubicBezTo>
                    <a:pt x="114" y="57"/>
                    <a:pt x="114" y="57"/>
                    <a:pt x="114" y="57"/>
                  </a:cubicBezTo>
                  <a:cubicBezTo>
                    <a:pt x="114" y="89"/>
                    <a:pt x="86" y="114"/>
                    <a:pt x="55" y="114"/>
                  </a:cubicBezTo>
                  <a:cubicBezTo>
                    <a:pt x="55" y="114"/>
                    <a:pt x="55" y="114"/>
                    <a:pt x="55" y="114"/>
                  </a:cubicBezTo>
                  <a:cubicBezTo>
                    <a:pt x="25" y="114"/>
                    <a:pt x="0" y="89"/>
                    <a:pt x="0" y="57"/>
                  </a:cubicBezTo>
                  <a:close/>
                  <a:moveTo>
                    <a:pt x="4" y="57"/>
                  </a:moveTo>
                  <a:cubicBezTo>
                    <a:pt x="4" y="87"/>
                    <a:pt x="27" y="110"/>
                    <a:pt x="55" y="110"/>
                  </a:cubicBezTo>
                  <a:cubicBezTo>
                    <a:pt x="55" y="110"/>
                    <a:pt x="55" y="110"/>
                    <a:pt x="55" y="110"/>
                  </a:cubicBezTo>
                  <a:cubicBezTo>
                    <a:pt x="84" y="110"/>
                    <a:pt x="110" y="87"/>
                    <a:pt x="110" y="57"/>
                  </a:cubicBezTo>
                  <a:cubicBezTo>
                    <a:pt x="110" y="57"/>
                    <a:pt x="110" y="57"/>
                    <a:pt x="110" y="57"/>
                  </a:cubicBezTo>
                  <a:cubicBezTo>
                    <a:pt x="110" y="28"/>
                    <a:pt x="84" y="5"/>
                    <a:pt x="55" y="4"/>
                  </a:cubicBezTo>
                  <a:cubicBezTo>
                    <a:pt x="55" y="4"/>
                    <a:pt x="55" y="4"/>
                    <a:pt x="55" y="4"/>
                  </a:cubicBezTo>
                  <a:cubicBezTo>
                    <a:pt x="27" y="5"/>
                    <a:pt x="4" y="28"/>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58"/>
            <p:cNvSpPr>
              <a:spLocks noEditPoints="1"/>
            </p:cNvSpPr>
            <p:nvPr/>
          </p:nvSpPr>
          <p:spPr bwMode="auto">
            <a:xfrm>
              <a:off x="2156" y="1155"/>
              <a:ext cx="298" cy="297"/>
            </a:xfrm>
            <a:custGeom>
              <a:avLst/>
              <a:gdLst>
                <a:gd name="T0" fmla="*/ 0 w 118"/>
                <a:gd name="T1" fmla="*/ 59 h 118"/>
                <a:gd name="T2" fmla="*/ 2 w 118"/>
                <a:gd name="T3" fmla="*/ 59 h 118"/>
                <a:gd name="T4" fmla="*/ 0 w 118"/>
                <a:gd name="T5" fmla="*/ 59 h 118"/>
                <a:gd name="T6" fmla="*/ 57 w 118"/>
                <a:gd name="T7" fmla="*/ 0 h 118"/>
                <a:gd name="T8" fmla="*/ 57 w 118"/>
                <a:gd name="T9" fmla="*/ 0 h 118"/>
                <a:gd name="T10" fmla="*/ 118 w 118"/>
                <a:gd name="T11" fmla="*/ 59 h 118"/>
                <a:gd name="T12" fmla="*/ 118 w 118"/>
                <a:gd name="T13" fmla="*/ 59 h 118"/>
                <a:gd name="T14" fmla="*/ 57 w 118"/>
                <a:gd name="T15" fmla="*/ 118 h 118"/>
                <a:gd name="T16" fmla="*/ 57 w 118"/>
                <a:gd name="T17" fmla="*/ 118 h 118"/>
                <a:gd name="T18" fmla="*/ 0 w 118"/>
                <a:gd name="T19" fmla="*/ 59 h 118"/>
                <a:gd name="T20" fmla="*/ 57 w 118"/>
                <a:gd name="T21" fmla="*/ 114 h 118"/>
                <a:gd name="T22" fmla="*/ 114 w 118"/>
                <a:gd name="T23" fmla="*/ 59 h 118"/>
                <a:gd name="T24" fmla="*/ 114 w 118"/>
                <a:gd name="T25" fmla="*/ 59 h 118"/>
                <a:gd name="T26" fmla="*/ 57 w 118"/>
                <a:gd name="T27" fmla="*/ 4 h 118"/>
                <a:gd name="T28" fmla="*/ 57 w 118"/>
                <a:gd name="T29" fmla="*/ 4 h 118"/>
                <a:gd name="T30" fmla="*/ 19 w 118"/>
                <a:gd name="T31" fmla="*/ 21 h 118"/>
                <a:gd name="T32" fmla="*/ 19 w 118"/>
                <a:gd name="T33" fmla="*/ 21 h 118"/>
                <a:gd name="T34" fmla="*/ 57 w 118"/>
                <a:gd name="T35" fmla="*/ 4 h 118"/>
                <a:gd name="T36" fmla="*/ 57 w 118"/>
                <a:gd name="T37" fmla="*/ 4 h 118"/>
                <a:gd name="T38" fmla="*/ 114 w 118"/>
                <a:gd name="T39" fmla="*/ 59 h 118"/>
                <a:gd name="T40" fmla="*/ 114 w 118"/>
                <a:gd name="T41" fmla="*/ 59 h 118"/>
                <a:gd name="T42" fmla="*/ 57 w 118"/>
                <a:gd name="T43" fmla="*/ 114 h 118"/>
                <a:gd name="T44" fmla="*/ 57 w 118"/>
                <a:gd name="T45" fmla="*/ 114 h 118"/>
                <a:gd name="T46" fmla="*/ 17 w 118"/>
                <a:gd name="T47" fmla="*/ 96 h 118"/>
                <a:gd name="T48" fmla="*/ 17 w 118"/>
                <a:gd name="T49" fmla="*/ 96 h 118"/>
                <a:gd name="T50" fmla="*/ 57 w 118"/>
                <a:gd name="T51" fmla="*/ 114 h 118"/>
                <a:gd name="T52" fmla="*/ 57 w 118"/>
                <a:gd name="T53" fmla="*/ 110 h 118"/>
                <a:gd name="T54" fmla="*/ 110 w 118"/>
                <a:gd name="T55" fmla="*/ 59 h 118"/>
                <a:gd name="T56" fmla="*/ 110 w 118"/>
                <a:gd name="T57" fmla="*/ 59 h 118"/>
                <a:gd name="T58" fmla="*/ 57 w 118"/>
                <a:gd name="T59" fmla="*/ 8 h 118"/>
                <a:gd name="T60" fmla="*/ 57 w 118"/>
                <a:gd name="T61" fmla="*/ 8 h 118"/>
                <a:gd name="T62" fmla="*/ 8 w 118"/>
                <a:gd name="T63" fmla="*/ 59 h 118"/>
                <a:gd name="T64" fmla="*/ 8 w 118"/>
                <a:gd name="T65" fmla="*/ 59 h 118"/>
                <a:gd name="T66" fmla="*/ 57 w 118"/>
                <a:gd name="T67" fmla="*/ 110 h 118"/>
                <a:gd name="T68" fmla="*/ 4 w 118"/>
                <a:gd name="T69" fmla="*/ 64 h 118"/>
                <a:gd name="T70" fmla="*/ 4 w 118"/>
                <a:gd name="T71" fmla="*/ 59 h 118"/>
                <a:gd name="T72" fmla="*/ 4 w 118"/>
                <a:gd name="T73" fmla="*/ 59 h 118"/>
                <a:gd name="T74" fmla="*/ 6 w 118"/>
                <a:gd name="T75" fmla="*/ 59 h 118"/>
                <a:gd name="T76" fmla="*/ 4 w 118"/>
                <a:gd name="T77" fmla="*/ 59 h 118"/>
                <a:gd name="T78" fmla="*/ 4 w 118"/>
                <a:gd name="T79" fmla="*/ 55 h 118"/>
                <a:gd name="T80" fmla="*/ 4 w 118"/>
                <a:gd name="T81" fmla="*/ 55 h 118"/>
                <a:gd name="T82" fmla="*/ 4 w 118"/>
                <a:gd name="T83" fmla="*/ 59 h 118"/>
                <a:gd name="T84" fmla="*/ 4 w 118"/>
                <a:gd name="T85" fmla="*/ 59 h 118"/>
                <a:gd name="T86" fmla="*/ 4 w 118"/>
                <a:gd name="T8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18">
                  <a:moveTo>
                    <a:pt x="0" y="59"/>
                  </a:moveTo>
                  <a:cubicBezTo>
                    <a:pt x="2" y="59"/>
                    <a:pt x="2" y="59"/>
                    <a:pt x="2" y="59"/>
                  </a:cubicBezTo>
                  <a:cubicBezTo>
                    <a:pt x="0" y="59"/>
                    <a:pt x="0" y="59"/>
                    <a:pt x="0" y="59"/>
                  </a:cubicBezTo>
                  <a:cubicBezTo>
                    <a:pt x="0" y="27"/>
                    <a:pt x="26" y="0"/>
                    <a:pt x="57" y="0"/>
                  </a:cubicBezTo>
                  <a:cubicBezTo>
                    <a:pt x="57" y="0"/>
                    <a:pt x="57" y="0"/>
                    <a:pt x="57" y="0"/>
                  </a:cubicBezTo>
                  <a:cubicBezTo>
                    <a:pt x="89" y="1"/>
                    <a:pt x="118" y="27"/>
                    <a:pt x="118" y="59"/>
                  </a:cubicBezTo>
                  <a:cubicBezTo>
                    <a:pt x="118" y="59"/>
                    <a:pt x="118" y="59"/>
                    <a:pt x="118" y="59"/>
                  </a:cubicBezTo>
                  <a:cubicBezTo>
                    <a:pt x="118" y="92"/>
                    <a:pt x="89" y="118"/>
                    <a:pt x="57" y="118"/>
                  </a:cubicBezTo>
                  <a:cubicBezTo>
                    <a:pt x="57" y="118"/>
                    <a:pt x="57" y="118"/>
                    <a:pt x="57" y="118"/>
                  </a:cubicBezTo>
                  <a:cubicBezTo>
                    <a:pt x="26" y="118"/>
                    <a:pt x="0" y="92"/>
                    <a:pt x="0" y="59"/>
                  </a:cubicBezTo>
                  <a:close/>
                  <a:moveTo>
                    <a:pt x="57" y="114"/>
                  </a:moveTo>
                  <a:cubicBezTo>
                    <a:pt x="87" y="114"/>
                    <a:pt x="114" y="90"/>
                    <a:pt x="114" y="59"/>
                  </a:cubicBezTo>
                  <a:cubicBezTo>
                    <a:pt x="114" y="59"/>
                    <a:pt x="114" y="59"/>
                    <a:pt x="114" y="59"/>
                  </a:cubicBezTo>
                  <a:cubicBezTo>
                    <a:pt x="114" y="29"/>
                    <a:pt x="87" y="4"/>
                    <a:pt x="57" y="4"/>
                  </a:cubicBezTo>
                  <a:cubicBezTo>
                    <a:pt x="57" y="4"/>
                    <a:pt x="57" y="4"/>
                    <a:pt x="57" y="4"/>
                  </a:cubicBezTo>
                  <a:cubicBezTo>
                    <a:pt x="42" y="4"/>
                    <a:pt x="29" y="11"/>
                    <a:pt x="19" y="21"/>
                  </a:cubicBezTo>
                  <a:cubicBezTo>
                    <a:pt x="19" y="21"/>
                    <a:pt x="19" y="21"/>
                    <a:pt x="19" y="21"/>
                  </a:cubicBezTo>
                  <a:cubicBezTo>
                    <a:pt x="29" y="11"/>
                    <a:pt x="42" y="5"/>
                    <a:pt x="57" y="4"/>
                  </a:cubicBezTo>
                  <a:cubicBezTo>
                    <a:pt x="57" y="4"/>
                    <a:pt x="57" y="4"/>
                    <a:pt x="57" y="4"/>
                  </a:cubicBezTo>
                  <a:cubicBezTo>
                    <a:pt x="87" y="5"/>
                    <a:pt x="114" y="29"/>
                    <a:pt x="114" y="59"/>
                  </a:cubicBezTo>
                  <a:cubicBezTo>
                    <a:pt x="114" y="59"/>
                    <a:pt x="114" y="59"/>
                    <a:pt x="114" y="59"/>
                  </a:cubicBezTo>
                  <a:cubicBezTo>
                    <a:pt x="114" y="90"/>
                    <a:pt x="87" y="114"/>
                    <a:pt x="57" y="114"/>
                  </a:cubicBezTo>
                  <a:cubicBezTo>
                    <a:pt x="57" y="114"/>
                    <a:pt x="57" y="114"/>
                    <a:pt x="57" y="114"/>
                  </a:cubicBezTo>
                  <a:cubicBezTo>
                    <a:pt x="41" y="114"/>
                    <a:pt x="27" y="107"/>
                    <a:pt x="17" y="96"/>
                  </a:cubicBezTo>
                  <a:cubicBezTo>
                    <a:pt x="17" y="96"/>
                    <a:pt x="17" y="96"/>
                    <a:pt x="17" y="96"/>
                  </a:cubicBezTo>
                  <a:cubicBezTo>
                    <a:pt x="27" y="107"/>
                    <a:pt x="41" y="114"/>
                    <a:pt x="57" y="114"/>
                  </a:cubicBezTo>
                  <a:close/>
                  <a:moveTo>
                    <a:pt x="57" y="110"/>
                  </a:moveTo>
                  <a:cubicBezTo>
                    <a:pt x="84" y="110"/>
                    <a:pt x="110" y="87"/>
                    <a:pt x="110" y="59"/>
                  </a:cubicBezTo>
                  <a:cubicBezTo>
                    <a:pt x="110" y="59"/>
                    <a:pt x="110" y="59"/>
                    <a:pt x="110" y="59"/>
                  </a:cubicBezTo>
                  <a:cubicBezTo>
                    <a:pt x="110" y="32"/>
                    <a:pt x="84" y="8"/>
                    <a:pt x="57" y="8"/>
                  </a:cubicBezTo>
                  <a:cubicBezTo>
                    <a:pt x="57" y="8"/>
                    <a:pt x="57" y="8"/>
                    <a:pt x="57" y="8"/>
                  </a:cubicBezTo>
                  <a:cubicBezTo>
                    <a:pt x="30" y="9"/>
                    <a:pt x="8" y="31"/>
                    <a:pt x="8" y="59"/>
                  </a:cubicBezTo>
                  <a:cubicBezTo>
                    <a:pt x="8" y="59"/>
                    <a:pt x="8" y="59"/>
                    <a:pt x="8" y="59"/>
                  </a:cubicBezTo>
                  <a:cubicBezTo>
                    <a:pt x="8" y="88"/>
                    <a:pt x="30" y="110"/>
                    <a:pt x="57" y="110"/>
                  </a:cubicBezTo>
                  <a:close/>
                  <a:moveTo>
                    <a:pt x="4" y="64"/>
                  </a:moveTo>
                  <a:cubicBezTo>
                    <a:pt x="4" y="62"/>
                    <a:pt x="4" y="61"/>
                    <a:pt x="4" y="59"/>
                  </a:cubicBezTo>
                  <a:cubicBezTo>
                    <a:pt x="4" y="59"/>
                    <a:pt x="4" y="59"/>
                    <a:pt x="4" y="59"/>
                  </a:cubicBezTo>
                  <a:cubicBezTo>
                    <a:pt x="6" y="59"/>
                    <a:pt x="6" y="59"/>
                    <a:pt x="6" y="59"/>
                  </a:cubicBezTo>
                  <a:cubicBezTo>
                    <a:pt x="4" y="59"/>
                    <a:pt x="4" y="59"/>
                    <a:pt x="4" y="59"/>
                  </a:cubicBezTo>
                  <a:cubicBezTo>
                    <a:pt x="4" y="58"/>
                    <a:pt x="4" y="57"/>
                    <a:pt x="4" y="55"/>
                  </a:cubicBezTo>
                  <a:cubicBezTo>
                    <a:pt x="4" y="55"/>
                    <a:pt x="4" y="55"/>
                    <a:pt x="4" y="55"/>
                  </a:cubicBezTo>
                  <a:cubicBezTo>
                    <a:pt x="4" y="57"/>
                    <a:pt x="4" y="58"/>
                    <a:pt x="4" y="59"/>
                  </a:cubicBezTo>
                  <a:cubicBezTo>
                    <a:pt x="4" y="59"/>
                    <a:pt x="4" y="59"/>
                    <a:pt x="4" y="59"/>
                  </a:cubicBezTo>
                  <a:cubicBezTo>
                    <a:pt x="4" y="61"/>
                    <a:pt x="4" y="62"/>
                    <a:pt x="4"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59"/>
            <p:cNvSpPr>
              <a:spLocks noEditPoints="1"/>
            </p:cNvSpPr>
            <p:nvPr/>
          </p:nvSpPr>
          <p:spPr bwMode="auto">
            <a:xfrm>
              <a:off x="2212" y="1291"/>
              <a:ext cx="161" cy="75"/>
            </a:xfrm>
            <a:custGeom>
              <a:avLst/>
              <a:gdLst>
                <a:gd name="T0" fmla="*/ 0 w 64"/>
                <a:gd name="T1" fmla="*/ 10 h 30"/>
                <a:gd name="T2" fmla="*/ 3 w 64"/>
                <a:gd name="T3" fmla="*/ 8 h 30"/>
                <a:gd name="T4" fmla="*/ 11 w 64"/>
                <a:gd name="T5" fmla="*/ 17 h 30"/>
                <a:gd name="T6" fmla="*/ 11 w 64"/>
                <a:gd name="T7" fmla="*/ 17 h 30"/>
                <a:gd name="T8" fmla="*/ 31 w 64"/>
                <a:gd name="T9" fmla="*/ 26 h 30"/>
                <a:gd name="T10" fmla="*/ 31 w 64"/>
                <a:gd name="T11" fmla="*/ 26 h 30"/>
                <a:gd name="T12" fmla="*/ 35 w 64"/>
                <a:gd name="T13" fmla="*/ 25 h 30"/>
                <a:gd name="T14" fmla="*/ 35 w 64"/>
                <a:gd name="T15" fmla="*/ 25 h 30"/>
                <a:gd name="T16" fmla="*/ 54 w 64"/>
                <a:gd name="T17" fmla="*/ 11 h 30"/>
                <a:gd name="T18" fmla="*/ 54 w 64"/>
                <a:gd name="T19" fmla="*/ 11 h 30"/>
                <a:gd name="T20" fmla="*/ 60 w 64"/>
                <a:gd name="T21" fmla="*/ 0 h 30"/>
                <a:gd name="T22" fmla="*/ 60 w 64"/>
                <a:gd name="T23" fmla="*/ 0 h 30"/>
                <a:gd name="T24" fmla="*/ 64 w 64"/>
                <a:gd name="T25" fmla="*/ 1 h 30"/>
                <a:gd name="T26" fmla="*/ 36 w 64"/>
                <a:gd name="T27" fmla="*/ 29 h 30"/>
                <a:gd name="T28" fmla="*/ 36 w 64"/>
                <a:gd name="T29" fmla="*/ 29 h 30"/>
                <a:gd name="T30" fmla="*/ 31 w 64"/>
                <a:gd name="T31" fmla="*/ 30 h 30"/>
                <a:gd name="T32" fmla="*/ 31 w 64"/>
                <a:gd name="T33" fmla="*/ 30 h 30"/>
                <a:gd name="T34" fmla="*/ 0 w 64"/>
                <a:gd name="T35" fmla="*/ 10 h 30"/>
                <a:gd name="T36" fmla="*/ 0 w 64"/>
                <a:gd name="T37" fmla="*/ 10 h 30"/>
                <a:gd name="T38" fmla="*/ 0 w 64"/>
                <a:gd name="T39" fmla="*/ 10 h 30"/>
                <a:gd name="T40" fmla="*/ 0 w 64"/>
                <a:gd name="T41" fmla="*/ 10 h 30"/>
                <a:gd name="T42" fmla="*/ 0 w 64"/>
                <a:gd name="T43" fmla="*/ 10 h 30"/>
                <a:gd name="T44" fmla="*/ 0 w 64"/>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4" y="25"/>
                    <a:pt x="35" y="25"/>
                  </a:cubicBezTo>
                  <a:cubicBezTo>
                    <a:pt x="35" y="25"/>
                    <a:pt x="35" y="25"/>
                    <a:pt x="35" y="25"/>
                  </a:cubicBezTo>
                  <a:cubicBezTo>
                    <a:pt x="44" y="24"/>
                    <a:pt x="50" y="17"/>
                    <a:pt x="54" y="11"/>
                  </a:cubicBezTo>
                  <a:cubicBezTo>
                    <a:pt x="54" y="11"/>
                    <a:pt x="54" y="11"/>
                    <a:pt x="54" y="11"/>
                  </a:cubicBezTo>
                  <a:cubicBezTo>
                    <a:pt x="58" y="5"/>
                    <a:pt x="60" y="0"/>
                    <a:pt x="60" y="0"/>
                  </a:cubicBezTo>
                  <a:cubicBezTo>
                    <a:pt x="60" y="0"/>
                    <a:pt x="60" y="0"/>
                    <a:pt x="60" y="0"/>
                  </a:cubicBezTo>
                  <a:cubicBezTo>
                    <a:pt x="64" y="1"/>
                    <a:pt x="64" y="1"/>
                    <a:pt x="64" y="1"/>
                  </a:cubicBezTo>
                  <a:cubicBezTo>
                    <a:pt x="64" y="1"/>
                    <a:pt x="56" y="25"/>
                    <a:pt x="36" y="29"/>
                  </a:cubicBezTo>
                  <a:cubicBezTo>
                    <a:pt x="36" y="29"/>
                    <a:pt x="36" y="29"/>
                    <a:pt x="36" y="29"/>
                  </a:cubicBezTo>
                  <a:cubicBezTo>
                    <a:pt x="34" y="29"/>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60"/>
            <p:cNvSpPr>
              <a:spLocks noEditPoints="1"/>
            </p:cNvSpPr>
            <p:nvPr/>
          </p:nvSpPr>
          <p:spPr bwMode="auto">
            <a:xfrm>
              <a:off x="2204" y="1283"/>
              <a:ext cx="180" cy="88"/>
            </a:xfrm>
            <a:custGeom>
              <a:avLst/>
              <a:gdLst>
                <a:gd name="T0" fmla="*/ 0 w 71"/>
                <a:gd name="T1" fmla="*/ 13 h 35"/>
                <a:gd name="T2" fmla="*/ 6 w 71"/>
                <a:gd name="T3" fmla="*/ 9 h 35"/>
                <a:gd name="T4" fmla="*/ 7 w 71"/>
                <a:gd name="T5" fmla="*/ 9 h 35"/>
                <a:gd name="T6" fmla="*/ 8 w 71"/>
                <a:gd name="T7" fmla="*/ 9 h 35"/>
                <a:gd name="T8" fmla="*/ 8 w 71"/>
                <a:gd name="T9" fmla="*/ 9 h 35"/>
                <a:gd name="T10" fmla="*/ 8 w 71"/>
                <a:gd name="T11" fmla="*/ 9 h 35"/>
                <a:gd name="T12" fmla="*/ 8 w 71"/>
                <a:gd name="T13" fmla="*/ 9 h 35"/>
                <a:gd name="T14" fmla="*/ 8 w 71"/>
                <a:gd name="T15" fmla="*/ 9 h 35"/>
                <a:gd name="T16" fmla="*/ 8 w 71"/>
                <a:gd name="T17" fmla="*/ 10 h 35"/>
                <a:gd name="T18" fmla="*/ 8 w 71"/>
                <a:gd name="T19" fmla="*/ 10 h 35"/>
                <a:gd name="T20" fmla="*/ 9 w 71"/>
                <a:gd name="T21" fmla="*/ 10 h 35"/>
                <a:gd name="T22" fmla="*/ 10 w 71"/>
                <a:gd name="T23" fmla="*/ 12 h 35"/>
                <a:gd name="T24" fmla="*/ 16 w 71"/>
                <a:gd name="T25" fmla="*/ 18 h 35"/>
                <a:gd name="T26" fmla="*/ 34 w 71"/>
                <a:gd name="T27" fmla="*/ 27 h 35"/>
                <a:gd name="T28" fmla="*/ 34 w 71"/>
                <a:gd name="T29" fmla="*/ 27 h 35"/>
                <a:gd name="T30" fmla="*/ 34 w 71"/>
                <a:gd name="T31" fmla="*/ 27 h 35"/>
                <a:gd name="T32" fmla="*/ 37 w 71"/>
                <a:gd name="T33" fmla="*/ 26 h 35"/>
                <a:gd name="T34" fmla="*/ 55 w 71"/>
                <a:gd name="T35" fmla="*/ 13 h 35"/>
                <a:gd name="T36" fmla="*/ 61 w 71"/>
                <a:gd name="T37" fmla="*/ 2 h 35"/>
                <a:gd name="T38" fmla="*/ 61 w 71"/>
                <a:gd name="T39" fmla="*/ 0 h 35"/>
                <a:gd name="T40" fmla="*/ 68 w 71"/>
                <a:gd name="T41" fmla="*/ 5 h 35"/>
                <a:gd name="T42" fmla="*/ 68 w 71"/>
                <a:gd name="T43" fmla="*/ 6 h 35"/>
                <a:gd name="T44" fmla="*/ 67 w 71"/>
                <a:gd name="T45" fmla="*/ 8 h 35"/>
                <a:gd name="T46" fmla="*/ 62 w 71"/>
                <a:gd name="T47" fmla="*/ 18 h 35"/>
                <a:gd name="T48" fmla="*/ 39 w 71"/>
                <a:gd name="T49" fmla="*/ 34 h 35"/>
                <a:gd name="T50" fmla="*/ 34 w 71"/>
                <a:gd name="T51" fmla="*/ 35 h 35"/>
                <a:gd name="T52" fmla="*/ 34 w 71"/>
                <a:gd name="T53" fmla="*/ 31 h 35"/>
                <a:gd name="T54" fmla="*/ 36 w 71"/>
                <a:gd name="T55" fmla="*/ 30 h 35"/>
                <a:gd name="T56" fmla="*/ 33 w 71"/>
                <a:gd name="T57" fmla="*/ 31 h 35"/>
                <a:gd name="T58" fmla="*/ 33 w 71"/>
                <a:gd name="T59" fmla="*/ 31 h 35"/>
                <a:gd name="T60" fmla="*/ 33 w 71"/>
                <a:gd name="T61" fmla="*/ 31 h 35"/>
                <a:gd name="T62" fmla="*/ 21 w 71"/>
                <a:gd name="T63" fmla="*/ 27 h 35"/>
                <a:gd name="T64" fmla="*/ 13 w 71"/>
                <a:gd name="T65" fmla="*/ 21 h 35"/>
                <a:gd name="T66" fmla="*/ 9 w 71"/>
                <a:gd name="T67" fmla="*/ 17 h 35"/>
                <a:gd name="T68" fmla="*/ 13 w 71"/>
                <a:gd name="T69" fmla="*/ 21 h 35"/>
                <a:gd name="T70" fmla="*/ 55 w 71"/>
                <a:gd name="T71" fmla="*/ 20 h 35"/>
                <a:gd name="T72" fmla="*/ 55 w 71"/>
                <a:gd name="T73" fmla="*/ 20 h 35"/>
                <a:gd name="T74" fmla="*/ 55 w 71"/>
                <a:gd name="T75" fmla="*/ 20 h 35"/>
                <a:gd name="T76" fmla="*/ 61 w 71"/>
                <a:gd name="T77" fmla="*/ 12 h 35"/>
                <a:gd name="T78" fmla="*/ 59 w 71"/>
                <a:gd name="T79" fmla="*/ 15 h 35"/>
                <a:gd name="T80" fmla="*/ 3 w 71"/>
                <a:gd name="T81" fmla="*/ 13 h 35"/>
                <a:gd name="T82" fmla="*/ 3 w 71"/>
                <a:gd name="T83" fmla="*/ 13 h 35"/>
                <a:gd name="T84" fmla="*/ 2 w 71"/>
                <a:gd name="T85" fmla="*/ 14 h 35"/>
                <a:gd name="T86" fmla="*/ 2 w 71"/>
                <a:gd name="T87" fmla="*/ 14 h 35"/>
                <a:gd name="T88" fmla="*/ 5 w 71"/>
                <a:gd name="T89" fmla="*/ 11 h 35"/>
                <a:gd name="T90" fmla="*/ 5 w 71"/>
                <a:gd name="T91" fmla="*/ 12 h 35"/>
                <a:gd name="T92" fmla="*/ 5 w 71"/>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5">
                  <a:moveTo>
                    <a:pt x="2" y="14"/>
                  </a:moveTo>
                  <a:cubicBezTo>
                    <a:pt x="0" y="13"/>
                    <a:pt x="0" y="13"/>
                    <a:pt x="0" y="13"/>
                  </a:cubicBezTo>
                  <a:cubicBezTo>
                    <a:pt x="5" y="9"/>
                    <a:pt x="5" y="9"/>
                    <a:pt x="5" y="9"/>
                  </a:cubicBezTo>
                  <a:cubicBezTo>
                    <a:pt x="6" y="9"/>
                    <a:pt x="6" y="9"/>
                    <a:pt x="6" y="9"/>
                  </a:cubicBezTo>
                  <a:cubicBezTo>
                    <a:pt x="6" y="9"/>
                    <a:pt x="6" y="9"/>
                    <a:pt x="6" y="9"/>
                  </a:cubicBezTo>
                  <a:cubicBezTo>
                    <a:pt x="7" y="9"/>
                    <a:pt x="7" y="9"/>
                    <a:pt x="7" y="9"/>
                  </a:cubicBezTo>
                  <a:cubicBezTo>
                    <a:pt x="7"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1"/>
                    <a:pt x="9" y="11"/>
                    <a:pt x="10" y="12"/>
                  </a:cubicBezTo>
                  <a:cubicBezTo>
                    <a:pt x="10" y="12"/>
                    <a:pt x="10" y="12"/>
                    <a:pt x="10" y="12"/>
                  </a:cubicBezTo>
                  <a:cubicBezTo>
                    <a:pt x="11" y="14"/>
                    <a:pt x="13" y="16"/>
                    <a:pt x="16" y="18"/>
                  </a:cubicBezTo>
                  <a:cubicBezTo>
                    <a:pt x="16" y="18"/>
                    <a:pt x="16" y="18"/>
                    <a:pt x="16" y="18"/>
                  </a:cubicBezTo>
                  <a:cubicBezTo>
                    <a:pt x="21" y="23"/>
                    <a:pt x="27"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5" y="27"/>
                    <a:pt x="36" y="26"/>
                    <a:pt x="37" y="26"/>
                  </a:cubicBezTo>
                  <a:cubicBezTo>
                    <a:pt x="37" y="26"/>
                    <a:pt x="37" y="26"/>
                    <a:pt x="37" y="26"/>
                  </a:cubicBezTo>
                  <a:cubicBezTo>
                    <a:pt x="45" y="25"/>
                    <a:pt x="51" y="19"/>
                    <a:pt x="55" y="13"/>
                  </a:cubicBezTo>
                  <a:cubicBezTo>
                    <a:pt x="55" y="13"/>
                    <a:pt x="55" y="13"/>
                    <a:pt x="55" y="13"/>
                  </a:cubicBezTo>
                  <a:cubicBezTo>
                    <a:pt x="59" y="8"/>
                    <a:pt x="60" y="3"/>
                    <a:pt x="61" y="2"/>
                  </a:cubicBezTo>
                  <a:cubicBezTo>
                    <a:pt x="61" y="2"/>
                    <a:pt x="61" y="2"/>
                    <a:pt x="61" y="2"/>
                  </a:cubicBezTo>
                  <a:cubicBezTo>
                    <a:pt x="61" y="0"/>
                    <a:pt x="61" y="0"/>
                    <a:pt x="61" y="0"/>
                  </a:cubicBezTo>
                  <a:cubicBezTo>
                    <a:pt x="71" y="3"/>
                    <a:pt x="71" y="3"/>
                    <a:pt x="71" y="3"/>
                  </a:cubicBezTo>
                  <a:cubicBezTo>
                    <a:pt x="68" y="5"/>
                    <a:pt x="68" y="5"/>
                    <a:pt x="68" y="5"/>
                  </a:cubicBezTo>
                  <a:cubicBezTo>
                    <a:pt x="68" y="5"/>
                    <a:pt x="68" y="5"/>
                    <a:pt x="68" y="6"/>
                  </a:cubicBezTo>
                  <a:cubicBezTo>
                    <a:pt x="68" y="6"/>
                    <a:pt x="68" y="6"/>
                    <a:pt x="68" y="6"/>
                  </a:cubicBezTo>
                  <a:cubicBezTo>
                    <a:pt x="68" y="6"/>
                    <a:pt x="67" y="7"/>
                    <a:pt x="67" y="8"/>
                  </a:cubicBezTo>
                  <a:cubicBezTo>
                    <a:pt x="67" y="8"/>
                    <a:pt x="67" y="8"/>
                    <a:pt x="67" y="8"/>
                  </a:cubicBezTo>
                  <a:cubicBezTo>
                    <a:pt x="66" y="11"/>
                    <a:pt x="64" y="14"/>
                    <a:pt x="62" y="18"/>
                  </a:cubicBezTo>
                  <a:cubicBezTo>
                    <a:pt x="62" y="18"/>
                    <a:pt x="62" y="18"/>
                    <a:pt x="62" y="18"/>
                  </a:cubicBezTo>
                  <a:cubicBezTo>
                    <a:pt x="57" y="24"/>
                    <a:pt x="50" y="32"/>
                    <a:pt x="39" y="34"/>
                  </a:cubicBezTo>
                  <a:cubicBezTo>
                    <a:pt x="39" y="34"/>
                    <a:pt x="39" y="34"/>
                    <a:pt x="39" y="34"/>
                  </a:cubicBezTo>
                  <a:cubicBezTo>
                    <a:pt x="37" y="34"/>
                    <a:pt x="36" y="35"/>
                    <a:pt x="34" y="35"/>
                  </a:cubicBezTo>
                  <a:cubicBezTo>
                    <a:pt x="34" y="35"/>
                    <a:pt x="34" y="35"/>
                    <a:pt x="34" y="35"/>
                  </a:cubicBezTo>
                  <a:cubicBezTo>
                    <a:pt x="15" y="34"/>
                    <a:pt x="3" y="16"/>
                    <a:pt x="2" y="14"/>
                  </a:cubicBezTo>
                  <a:close/>
                  <a:moveTo>
                    <a:pt x="34" y="31"/>
                  </a:moveTo>
                  <a:cubicBezTo>
                    <a:pt x="35" y="31"/>
                    <a:pt x="35" y="31"/>
                    <a:pt x="36" y="30"/>
                  </a:cubicBezTo>
                  <a:cubicBezTo>
                    <a:pt x="36" y="30"/>
                    <a:pt x="36" y="30"/>
                    <a:pt x="36" y="30"/>
                  </a:cubicBezTo>
                  <a:cubicBezTo>
                    <a:pt x="35" y="31"/>
                    <a:pt x="35"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8" y="25"/>
                    <a:pt x="21" y="27"/>
                  </a:cubicBezTo>
                  <a:cubicBezTo>
                    <a:pt x="21" y="27"/>
                    <a:pt x="21" y="27"/>
                    <a:pt x="21" y="27"/>
                  </a:cubicBezTo>
                  <a:cubicBezTo>
                    <a:pt x="18" y="25"/>
                    <a:pt x="15" y="23"/>
                    <a:pt x="13" y="21"/>
                  </a:cubicBezTo>
                  <a:cubicBezTo>
                    <a:pt x="13" y="21"/>
                    <a:pt x="13" y="21"/>
                    <a:pt x="13" y="21"/>
                  </a:cubicBezTo>
                  <a:cubicBezTo>
                    <a:pt x="12" y="20"/>
                    <a:pt x="10" y="19"/>
                    <a:pt x="9" y="17"/>
                  </a:cubicBezTo>
                  <a:cubicBezTo>
                    <a:pt x="9" y="17"/>
                    <a:pt x="9" y="17"/>
                    <a:pt x="9" y="17"/>
                  </a:cubicBezTo>
                  <a:cubicBezTo>
                    <a:pt x="10" y="19"/>
                    <a:pt x="12" y="20"/>
                    <a:pt x="13" y="21"/>
                  </a:cubicBezTo>
                  <a:close/>
                  <a:moveTo>
                    <a:pt x="55" y="20"/>
                  </a:moveTo>
                  <a:cubicBezTo>
                    <a:pt x="55" y="20"/>
                    <a:pt x="55" y="20"/>
                    <a:pt x="55" y="20"/>
                  </a:cubicBezTo>
                  <a:cubicBezTo>
                    <a:pt x="55" y="20"/>
                    <a:pt x="55" y="20"/>
                    <a:pt x="55" y="20"/>
                  </a:cubicBezTo>
                  <a:cubicBezTo>
                    <a:pt x="55" y="20"/>
                    <a:pt x="55" y="20"/>
                    <a:pt x="55" y="20"/>
                  </a:cubicBezTo>
                  <a:close/>
                  <a:moveTo>
                    <a:pt x="59" y="15"/>
                  </a:moveTo>
                  <a:cubicBezTo>
                    <a:pt x="57" y="17"/>
                    <a:pt x="56" y="18"/>
                    <a:pt x="55" y="20"/>
                  </a:cubicBezTo>
                  <a:cubicBezTo>
                    <a:pt x="55" y="20"/>
                    <a:pt x="55" y="20"/>
                    <a:pt x="55" y="20"/>
                  </a:cubicBezTo>
                  <a:cubicBezTo>
                    <a:pt x="57" y="17"/>
                    <a:pt x="59" y="14"/>
                    <a:pt x="61" y="12"/>
                  </a:cubicBezTo>
                  <a:cubicBezTo>
                    <a:pt x="61" y="12"/>
                    <a:pt x="61" y="12"/>
                    <a:pt x="61" y="12"/>
                  </a:cubicBezTo>
                  <a:cubicBezTo>
                    <a:pt x="60" y="13"/>
                    <a:pt x="59" y="14"/>
                    <a:pt x="59"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2" y="14"/>
                  </a:moveTo>
                  <a:cubicBezTo>
                    <a:pt x="3" y="13"/>
                    <a:pt x="3" y="13"/>
                    <a:pt x="3" y="13"/>
                  </a:cubicBezTo>
                  <a:cubicBezTo>
                    <a:pt x="2" y="14"/>
                    <a:pt x="2" y="14"/>
                    <a:pt x="2" y="14"/>
                  </a:cubicBezTo>
                  <a:close/>
                  <a:moveTo>
                    <a:pt x="5" y="12"/>
                  </a:moveTo>
                  <a:cubicBezTo>
                    <a:pt x="5" y="12"/>
                    <a:pt x="5" y="11"/>
                    <a:pt x="5" y="11"/>
                  </a:cubicBezTo>
                  <a:cubicBezTo>
                    <a:pt x="5" y="11"/>
                    <a:pt x="5" y="11"/>
                    <a:pt x="5" y="11"/>
                  </a:cubicBezTo>
                  <a:cubicBezTo>
                    <a:pt x="5" y="11"/>
                    <a:pt x="5" y="12"/>
                    <a:pt x="5" y="12"/>
                  </a:cubicBezTo>
                  <a:cubicBezTo>
                    <a:pt x="5" y="12"/>
                    <a:pt x="5" y="12"/>
                    <a:pt x="5" y="12"/>
                  </a:cubicBezTo>
                  <a:cubicBezTo>
                    <a:pt x="5" y="12"/>
                    <a:pt x="5" y="12"/>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61"/>
            <p:cNvSpPr/>
            <p:nvPr/>
          </p:nvSpPr>
          <p:spPr bwMode="auto">
            <a:xfrm>
              <a:off x="2227" y="1246"/>
              <a:ext cx="12" cy="10"/>
            </a:xfrm>
            <a:custGeom>
              <a:avLst/>
              <a:gdLst>
                <a:gd name="T0" fmla="*/ 0 w 12"/>
                <a:gd name="T1" fmla="*/ 10 h 10"/>
                <a:gd name="T2" fmla="*/ 0 w 12"/>
                <a:gd name="T3" fmla="*/ 0 h 10"/>
                <a:gd name="T4" fmla="*/ 12 w 12"/>
                <a:gd name="T5" fmla="*/ 0 h 10"/>
                <a:gd name="T6" fmla="*/ 12 w 12"/>
                <a:gd name="T7" fmla="*/ 10 h 10"/>
                <a:gd name="T8" fmla="*/ 0 w 12"/>
                <a:gd name="T9" fmla="*/ 10 h 10"/>
                <a:gd name="T10" fmla="*/ 0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0" y="10"/>
                  </a:moveTo>
                  <a:lnTo>
                    <a:pt x="0" y="0"/>
                  </a:lnTo>
                  <a:lnTo>
                    <a:pt x="12" y="0"/>
                  </a:lnTo>
                  <a:lnTo>
                    <a:pt x="12" y="1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62"/>
            <p:cNvSpPr>
              <a:spLocks noEditPoints="1"/>
            </p:cNvSpPr>
            <p:nvPr/>
          </p:nvSpPr>
          <p:spPr bwMode="auto">
            <a:xfrm>
              <a:off x="2222" y="1241"/>
              <a:ext cx="23" cy="20"/>
            </a:xfrm>
            <a:custGeom>
              <a:avLst/>
              <a:gdLst>
                <a:gd name="T0" fmla="*/ 17 w 23"/>
                <a:gd name="T1" fmla="*/ 20 h 20"/>
                <a:gd name="T2" fmla="*/ 5 w 23"/>
                <a:gd name="T3" fmla="*/ 20 h 20"/>
                <a:gd name="T4" fmla="*/ 5 w 23"/>
                <a:gd name="T5" fmla="*/ 15 h 20"/>
                <a:gd name="T6" fmla="*/ 10 w 23"/>
                <a:gd name="T7" fmla="*/ 15 h 20"/>
                <a:gd name="T8" fmla="*/ 5 w 23"/>
                <a:gd name="T9" fmla="*/ 15 h 20"/>
                <a:gd name="T10" fmla="*/ 5 w 23"/>
                <a:gd name="T11" fmla="*/ 20 h 20"/>
                <a:gd name="T12" fmla="*/ 0 w 23"/>
                <a:gd name="T13" fmla="*/ 20 h 20"/>
                <a:gd name="T14" fmla="*/ 0 w 23"/>
                <a:gd name="T15" fmla="*/ 0 h 20"/>
                <a:gd name="T16" fmla="*/ 23 w 23"/>
                <a:gd name="T17" fmla="*/ 0 h 20"/>
                <a:gd name="T18" fmla="*/ 23 w 23"/>
                <a:gd name="T19" fmla="*/ 20 h 20"/>
                <a:gd name="T20" fmla="*/ 17 w 23"/>
                <a:gd name="T21" fmla="*/ 20 h 20"/>
                <a:gd name="T22" fmla="*/ 17 w 23"/>
                <a:gd name="T23" fmla="*/ 20 h 20"/>
                <a:gd name="T24" fmla="*/ 10 w 23"/>
                <a:gd name="T25" fmla="*/ 10 h 20"/>
                <a:gd name="T26" fmla="*/ 12 w 23"/>
                <a:gd name="T27" fmla="*/ 10 h 20"/>
                <a:gd name="T28" fmla="*/ 10 w 23"/>
                <a:gd name="T29" fmla="*/ 10 h 20"/>
                <a:gd name="T30" fmla="*/ 10 w 23"/>
                <a:gd name="T31" fmla="*/ 10 h 20"/>
                <a:gd name="T32" fmla="*/ 10 w 23"/>
                <a:gd name="T3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0">
                  <a:moveTo>
                    <a:pt x="17" y="20"/>
                  </a:moveTo>
                  <a:lnTo>
                    <a:pt x="5" y="20"/>
                  </a:lnTo>
                  <a:lnTo>
                    <a:pt x="5" y="15"/>
                  </a:lnTo>
                  <a:lnTo>
                    <a:pt x="10" y="15"/>
                  </a:lnTo>
                  <a:lnTo>
                    <a:pt x="5" y="15"/>
                  </a:lnTo>
                  <a:lnTo>
                    <a:pt x="5" y="20"/>
                  </a:lnTo>
                  <a:lnTo>
                    <a:pt x="0" y="20"/>
                  </a:lnTo>
                  <a:lnTo>
                    <a:pt x="0" y="0"/>
                  </a:lnTo>
                  <a:lnTo>
                    <a:pt x="23" y="0"/>
                  </a:lnTo>
                  <a:lnTo>
                    <a:pt x="23" y="20"/>
                  </a:lnTo>
                  <a:lnTo>
                    <a:pt x="17" y="20"/>
                  </a:lnTo>
                  <a:lnTo>
                    <a:pt x="17" y="20"/>
                  </a:lnTo>
                  <a:close/>
                  <a:moveTo>
                    <a:pt x="10" y="10"/>
                  </a:moveTo>
                  <a:lnTo>
                    <a:pt x="12" y="10"/>
                  </a:lnTo>
                  <a:lnTo>
                    <a:pt x="10" y="10"/>
                  </a:lnTo>
                  <a:lnTo>
                    <a:pt x="10" y="10"/>
                  </a:ln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63"/>
            <p:cNvSpPr/>
            <p:nvPr/>
          </p:nvSpPr>
          <p:spPr bwMode="auto">
            <a:xfrm>
              <a:off x="2358" y="1225"/>
              <a:ext cx="10" cy="11"/>
            </a:xfrm>
            <a:custGeom>
              <a:avLst/>
              <a:gdLst>
                <a:gd name="T0" fmla="*/ 0 w 10"/>
                <a:gd name="T1" fmla="*/ 11 h 11"/>
                <a:gd name="T2" fmla="*/ 0 w 10"/>
                <a:gd name="T3" fmla="*/ 0 h 11"/>
                <a:gd name="T4" fmla="*/ 10 w 10"/>
                <a:gd name="T5" fmla="*/ 0 h 11"/>
                <a:gd name="T6" fmla="*/ 10 w 10"/>
                <a:gd name="T7" fmla="*/ 11 h 11"/>
                <a:gd name="T8" fmla="*/ 0 w 10"/>
                <a:gd name="T9" fmla="*/ 11 h 11"/>
                <a:gd name="T10" fmla="*/ 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0" y="11"/>
                  </a:moveTo>
                  <a:lnTo>
                    <a:pt x="0" y="0"/>
                  </a:lnTo>
                  <a:lnTo>
                    <a:pt x="10" y="0"/>
                  </a:lnTo>
                  <a:lnTo>
                    <a:pt x="1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64"/>
            <p:cNvSpPr/>
            <p:nvPr/>
          </p:nvSpPr>
          <p:spPr bwMode="auto">
            <a:xfrm>
              <a:off x="2353" y="1220"/>
              <a:ext cx="20" cy="21"/>
            </a:xfrm>
            <a:custGeom>
              <a:avLst/>
              <a:gdLst>
                <a:gd name="T0" fmla="*/ 15 w 20"/>
                <a:gd name="T1" fmla="*/ 21 h 21"/>
                <a:gd name="T2" fmla="*/ 5 w 20"/>
                <a:gd name="T3" fmla="*/ 21 h 21"/>
                <a:gd name="T4" fmla="*/ 5 w 20"/>
                <a:gd name="T5" fmla="*/ 16 h 21"/>
                <a:gd name="T6" fmla="*/ 10 w 20"/>
                <a:gd name="T7" fmla="*/ 16 h 21"/>
                <a:gd name="T8" fmla="*/ 5 w 20"/>
                <a:gd name="T9" fmla="*/ 16 h 21"/>
                <a:gd name="T10" fmla="*/ 5 w 20"/>
                <a:gd name="T11" fmla="*/ 21 h 21"/>
                <a:gd name="T12" fmla="*/ 0 w 20"/>
                <a:gd name="T13" fmla="*/ 21 h 21"/>
                <a:gd name="T14" fmla="*/ 0 w 20"/>
                <a:gd name="T15" fmla="*/ 0 h 21"/>
                <a:gd name="T16" fmla="*/ 20 w 20"/>
                <a:gd name="T17" fmla="*/ 0 h 21"/>
                <a:gd name="T18" fmla="*/ 20 w 20"/>
                <a:gd name="T19" fmla="*/ 21 h 21"/>
                <a:gd name="T20" fmla="*/ 15 w 20"/>
                <a:gd name="T21" fmla="*/ 21 h 21"/>
                <a:gd name="T22" fmla="*/ 15 w 20"/>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15" y="21"/>
                  </a:moveTo>
                  <a:lnTo>
                    <a:pt x="5" y="21"/>
                  </a:lnTo>
                  <a:lnTo>
                    <a:pt x="5" y="16"/>
                  </a:lnTo>
                  <a:lnTo>
                    <a:pt x="10" y="16"/>
                  </a:lnTo>
                  <a:lnTo>
                    <a:pt x="5" y="16"/>
                  </a:lnTo>
                  <a:lnTo>
                    <a:pt x="5" y="21"/>
                  </a:lnTo>
                  <a:lnTo>
                    <a:pt x="0" y="21"/>
                  </a:lnTo>
                  <a:lnTo>
                    <a:pt x="0" y="0"/>
                  </a:lnTo>
                  <a:lnTo>
                    <a:pt x="20" y="0"/>
                  </a:lnTo>
                  <a:lnTo>
                    <a:pt x="20" y="21"/>
                  </a:lnTo>
                  <a:lnTo>
                    <a:pt x="15" y="21"/>
                  </a:lnTo>
                  <a:lnTo>
                    <a:pt x="1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65"/>
            <p:cNvSpPr/>
            <p:nvPr/>
          </p:nvSpPr>
          <p:spPr bwMode="auto">
            <a:xfrm>
              <a:off x="2106" y="1251"/>
              <a:ext cx="78" cy="138"/>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8 w 31"/>
                <a:gd name="T11" fmla="*/ 0 h 55"/>
                <a:gd name="T12" fmla="*/ 28 w 31"/>
                <a:gd name="T13" fmla="*/ 0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0"/>
                    <a:pt x="0" y="30"/>
                    <a:pt x="0" y="30"/>
                  </a:cubicBezTo>
                  <a:cubicBezTo>
                    <a:pt x="0" y="30"/>
                    <a:pt x="0" y="30"/>
                    <a:pt x="0" y="30"/>
                  </a:cubicBezTo>
                  <a:cubicBezTo>
                    <a:pt x="2" y="12"/>
                    <a:pt x="15" y="0"/>
                    <a:pt x="25" y="0"/>
                  </a:cubicBezTo>
                  <a:cubicBezTo>
                    <a:pt x="25" y="0"/>
                    <a:pt x="25" y="0"/>
                    <a:pt x="25" y="0"/>
                  </a:cubicBezTo>
                  <a:cubicBezTo>
                    <a:pt x="26" y="0"/>
                    <a:pt x="27" y="0"/>
                    <a:pt x="28" y="0"/>
                  </a:cubicBezTo>
                  <a:cubicBezTo>
                    <a:pt x="28" y="0"/>
                    <a:pt x="28" y="0"/>
                    <a:pt x="28" y="0"/>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0"/>
                    <a:pt x="4" y="31"/>
                  </a:cubicBezTo>
                  <a:cubicBezTo>
                    <a:pt x="4" y="31"/>
                    <a:pt x="4" y="31"/>
                    <a:pt x="4" y="31"/>
                  </a:cubicBezTo>
                  <a:cubicBezTo>
                    <a:pt x="4" y="39"/>
                    <a:pt x="11"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66"/>
            <p:cNvSpPr>
              <a:spLocks noEditPoints="1"/>
            </p:cNvSpPr>
            <p:nvPr/>
          </p:nvSpPr>
          <p:spPr bwMode="auto">
            <a:xfrm>
              <a:off x="2100" y="1246"/>
              <a:ext cx="89" cy="148"/>
            </a:xfrm>
            <a:custGeom>
              <a:avLst/>
              <a:gdLst>
                <a:gd name="T0" fmla="*/ 32 w 35"/>
                <a:gd name="T1" fmla="*/ 59 h 59"/>
                <a:gd name="T2" fmla="*/ 31 w 35"/>
                <a:gd name="T3" fmla="*/ 58 h 59"/>
                <a:gd name="T4" fmla="*/ 27 w 35"/>
                <a:gd name="T5" fmla="*/ 58 h 59"/>
                <a:gd name="T6" fmla="*/ 17 w 35"/>
                <a:gd name="T7" fmla="*/ 54 h 59"/>
                <a:gd name="T8" fmla="*/ 0 w 35"/>
                <a:gd name="T9" fmla="*/ 33 h 59"/>
                <a:gd name="T10" fmla="*/ 2 w 35"/>
                <a:gd name="T11" fmla="*/ 33 h 59"/>
                <a:gd name="T12" fmla="*/ 0 w 35"/>
                <a:gd name="T13" fmla="*/ 32 h 59"/>
                <a:gd name="T14" fmla="*/ 27 w 35"/>
                <a:gd name="T15" fmla="*/ 0 h 59"/>
                <a:gd name="T16" fmla="*/ 30 w 35"/>
                <a:gd name="T17" fmla="*/ 0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8 h 59"/>
                <a:gd name="T48" fmla="*/ 19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2" y="59"/>
                    <a:pt x="32" y="59"/>
                    <a:pt x="32" y="59"/>
                  </a:cubicBezTo>
                  <a:cubicBezTo>
                    <a:pt x="32" y="59"/>
                    <a:pt x="32" y="59"/>
                    <a:pt x="32" y="59"/>
                  </a:cubicBezTo>
                  <a:cubicBezTo>
                    <a:pt x="32" y="59"/>
                    <a:pt x="31" y="59"/>
                    <a:pt x="31" y="58"/>
                  </a:cubicBezTo>
                  <a:cubicBezTo>
                    <a:pt x="31" y="58"/>
                    <a:pt x="31" y="58"/>
                    <a:pt x="31" y="58"/>
                  </a:cubicBezTo>
                  <a:cubicBezTo>
                    <a:pt x="30" y="58"/>
                    <a:pt x="29" y="58"/>
                    <a:pt x="27" y="58"/>
                  </a:cubicBezTo>
                  <a:cubicBezTo>
                    <a:pt x="27" y="58"/>
                    <a:pt x="27" y="58"/>
                    <a:pt x="27" y="58"/>
                  </a:cubicBezTo>
                  <a:cubicBezTo>
                    <a:pt x="25" y="57"/>
                    <a:pt x="21" y="56"/>
                    <a:pt x="17" y="54"/>
                  </a:cubicBezTo>
                  <a:cubicBezTo>
                    <a:pt x="17" y="54"/>
                    <a:pt x="17" y="54"/>
                    <a:pt x="17" y="54"/>
                  </a:cubicBezTo>
                  <a:cubicBezTo>
                    <a:pt x="9" y="51"/>
                    <a:pt x="1" y="44"/>
                    <a:pt x="0" y="33"/>
                  </a:cubicBezTo>
                  <a:cubicBezTo>
                    <a:pt x="0" y="33"/>
                    <a:pt x="0" y="33"/>
                    <a:pt x="0" y="33"/>
                  </a:cubicBezTo>
                  <a:cubicBezTo>
                    <a:pt x="2" y="33"/>
                    <a:pt x="2" y="33"/>
                    <a:pt x="2" y="33"/>
                  </a:cubicBezTo>
                  <a:cubicBezTo>
                    <a:pt x="0" y="33"/>
                    <a:pt x="0" y="33"/>
                    <a:pt x="0" y="33"/>
                  </a:cubicBezTo>
                  <a:cubicBezTo>
                    <a:pt x="0" y="32"/>
                    <a:pt x="0" y="32"/>
                    <a:pt x="0" y="32"/>
                  </a:cubicBezTo>
                  <a:cubicBezTo>
                    <a:pt x="0" y="32"/>
                    <a:pt x="0" y="32"/>
                    <a:pt x="0" y="32"/>
                  </a:cubicBezTo>
                  <a:cubicBezTo>
                    <a:pt x="2" y="12"/>
                    <a:pt x="16" y="0"/>
                    <a:pt x="27" y="0"/>
                  </a:cubicBezTo>
                  <a:cubicBezTo>
                    <a:pt x="27" y="0"/>
                    <a:pt x="27" y="0"/>
                    <a:pt x="27" y="0"/>
                  </a:cubicBezTo>
                  <a:cubicBezTo>
                    <a:pt x="28" y="0"/>
                    <a:pt x="29" y="0"/>
                    <a:pt x="30" y="0"/>
                  </a:cubicBezTo>
                  <a:cubicBezTo>
                    <a:pt x="30" y="0"/>
                    <a:pt x="30" y="0"/>
                    <a:pt x="30" y="0"/>
                  </a:cubicBezTo>
                  <a:cubicBezTo>
                    <a:pt x="32" y="1"/>
                    <a:pt x="32" y="1"/>
                    <a:pt x="32" y="1"/>
                  </a:cubicBezTo>
                  <a:cubicBezTo>
                    <a:pt x="30" y="9"/>
                    <a:pt x="30" y="9"/>
                    <a:pt x="30" y="9"/>
                  </a:cubicBezTo>
                  <a:cubicBezTo>
                    <a:pt x="28" y="8"/>
                    <a:pt x="28" y="8"/>
                    <a:pt x="28" y="8"/>
                  </a:cubicBezTo>
                  <a:cubicBezTo>
                    <a:pt x="28" y="8"/>
                    <a:pt x="28"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2"/>
                    <a:pt x="8" y="33"/>
                  </a:cubicBezTo>
                  <a:cubicBezTo>
                    <a:pt x="8" y="33"/>
                    <a:pt x="8" y="33"/>
                    <a:pt x="8" y="33"/>
                  </a:cubicBezTo>
                  <a:cubicBezTo>
                    <a:pt x="8" y="33"/>
                    <a:pt x="8" y="33"/>
                    <a:pt x="8" y="33"/>
                  </a:cubicBezTo>
                  <a:cubicBezTo>
                    <a:pt x="8" y="33"/>
                    <a:pt x="8" y="33"/>
                    <a:pt x="8" y="33"/>
                  </a:cubicBezTo>
                  <a:cubicBezTo>
                    <a:pt x="8" y="39"/>
                    <a:pt x="14" y="44"/>
                    <a:pt x="20" y="47"/>
                  </a:cubicBezTo>
                  <a:cubicBezTo>
                    <a:pt x="20" y="47"/>
                    <a:pt x="20" y="47"/>
                    <a:pt x="20" y="47"/>
                  </a:cubicBezTo>
                  <a:cubicBezTo>
                    <a:pt x="26" y="49"/>
                    <a:pt x="32"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2" y="59"/>
                    <a:pt x="32" y="59"/>
                    <a:pt x="32" y="59"/>
                  </a:cubicBezTo>
                  <a:cubicBezTo>
                    <a:pt x="32" y="57"/>
                    <a:pt x="32" y="57"/>
                    <a:pt x="32" y="57"/>
                  </a:cubicBezTo>
                  <a:cubicBezTo>
                    <a:pt x="32" y="59"/>
                    <a:pt x="32" y="59"/>
                    <a:pt x="32" y="59"/>
                  </a:cubicBezTo>
                  <a:cubicBezTo>
                    <a:pt x="32" y="59"/>
                    <a:pt x="32" y="59"/>
                    <a:pt x="32" y="59"/>
                  </a:cubicBezTo>
                  <a:close/>
                  <a:moveTo>
                    <a:pt x="31" y="58"/>
                  </a:moveTo>
                  <a:cubicBezTo>
                    <a:pt x="32" y="57"/>
                    <a:pt x="32" y="57"/>
                    <a:pt x="32" y="57"/>
                  </a:cubicBezTo>
                  <a:cubicBezTo>
                    <a:pt x="32" y="57"/>
                    <a:pt x="32" y="57"/>
                    <a:pt x="32" y="57"/>
                  </a:cubicBezTo>
                  <a:cubicBezTo>
                    <a:pt x="31" y="58"/>
                    <a:pt x="31" y="58"/>
                    <a:pt x="31" y="58"/>
                  </a:cubicBezTo>
                  <a:close/>
                  <a:moveTo>
                    <a:pt x="26" y="53"/>
                  </a:moveTo>
                  <a:cubicBezTo>
                    <a:pt x="24" y="53"/>
                    <a:pt x="21" y="52"/>
                    <a:pt x="19" y="51"/>
                  </a:cubicBezTo>
                  <a:cubicBezTo>
                    <a:pt x="19" y="51"/>
                    <a:pt x="19" y="51"/>
                    <a:pt x="19" y="51"/>
                  </a:cubicBezTo>
                  <a:cubicBezTo>
                    <a:pt x="16" y="49"/>
                    <a:pt x="13" y="47"/>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67"/>
            <p:cNvSpPr>
              <a:spLocks noEditPoints="1"/>
            </p:cNvSpPr>
            <p:nvPr/>
          </p:nvSpPr>
          <p:spPr bwMode="auto">
            <a:xfrm>
              <a:off x="2419" y="1215"/>
              <a:ext cx="83" cy="134"/>
            </a:xfrm>
            <a:custGeom>
              <a:avLst/>
              <a:gdLst>
                <a:gd name="T0" fmla="*/ 6 w 33"/>
                <a:gd name="T1" fmla="*/ 52 h 53"/>
                <a:gd name="T2" fmla="*/ 9 w 33"/>
                <a:gd name="T3" fmla="*/ 49 h 53"/>
                <a:gd name="T4" fmla="*/ 8 w 33"/>
                <a:gd name="T5" fmla="*/ 50 h 53"/>
                <a:gd name="T6" fmla="*/ 8 w 33"/>
                <a:gd name="T7" fmla="*/ 49 h 53"/>
                <a:gd name="T8" fmla="*/ 8 w 33"/>
                <a:gd name="T9" fmla="*/ 49 h 53"/>
                <a:gd name="T10" fmla="*/ 8 w 33"/>
                <a:gd name="T11" fmla="*/ 49 h 53"/>
                <a:gd name="T12" fmla="*/ 8 w 33"/>
                <a:gd name="T13" fmla="*/ 49 h 53"/>
                <a:gd name="T14" fmla="*/ 8 w 33"/>
                <a:gd name="T15" fmla="*/ 49 h 53"/>
                <a:gd name="T16" fmla="*/ 8 w 33"/>
                <a:gd name="T17" fmla="*/ 49 h 53"/>
                <a:gd name="T18" fmla="*/ 8 w 33"/>
                <a:gd name="T19" fmla="*/ 49 h 53"/>
                <a:gd name="T20" fmla="*/ 20 w 33"/>
                <a:gd name="T21" fmla="*/ 42 h 53"/>
                <a:gd name="T22" fmla="*/ 20 w 33"/>
                <a:gd name="T23" fmla="*/ 42 h 53"/>
                <a:gd name="T24" fmla="*/ 29 w 33"/>
                <a:gd name="T25" fmla="*/ 25 h 53"/>
                <a:gd name="T26" fmla="*/ 29 w 33"/>
                <a:gd name="T27" fmla="*/ 25 h 53"/>
                <a:gd name="T28" fmla="*/ 29 w 33"/>
                <a:gd name="T29" fmla="*/ 21 h 53"/>
                <a:gd name="T30" fmla="*/ 29 w 33"/>
                <a:gd name="T31" fmla="*/ 21 h 53"/>
                <a:gd name="T32" fmla="*/ 13 w 33"/>
                <a:gd name="T33" fmla="*/ 5 h 53"/>
                <a:gd name="T34" fmla="*/ 13 w 33"/>
                <a:gd name="T35" fmla="*/ 5 h 53"/>
                <a:gd name="T36" fmla="*/ 5 w 33"/>
                <a:gd name="T37" fmla="*/ 6 h 53"/>
                <a:gd name="T38" fmla="*/ 5 w 33"/>
                <a:gd name="T39" fmla="*/ 6 h 53"/>
                <a:gd name="T40" fmla="*/ 2 w 33"/>
                <a:gd name="T41" fmla="*/ 8 h 53"/>
                <a:gd name="T42" fmla="*/ 2 w 33"/>
                <a:gd name="T43" fmla="*/ 8 h 53"/>
                <a:gd name="T44" fmla="*/ 0 w 33"/>
                <a:gd name="T45" fmla="*/ 4 h 53"/>
                <a:gd name="T46" fmla="*/ 13 w 33"/>
                <a:gd name="T47" fmla="*/ 1 h 53"/>
                <a:gd name="T48" fmla="*/ 13 w 33"/>
                <a:gd name="T49" fmla="*/ 1 h 53"/>
                <a:gd name="T50" fmla="*/ 33 w 33"/>
                <a:gd name="T51" fmla="*/ 20 h 53"/>
                <a:gd name="T52" fmla="*/ 33 w 33"/>
                <a:gd name="T53" fmla="*/ 20 h 53"/>
                <a:gd name="T54" fmla="*/ 33 w 33"/>
                <a:gd name="T55" fmla="*/ 25 h 53"/>
                <a:gd name="T56" fmla="*/ 33 w 33"/>
                <a:gd name="T57" fmla="*/ 25 h 53"/>
                <a:gd name="T58" fmla="*/ 23 w 33"/>
                <a:gd name="T59" fmla="*/ 46 h 53"/>
                <a:gd name="T60" fmla="*/ 23 w 33"/>
                <a:gd name="T61" fmla="*/ 46 h 53"/>
                <a:gd name="T62" fmla="*/ 8 w 33"/>
                <a:gd name="T63" fmla="*/ 53 h 53"/>
                <a:gd name="T64" fmla="*/ 8 w 33"/>
                <a:gd name="T65" fmla="*/ 53 h 53"/>
                <a:gd name="T66" fmla="*/ 6 w 33"/>
                <a:gd name="T67" fmla="*/ 52 h 53"/>
                <a:gd name="T68" fmla="*/ 2 w 33"/>
                <a:gd name="T69" fmla="*/ 8 h 53"/>
                <a:gd name="T70" fmla="*/ 2 w 33"/>
                <a:gd name="T71" fmla="*/ 8 h 53"/>
                <a:gd name="T72" fmla="*/ 2 w 33"/>
                <a:gd name="T73" fmla="*/ 8 h 53"/>
                <a:gd name="T74" fmla="*/ 2 w 33"/>
                <a:gd name="T75" fmla="*/ 8 h 53"/>
                <a:gd name="T76" fmla="*/ 2 w 33"/>
                <a:gd name="T7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53">
                  <a:moveTo>
                    <a:pt x="6" y="52"/>
                  </a:moveTo>
                  <a:cubicBezTo>
                    <a:pt x="9" y="49"/>
                    <a:pt x="9" y="49"/>
                    <a:pt x="9" y="49"/>
                  </a:cubicBezTo>
                  <a:cubicBezTo>
                    <a:pt x="8" y="50"/>
                    <a:pt x="8" y="50"/>
                    <a:pt x="8" y="50"/>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10" y="49"/>
                    <a:pt x="15" y="46"/>
                    <a:pt x="20" y="42"/>
                  </a:cubicBezTo>
                  <a:cubicBezTo>
                    <a:pt x="20" y="42"/>
                    <a:pt x="20" y="42"/>
                    <a:pt x="20" y="42"/>
                  </a:cubicBezTo>
                  <a:cubicBezTo>
                    <a:pt x="25" y="38"/>
                    <a:pt x="29" y="32"/>
                    <a:pt x="29" y="25"/>
                  </a:cubicBezTo>
                  <a:cubicBezTo>
                    <a:pt x="29" y="25"/>
                    <a:pt x="29" y="25"/>
                    <a:pt x="29" y="25"/>
                  </a:cubicBezTo>
                  <a:cubicBezTo>
                    <a:pt x="29" y="24"/>
                    <a:pt x="29" y="22"/>
                    <a:pt x="29" y="21"/>
                  </a:cubicBezTo>
                  <a:cubicBezTo>
                    <a:pt x="29" y="21"/>
                    <a:pt x="29" y="21"/>
                    <a:pt x="29" y="21"/>
                  </a:cubicBezTo>
                  <a:cubicBezTo>
                    <a:pt x="26" y="7"/>
                    <a:pt x="20" y="5"/>
                    <a:pt x="13" y="5"/>
                  </a:cubicBezTo>
                  <a:cubicBezTo>
                    <a:pt x="13" y="5"/>
                    <a:pt x="13" y="5"/>
                    <a:pt x="13" y="5"/>
                  </a:cubicBezTo>
                  <a:cubicBezTo>
                    <a:pt x="10" y="5"/>
                    <a:pt x="7" y="5"/>
                    <a:pt x="5" y="6"/>
                  </a:cubicBezTo>
                  <a:cubicBezTo>
                    <a:pt x="5" y="6"/>
                    <a:pt x="5" y="6"/>
                    <a:pt x="5" y="6"/>
                  </a:cubicBezTo>
                  <a:cubicBezTo>
                    <a:pt x="3" y="7"/>
                    <a:pt x="2" y="8"/>
                    <a:pt x="2" y="8"/>
                  </a:cubicBezTo>
                  <a:cubicBezTo>
                    <a:pt x="2" y="8"/>
                    <a:pt x="2" y="8"/>
                    <a:pt x="2" y="8"/>
                  </a:cubicBezTo>
                  <a:cubicBezTo>
                    <a:pt x="0" y="4"/>
                    <a:pt x="0" y="4"/>
                    <a:pt x="0" y="4"/>
                  </a:cubicBezTo>
                  <a:cubicBezTo>
                    <a:pt x="0" y="4"/>
                    <a:pt x="6" y="1"/>
                    <a:pt x="13" y="1"/>
                  </a:cubicBezTo>
                  <a:cubicBezTo>
                    <a:pt x="13" y="1"/>
                    <a:pt x="13" y="1"/>
                    <a:pt x="13" y="1"/>
                  </a:cubicBezTo>
                  <a:cubicBezTo>
                    <a:pt x="21" y="0"/>
                    <a:pt x="30" y="5"/>
                    <a:pt x="33" y="20"/>
                  </a:cubicBezTo>
                  <a:cubicBezTo>
                    <a:pt x="33" y="20"/>
                    <a:pt x="33" y="20"/>
                    <a:pt x="33" y="20"/>
                  </a:cubicBezTo>
                  <a:cubicBezTo>
                    <a:pt x="33" y="22"/>
                    <a:pt x="33" y="23"/>
                    <a:pt x="33" y="25"/>
                  </a:cubicBezTo>
                  <a:cubicBezTo>
                    <a:pt x="33" y="25"/>
                    <a:pt x="33" y="25"/>
                    <a:pt x="33" y="25"/>
                  </a:cubicBezTo>
                  <a:cubicBezTo>
                    <a:pt x="33" y="34"/>
                    <a:pt x="28" y="41"/>
                    <a:pt x="23" y="46"/>
                  </a:cubicBezTo>
                  <a:cubicBezTo>
                    <a:pt x="23" y="46"/>
                    <a:pt x="23" y="46"/>
                    <a:pt x="23" y="46"/>
                  </a:cubicBezTo>
                  <a:cubicBezTo>
                    <a:pt x="17" y="50"/>
                    <a:pt x="12" y="53"/>
                    <a:pt x="8" y="53"/>
                  </a:cubicBezTo>
                  <a:cubicBezTo>
                    <a:pt x="8" y="53"/>
                    <a:pt x="8" y="53"/>
                    <a:pt x="8" y="53"/>
                  </a:cubicBezTo>
                  <a:cubicBezTo>
                    <a:pt x="8" y="53"/>
                    <a:pt x="7" y="53"/>
                    <a:pt x="6" y="52"/>
                  </a:cubicBezTo>
                  <a:close/>
                  <a:moveTo>
                    <a:pt x="2" y="8"/>
                  </a:moveTo>
                  <a:cubicBezTo>
                    <a:pt x="2" y="8"/>
                    <a:pt x="2" y="8"/>
                    <a:pt x="2" y="8"/>
                  </a:cubicBezTo>
                  <a:cubicBezTo>
                    <a:pt x="2" y="8"/>
                    <a:pt x="2" y="8"/>
                    <a:pt x="2" y="8"/>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68"/>
            <p:cNvSpPr>
              <a:spLocks noEditPoints="1"/>
            </p:cNvSpPr>
            <p:nvPr/>
          </p:nvSpPr>
          <p:spPr bwMode="auto">
            <a:xfrm>
              <a:off x="2411" y="1213"/>
              <a:ext cx="96" cy="141"/>
            </a:xfrm>
            <a:custGeom>
              <a:avLst/>
              <a:gdLst>
                <a:gd name="T0" fmla="*/ 9 w 38"/>
                <a:gd name="T1" fmla="*/ 53 h 56"/>
                <a:gd name="T2" fmla="*/ 6 w 38"/>
                <a:gd name="T3" fmla="*/ 52 h 56"/>
                <a:gd name="T4" fmla="*/ 12 w 38"/>
                <a:gd name="T5" fmla="*/ 48 h 56"/>
                <a:gd name="T6" fmla="*/ 30 w 38"/>
                <a:gd name="T7" fmla="*/ 26 h 56"/>
                <a:gd name="T8" fmla="*/ 30 w 38"/>
                <a:gd name="T9" fmla="*/ 26 h 56"/>
                <a:gd name="T10" fmla="*/ 16 w 38"/>
                <a:gd name="T11" fmla="*/ 8 h 56"/>
                <a:gd name="T12" fmla="*/ 9 w 38"/>
                <a:gd name="T13" fmla="*/ 9 h 56"/>
                <a:gd name="T14" fmla="*/ 7 w 38"/>
                <a:gd name="T15" fmla="*/ 11 h 56"/>
                <a:gd name="T16" fmla="*/ 0 w 38"/>
                <a:gd name="T17" fmla="*/ 4 h 56"/>
                <a:gd name="T18" fmla="*/ 2 w 38"/>
                <a:gd name="T19" fmla="*/ 3 h 56"/>
                <a:gd name="T20" fmla="*/ 3 w 38"/>
                <a:gd name="T21" fmla="*/ 3 h 56"/>
                <a:gd name="T22" fmla="*/ 16 w 38"/>
                <a:gd name="T23" fmla="*/ 0 h 56"/>
                <a:gd name="T24" fmla="*/ 17 w 38"/>
                <a:gd name="T25" fmla="*/ 0 h 56"/>
                <a:gd name="T26" fmla="*/ 38 w 38"/>
                <a:gd name="T27" fmla="*/ 26 h 56"/>
                <a:gd name="T28" fmla="*/ 27 w 38"/>
                <a:gd name="T29" fmla="*/ 48 h 56"/>
                <a:gd name="T30" fmla="*/ 11 w 38"/>
                <a:gd name="T31" fmla="*/ 56 h 56"/>
                <a:gd name="T32" fmla="*/ 10 w 38"/>
                <a:gd name="T33" fmla="*/ 54 h 56"/>
                <a:gd name="T34" fmla="*/ 13 w 38"/>
                <a:gd name="T35" fmla="*/ 51 h 56"/>
                <a:gd name="T36" fmla="*/ 13 w 38"/>
                <a:gd name="T37" fmla="*/ 51 h 56"/>
                <a:gd name="T38" fmla="*/ 20 w 38"/>
                <a:gd name="T39" fmla="*/ 48 h 56"/>
                <a:gd name="T40" fmla="*/ 20 w 38"/>
                <a:gd name="T41" fmla="*/ 48 h 56"/>
                <a:gd name="T42" fmla="*/ 34 w 38"/>
                <a:gd name="T43" fmla="*/ 29 h 56"/>
                <a:gd name="T44" fmla="*/ 34 w 38"/>
                <a:gd name="T45" fmla="*/ 21 h 56"/>
                <a:gd name="T46" fmla="*/ 34 w 38"/>
                <a:gd name="T47" fmla="*/ 27 h 56"/>
                <a:gd name="T48" fmla="*/ 34 w 38"/>
                <a:gd name="T49" fmla="*/ 21 h 56"/>
                <a:gd name="T50" fmla="*/ 32 w 38"/>
                <a:gd name="T51" fmla="*/ 16 h 56"/>
                <a:gd name="T52" fmla="*/ 32 w 38"/>
                <a:gd name="T53" fmla="*/ 16 h 56"/>
                <a:gd name="T54" fmla="*/ 32 w 38"/>
                <a:gd name="T55" fmla="*/ 16 h 56"/>
                <a:gd name="T56" fmla="*/ 32 w 38"/>
                <a:gd name="T57" fmla="*/ 16 h 56"/>
                <a:gd name="T58" fmla="*/ 32 w 38"/>
                <a:gd name="T59" fmla="*/ 16 h 56"/>
                <a:gd name="T60" fmla="*/ 32 w 38"/>
                <a:gd name="T61" fmla="*/ 15 h 56"/>
                <a:gd name="T62" fmla="*/ 32 w 38"/>
                <a:gd name="T63" fmla="*/ 15 h 56"/>
                <a:gd name="T64" fmla="*/ 32 w 38"/>
                <a:gd name="T65" fmla="*/ 15 h 56"/>
                <a:gd name="T66" fmla="*/ 32 w 38"/>
                <a:gd name="T67" fmla="*/ 15 h 56"/>
                <a:gd name="T68" fmla="*/ 32 w 38"/>
                <a:gd name="T69" fmla="*/ 15 h 56"/>
                <a:gd name="T70" fmla="*/ 32 w 38"/>
                <a:gd name="T71" fmla="*/ 14 h 56"/>
                <a:gd name="T72" fmla="*/ 32 w 38"/>
                <a:gd name="T73" fmla="*/ 14 h 56"/>
                <a:gd name="T74" fmla="*/ 32 w 38"/>
                <a:gd name="T75" fmla="*/ 14 h 56"/>
                <a:gd name="T76" fmla="*/ 31 w 38"/>
                <a:gd name="T77" fmla="*/ 14 h 56"/>
                <a:gd name="T78" fmla="*/ 31 w 38"/>
                <a:gd name="T79" fmla="*/ 14 h 56"/>
                <a:gd name="T80" fmla="*/ 31 w 38"/>
                <a:gd name="T81" fmla="*/ 14 h 56"/>
                <a:gd name="T82" fmla="*/ 31 w 38"/>
                <a:gd name="T83" fmla="*/ 13 h 56"/>
                <a:gd name="T84" fmla="*/ 31 w 38"/>
                <a:gd name="T85" fmla="*/ 13 h 56"/>
                <a:gd name="T86" fmla="*/ 31 w 38"/>
                <a:gd name="T87" fmla="*/ 13 h 56"/>
                <a:gd name="T88" fmla="*/ 31 w 38"/>
                <a:gd name="T89" fmla="*/ 13 h 56"/>
                <a:gd name="T90" fmla="*/ 31 w 38"/>
                <a:gd name="T91" fmla="*/ 13 h 56"/>
                <a:gd name="T92" fmla="*/ 31 w 38"/>
                <a:gd name="T93" fmla="*/ 13 h 56"/>
                <a:gd name="T94" fmla="*/ 31 w 38"/>
                <a:gd name="T95" fmla="*/ 12 h 56"/>
                <a:gd name="T96" fmla="*/ 31 w 38"/>
                <a:gd name="T97" fmla="*/ 12 h 56"/>
                <a:gd name="T98" fmla="*/ 30 w 38"/>
                <a:gd name="T99" fmla="*/ 12 h 56"/>
                <a:gd name="T100" fmla="*/ 30 w 38"/>
                <a:gd name="T101" fmla="*/ 12 h 56"/>
                <a:gd name="T102" fmla="*/ 30 w 38"/>
                <a:gd name="T103" fmla="*/ 12 h 56"/>
                <a:gd name="T104" fmla="*/ 30 w 38"/>
                <a:gd name="T105" fmla="*/ 12 h 56"/>
                <a:gd name="T106" fmla="*/ 30 w 38"/>
                <a:gd name="T107" fmla="*/ 11 h 56"/>
                <a:gd name="T108" fmla="*/ 17 w 38"/>
                <a:gd name="T109" fmla="*/ 4 h 56"/>
                <a:gd name="T110" fmla="*/ 16 w 38"/>
                <a:gd name="T111" fmla="*/ 4 h 56"/>
                <a:gd name="T112" fmla="*/ 16 w 38"/>
                <a:gd name="T113" fmla="*/ 4 h 56"/>
                <a:gd name="T114" fmla="*/ 17 w 38"/>
                <a:gd name="T115" fmla="*/ 4 h 56"/>
                <a:gd name="T116" fmla="*/ 7 w 38"/>
                <a:gd name="T117" fmla="*/ 5 h 56"/>
                <a:gd name="T118" fmla="*/ 11 w 38"/>
                <a:gd name="T119" fmla="*/ 4 h 56"/>
                <a:gd name="T120" fmla="*/ 7 w 38"/>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56">
                  <a:moveTo>
                    <a:pt x="7" y="54"/>
                  </a:moveTo>
                  <a:cubicBezTo>
                    <a:pt x="9" y="53"/>
                    <a:pt x="9" y="53"/>
                    <a:pt x="9" y="53"/>
                  </a:cubicBezTo>
                  <a:cubicBezTo>
                    <a:pt x="9" y="53"/>
                    <a:pt x="9" y="53"/>
                    <a:pt x="9" y="53"/>
                  </a:cubicBezTo>
                  <a:cubicBezTo>
                    <a:pt x="9" y="53"/>
                    <a:pt x="9" y="53"/>
                    <a:pt x="9" y="53"/>
                  </a:cubicBezTo>
                  <a:cubicBezTo>
                    <a:pt x="7" y="54"/>
                    <a:pt x="7" y="54"/>
                    <a:pt x="7" y="54"/>
                  </a:cubicBezTo>
                  <a:cubicBezTo>
                    <a:pt x="6" y="52"/>
                    <a:pt x="6" y="52"/>
                    <a:pt x="6" y="52"/>
                  </a:cubicBezTo>
                  <a:cubicBezTo>
                    <a:pt x="9" y="50"/>
                    <a:pt x="9" y="50"/>
                    <a:pt x="9" y="50"/>
                  </a:cubicBezTo>
                  <a:cubicBezTo>
                    <a:pt x="9" y="46"/>
                    <a:pt x="9" y="46"/>
                    <a:pt x="9" y="46"/>
                  </a:cubicBezTo>
                  <a:cubicBezTo>
                    <a:pt x="12" y="48"/>
                    <a:pt x="12" y="48"/>
                    <a:pt x="12" y="48"/>
                  </a:cubicBezTo>
                  <a:cubicBezTo>
                    <a:pt x="13" y="47"/>
                    <a:pt x="18" y="45"/>
                    <a:pt x="22" y="42"/>
                  </a:cubicBezTo>
                  <a:cubicBezTo>
                    <a:pt x="22" y="42"/>
                    <a:pt x="22" y="42"/>
                    <a:pt x="22" y="42"/>
                  </a:cubicBezTo>
                  <a:cubicBezTo>
                    <a:pt x="26" y="38"/>
                    <a:pt x="30" y="33"/>
                    <a:pt x="30" y="26"/>
                  </a:cubicBezTo>
                  <a:cubicBezTo>
                    <a:pt x="30" y="26"/>
                    <a:pt x="30" y="26"/>
                    <a:pt x="30" y="26"/>
                  </a:cubicBezTo>
                  <a:cubicBezTo>
                    <a:pt x="30" y="26"/>
                    <a:pt x="30" y="26"/>
                    <a:pt x="30" y="26"/>
                  </a:cubicBezTo>
                  <a:cubicBezTo>
                    <a:pt x="30" y="26"/>
                    <a:pt x="30" y="26"/>
                    <a:pt x="30" y="26"/>
                  </a:cubicBezTo>
                  <a:cubicBezTo>
                    <a:pt x="30" y="25"/>
                    <a:pt x="30" y="23"/>
                    <a:pt x="30" y="22"/>
                  </a:cubicBezTo>
                  <a:cubicBezTo>
                    <a:pt x="30" y="22"/>
                    <a:pt x="30" y="22"/>
                    <a:pt x="30" y="22"/>
                  </a:cubicBezTo>
                  <a:cubicBezTo>
                    <a:pt x="27" y="9"/>
                    <a:pt x="22" y="8"/>
                    <a:pt x="16" y="8"/>
                  </a:cubicBezTo>
                  <a:cubicBezTo>
                    <a:pt x="16" y="8"/>
                    <a:pt x="16" y="8"/>
                    <a:pt x="16" y="8"/>
                  </a:cubicBezTo>
                  <a:cubicBezTo>
                    <a:pt x="14" y="8"/>
                    <a:pt x="11" y="8"/>
                    <a:pt x="9" y="9"/>
                  </a:cubicBezTo>
                  <a:cubicBezTo>
                    <a:pt x="9" y="9"/>
                    <a:pt x="9" y="9"/>
                    <a:pt x="9" y="9"/>
                  </a:cubicBezTo>
                  <a:cubicBezTo>
                    <a:pt x="8" y="9"/>
                    <a:pt x="7" y="10"/>
                    <a:pt x="7" y="10"/>
                  </a:cubicBezTo>
                  <a:cubicBezTo>
                    <a:pt x="7" y="10"/>
                    <a:pt x="7" y="10"/>
                    <a:pt x="7" y="10"/>
                  </a:cubicBezTo>
                  <a:cubicBezTo>
                    <a:pt x="7" y="11"/>
                    <a:pt x="7" y="11"/>
                    <a:pt x="7" y="11"/>
                  </a:cubicBezTo>
                  <a:cubicBezTo>
                    <a:pt x="5" y="11"/>
                    <a:pt x="5" y="11"/>
                    <a:pt x="5" y="11"/>
                  </a:cubicBezTo>
                  <a:cubicBezTo>
                    <a:pt x="4" y="12"/>
                    <a:pt x="4" y="12"/>
                    <a:pt x="4" y="12"/>
                  </a:cubicBezTo>
                  <a:cubicBezTo>
                    <a:pt x="0" y="4"/>
                    <a:pt x="0" y="4"/>
                    <a:pt x="0" y="4"/>
                  </a:cubicBezTo>
                  <a:cubicBezTo>
                    <a:pt x="2" y="4"/>
                    <a:pt x="2" y="4"/>
                    <a:pt x="2" y="4"/>
                  </a:cubicBezTo>
                  <a:cubicBezTo>
                    <a:pt x="2" y="4"/>
                    <a:pt x="2" y="4"/>
                    <a:pt x="2" y="4"/>
                  </a:cubicBezTo>
                  <a:cubicBezTo>
                    <a:pt x="2" y="4"/>
                    <a:pt x="2" y="4"/>
                    <a:pt x="2" y="3"/>
                  </a:cubicBezTo>
                  <a:cubicBezTo>
                    <a:pt x="2" y="3"/>
                    <a:pt x="2" y="3"/>
                    <a:pt x="2" y="3"/>
                  </a:cubicBezTo>
                  <a:cubicBezTo>
                    <a:pt x="2" y="3"/>
                    <a:pt x="3" y="3"/>
                    <a:pt x="3" y="3"/>
                  </a:cubicBezTo>
                  <a:cubicBezTo>
                    <a:pt x="3" y="3"/>
                    <a:pt x="3" y="3"/>
                    <a:pt x="3" y="3"/>
                  </a:cubicBezTo>
                  <a:cubicBezTo>
                    <a:pt x="4" y="3"/>
                    <a:pt x="5" y="2"/>
                    <a:pt x="6" y="2"/>
                  </a:cubicBezTo>
                  <a:cubicBezTo>
                    <a:pt x="6" y="2"/>
                    <a:pt x="6" y="2"/>
                    <a:pt x="6" y="2"/>
                  </a:cubicBezTo>
                  <a:cubicBezTo>
                    <a:pt x="9" y="1"/>
                    <a:pt x="12" y="0"/>
                    <a:pt x="16" y="0"/>
                  </a:cubicBezTo>
                  <a:cubicBezTo>
                    <a:pt x="16" y="0"/>
                    <a:pt x="16" y="0"/>
                    <a:pt x="16" y="0"/>
                  </a:cubicBezTo>
                  <a:cubicBezTo>
                    <a:pt x="16" y="0"/>
                    <a:pt x="17" y="0"/>
                    <a:pt x="17" y="0"/>
                  </a:cubicBezTo>
                  <a:cubicBezTo>
                    <a:pt x="17" y="0"/>
                    <a:pt x="17" y="0"/>
                    <a:pt x="17" y="0"/>
                  </a:cubicBezTo>
                  <a:cubicBezTo>
                    <a:pt x="25" y="0"/>
                    <a:pt x="35" y="5"/>
                    <a:pt x="38" y="21"/>
                  </a:cubicBezTo>
                  <a:cubicBezTo>
                    <a:pt x="38" y="21"/>
                    <a:pt x="38" y="21"/>
                    <a:pt x="38" y="21"/>
                  </a:cubicBezTo>
                  <a:cubicBezTo>
                    <a:pt x="38" y="23"/>
                    <a:pt x="38" y="24"/>
                    <a:pt x="38" y="26"/>
                  </a:cubicBezTo>
                  <a:cubicBezTo>
                    <a:pt x="38" y="26"/>
                    <a:pt x="38" y="26"/>
                    <a:pt x="38" y="26"/>
                  </a:cubicBezTo>
                  <a:cubicBezTo>
                    <a:pt x="38" y="36"/>
                    <a:pt x="33" y="43"/>
                    <a:pt x="27" y="48"/>
                  </a:cubicBezTo>
                  <a:cubicBezTo>
                    <a:pt x="27" y="48"/>
                    <a:pt x="27" y="48"/>
                    <a:pt x="27" y="48"/>
                  </a:cubicBezTo>
                  <a:cubicBezTo>
                    <a:pt x="21" y="53"/>
                    <a:pt x="15" y="55"/>
                    <a:pt x="11" y="56"/>
                  </a:cubicBezTo>
                  <a:cubicBezTo>
                    <a:pt x="11" y="56"/>
                    <a:pt x="11" y="56"/>
                    <a:pt x="11" y="56"/>
                  </a:cubicBezTo>
                  <a:cubicBezTo>
                    <a:pt x="11" y="56"/>
                    <a:pt x="11" y="56"/>
                    <a:pt x="11" y="56"/>
                  </a:cubicBezTo>
                  <a:cubicBezTo>
                    <a:pt x="11" y="56"/>
                    <a:pt x="11" y="56"/>
                    <a:pt x="11" y="56"/>
                  </a:cubicBezTo>
                  <a:cubicBezTo>
                    <a:pt x="11" y="56"/>
                    <a:pt x="9" y="55"/>
                    <a:pt x="7" y="54"/>
                  </a:cubicBezTo>
                  <a:close/>
                  <a:moveTo>
                    <a:pt x="10" y="54"/>
                  </a:moveTo>
                  <a:cubicBezTo>
                    <a:pt x="10" y="54"/>
                    <a:pt x="10" y="54"/>
                    <a:pt x="10" y="54"/>
                  </a:cubicBezTo>
                  <a:cubicBezTo>
                    <a:pt x="10" y="54"/>
                    <a:pt x="10" y="54"/>
                    <a:pt x="10" y="54"/>
                  </a:cubicBezTo>
                  <a:close/>
                  <a:moveTo>
                    <a:pt x="13" y="51"/>
                  </a:moveTo>
                  <a:cubicBezTo>
                    <a:pt x="15" y="51"/>
                    <a:pt x="17" y="50"/>
                    <a:pt x="20" y="48"/>
                  </a:cubicBezTo>
                  <a:cubicBezTo>
                    <a:pt x="20" y="48"/>
                    <a:pt x="20" y="48"/>
                    <a:pt x="20" y="48"/>
                  </a:cubicBezTo>
                  <a:cubicBezTo>
                    <a:pt x="17" y="50"/>
                    <a:pt x="15" y="51"/>
                    <a:pt x="13" y="51"/>
                  </a:cubicBezTo>
                  <a:cubicBezTo>
                    <a:pt x="13" y="51"/>
                    <a:pt x="13" y="51"/>
                    <a:pt x="13" y="51"/>
                  </a:cubicBezTo>
                  <a:cubicBezTo>
                    <a:pt x="13" y="51"/>
                    <a:pt x="13" y="51"/>
                    <a:pt x="13" y="51"/>
                  </a:cubicBezTo>
                  <a:close/>
                  <a:moveTo>
                    <a:pt x="20" y="48"/>
                  </a:moveTo>
                  <a:cubicBezTo>
                    <a:pt x="20" y="48"/>
                    <a:pt x="20" y="48"/>
                    <a:pt x="20" y="48"/>
                  </a:cubicBezTo>
                  <a:cubicBezTo>
                    <a:pt x="20" y="48"/>
                    <a:pt x="20" y="48"/>
                    <a:pt x="20" y="48"/>
                  </a:cubicBezTo>
                  <a:cubicBezTo>
                    <a:pt x="20" y="48"/>
                    <a:pt x="20" y="48"/>
                    <a:pt x="20" y="48"/>
                  </a:cubicBezTo>
                  <a:close/>
                  <a:moveTo>
                    <a:pt x="28" y="42"/>
                  </a:moveTo>
                  <a:cubicBezTo>
                    <a:pt x="31" y="38"/>
                    <a:pt x="33" y="34"/>
                    <a:pt x="34" y="29"/>
                  </a:cubicBezTo>
                  <a:cubicBezTo>
                    <a:pt x="34" y="29"/>
                    <a:pt x="34" y="29"/>
                    <a:pt x="34" y="29"/>
                  </a:cubicBezTo>
                  <a:cubicBezTo>
                    <a:pt x="34" y="29"/>
                    <a:pt x="34" y="29"/>
                    <a:pt x="34" y="29"/>
                  </a:cubicBezTo>
                  <a:cubicBezTo>
                    <a:pt x="33" y="34"/>
                    <a:pt x="31" y="38"/>
                    <a:pt x="28" y="42"/>
                  </a:cubicBezTo>
                  <a:close/>
                  <a:moveTo>
                    <a:pt x="34" y="21"/>
                  </a:moveTo>
                  <a:cubicBezTo>
                    <a:pt x="34" y="23"/>
                    <a:pt x="34" y="25"/>
                    <a:pt x="34" y="26"/>
                  </a:cubicBezTo>
                  <a:cubicBezTo>
                    <a:pt x="34" y="26"/>
                    <a:pt x="34" y="26"/>
                    <a:pt x="34" y="26"/>
                  </a:cubicBezTo>
                  <a:cubicBezTo>
                    <a:pt x="34" y="27"/>
                    <a:pt x="34" y="27"/>
                    <a:pt x="34" y="27"/>
                  </a:cubicBezTo>
                  <a:cubicBezTo>
                    <a:pt x="34" y="26"/>
                    <a:pt x="34" y="26"/>
                    <a:pt x="34" y="26"/>
                  </a:cubicBezTo>
                  <a:cubicBezTo>
                    <a:pt x="34" y="26"/>
                    <a:pt x="34" y="26"/>
                    <a:pt x="34" y="26"/>
                  </a:cubicBezTo>
                  <a:cubicBezTo>
                    <a:pt x="34" y="25"/>
                    <a:pt x="34" y="23"/>
                    <a:pt x="34" y="21"/>
                  </a:cubicBezTo>
                  <a:cubicBezTo>
                    <a:pt x="34" y="21"/>
                    <a:pt x="34" y="21"/>
                    <a:pt x="34" y="21"/>
                  </a:cubicBezTo>
                  <a:cubicBezTo>
                    <a:pt x="33" y="20"/>
                    <a:pt x="33" y="18"/>
                    <a:pt x="32" y="16"/>
                  </a:cubicBezTo>
                  <a:cubicBezTo>
                    <a:pt x="32" y="16"/>
                    <a:pt x="32" y="16"/>
                    <a:pt x="32" y="16"/>
                  </a:cubicBezTo>
                  <a:cubicBezTo>
                    <a:pt x="33" y="18"/>
                    <a:pt x="33" y="20"/>
                    <a:pt x="34" y="21"/>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3"/>
                    <a:pt x="31" y="13"/>
                    <a:pt x="31" y="13"/>
                  </a:cubicBezTo>
                  <a:cubicBezTo>
                    <a:pt x="31" y="13"/>
                    <a:pt x="31" y="13"/>
                    <a:pt x="31" y="13"/>
                  </a:cubicBezTo>
                  <a:cubicBezTo>
                    <a:pt x="31" y="13"/>
                    <a:pt x="31" y="13"/>
                    <a:pt x="31" y="14"/>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0" y="12"/>
                  </a:cubicBezTo>
                  <a:cubicBezTo>
                    <a:pt x="30" y="12"/>
                    <a:pt x="30" y="12"/>
                    <a:pt x="30" y="12"/>
                  </a:cubicBezTo>
                  <a:cubicBezTo>
                    <a:pt x="31" y="12"/>
                    <a:pt x="31" y="12"/>
                    <a:pt x="31"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1"/>
                  </a:cubicBezTo>
                  <a:cubicBezTo>
                    <a:pt x="30" y="11"/>
                    <a:pt x="30" y="11"/>
                    <a:pt x="30" y="11"/>
                  </a:cubicBezTo>
                  <a:cubicBezTo>
                    <a:pt x="30" y="12"/>
                    <a:pt x="30" y="12"/>
                    <a:pt x="30" y="12"/>
                  </a:cubicBezTo>
                  <a:close/>
                  <a:moveTo>
                    <a:pt x="30" y="11"/>
                  </a:moveTo>
                  <a:cubicBezTo>
                    <a:pt x="27" y="6"/>
                    <a:pt x="21" y="4"/>
                    <a:pt x="17" y="4"/>
                  </a:cubicBezTo>
                  <a:cubicBezTo>
                    <a:pt x="17" y="4"/>
                    <a:pt x="17" y="4"/>
                    <a:pt x="17" y="4"/>
                  </a:cubicBezTo>
                  <a:cubicBezTo>
                    <a:pt x="17" y="4"/>
                    <a:pt x="17"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4"/>
                  </a:cubicBezTo>
                  <a:cubicBezTo>
                    <a:pt x="21" y="4"/>
                    <a:pt x="26" y="5"/>
                    <a:pt x="30" y="11"/>
                  </a:cubicBezTo>
                  <a:close/>
                  <a:moveTo>
                    <a:pt x="7" y="6"/>
                  </a:moveTo>
                  <a:cubicBezTo>
                    <a:pt x="7" y="6"/>
                    <a:pt x="7" y="6"/>
                    <a:pt x="7" y="5"/>
                  </a:cubicBezTo>
                  <a:cubicBezTo>
                    <a:pt x="7" y="5"/>
                    <a:pt x="7" y="5"/>
                    <a:pt x="7" y="5"/>
                  </a:cubicBezTo>
                  <a:cubicBezTo>
                    <a:pt x="9" y="5"/>
                    <a:pt x="10" y="5"/>
                    <a:pt x="11" y="4"/>
                  </a:cubicBezTo>
                  <a:cubicBezTo>
                    <a:pt x="11" y="4"/>
                    <a:pt x="11" y="4"/>
                    <a:pt x="11" y="4"/>
                  </a:cubicBezTo>
                  <a:cubicBezTo>
                    <a:pt x="9"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69"/>
            <p:cNvSpPr/>
            <p:nvPr/>
          </p:nvSpPr>
          <p:spPr bwMode="auto">
            <a:xfrm>
              <a:off x="2131" y="1057"/>
              <a:ext cx="323" cy="214"/>
            </a:xfrm>
            <a:custGeom>
              <a:avLst/>
              <a:gdLst>
                <a:gd name="T0" fmla="*/ 2 w 128"/>
                <a:gd name="T1" fmla="*/ 83 h 85"/>
                <a:gd name="T2" fmla="*/ 4 w 128"/>
                <a:gd name="T3" fmla="*/ 84 h 85"/>
                <a:gd name="T4" fmla="*/ 2 w 128"/>
                <a:gd name="T5" fmla="*/ 84 h 85"/>
                <a:gd name="T6" fmla="*/ 2 w 128"/>
                <a:gd name="T7" fmla="*/ 84 h 85"/>
                <a:gd name="T8" fmla="*/ 2 w 128"/>
                <a:gd name="T9" fmla="*/ 84 h 85"/>
                <a:gd name="T10" fmla="*/ 2 w 128"/>
                <a:gd name="T11" fmla="*/ 84 h 85"/>
                <a:gd name="T12" fmla="*/ 2 w 128"/>
                <a:gd name="T13" fmla="*/ 84 h 85"/>
                <a:gd name="T14" fmla="*/ 2 w 128"/>
                <a:gd name="T15" fmla="*/ 84 h 85"/>
                <a:gd name="T16" fmla="*/ 0 w 128"/>
                <a:gd name="T17" fmla="*/ 49 h 85"/>
                <a:gd name="T18" fmla="*/ 0 w 128"/>
                <a:gd name="T19" fmla="*/ 49 h 85"/>
                <a:gd name="T20" fmla="*/ 0 w 128"/>
                <a:gd name="T21" fmla="*/ 40 h 85"/>
                <a:gd name="T22" fmla="*/ 0 w 128"/>
                <a:gd name="T23" fmla="*/ 40 h 85"/>
                <a:gd name="T24" fmla="*/ 2 w 128"/>
                <a:gd name="T25" fmla="*/ 35 h 85"/>
                <a:gd name="T26" fmla="*/ 2 w 128"/>
                <a:gd name="T27" fmla="*/ 35 h 85"/>
                <a:gd name="T28" fmla="*/ 50 w 128"/>
                <a:gd name="T29" fmla="*/ 1 h 85"/>
                <a:gd name="T30" fmla="*/ 50 w 128"/>
                <a:gd name="T31" fmla="*/ 1 h 85"/>
                <a:gd name="T32" fmla="*/ 70 w 128"/>
                <a:gd name="T33" fmla="*/ 0 h 85"/>
                <a:gd name="T34" fmla="*/ 70 w 128"/>
                <a:gd name="T35" fmla="*/ 0 h 85"/>
                <a:gd name="T36" fmla="*/ 103 w 128"/>
                <a:gd name="T37" fmla="*/ 9 h 85"/>
                <a:gd name="T38" fmla="*/ 103 w 128"/>
                <a:gd name="T39" fmla="*/ 9 h 85"/>
                <a:gd name="T40" fmla="*/ 118 w 128"/>
                <a:gd name="T41" fmla="*/ 37 h 85"/>
                <a:gd name="T42" fmla="*/ 118 w 128"/>
                <a:gd name="T43" fmla="*/ 37 h 85"/>
                <a:gd name="T44" fmla="*/ 128 w 128"/>
                <a:gd name="T45" fmla="*/ 65 h 85"/>
                <a:gd name="T46" fmla="*/ 128 w 128"/>
                <a:gd name="T47" fmla="*/ 65 h 85"/>
                <a:gd name="T48" fmla="*/ 124 w 128"/>
                <a:gd name="T49" fmla="*/ 66 h 85"/>
                <a:gd name="T50" fmla="*/ 115 w 128"/>
                <a:gd name="T51" fmla="*/ 39 h 85"/>
                <a:gd name="T52" fmla="*/ 115 w 128"/>
                <a:gd name="T53" fmla="*/ 39 h 85"/>
                <a:gd name="T54" fmla="*/ 100 w 128"/>
                <a:gd name="T55" fmla="*/ 11 h 85"/>
                <a:gd name="T56" fmla="*/ 100 w 128"/>
                <a:gd name="T57" fmla="*/ 11 h 85"/>
                <a:gd name="T58" fmla="*/ 70 w 128"/>
                <a:gd name="T59" fmla="*/ 4 h 85"/>
                <a:gd name="T60" fmla="*/ 70 w 128"/>
                <a:gd name="T61" fmla="*/ 4 h 85"/>
                <a:gd name="T62" fmla="*/ 50 w 128"/>
                <a:gd name="T63" fmla="*/ 5 h 85"/>
                <a:gd name="T64" fmla="*/ 50 w 128"/>
                <a:gd name="T65" fmla="*/ 5 h 85"/>
                <a:gd name="T66" fmla="*/ 5 w 128"/>
                <a:gd name="T67" fmla="*/ 37 h 85"/>
                <a:gd name="T68" fmla="*/ 5 w 128"/>
                <a:gd name="T69" fmla="*/ 37 h 85"/>
                <a:gd name="T70" fmla="*/ 4 w 128"/>
                <a:gd name="T71" fmla="*/ 41 h 85"/>
                <a:gd name="T72" fmla="*/ 4 w 128"/>
                <a:gd name="T73" fmla="*/ 41 h 85"/>
                <a:gd name="T74" fmla="*/ 4 w 128"/>
                <a:gd name="T75" fmla="*/ 49 h 85"/>
                <a:gd name="T76" fmla="*/ 4 w 128"/>
                <a:gd name="T77" fmla="*/ 49 h 85"/>
                <a:gd name="T78" fmla="*/ 6 w 128"/>
                <a:gd name="T79" fmla="*/ 84 h 85"/>
                <a:gd name="T80" fmla="*/ 6 w 128"/>
                <a:gd name="T81" fmla="*/ 84 h 85"/>
                <a:gd name="T82" fmla="*/ 6 w 128"/>
                <a:gd name="T83" fmla="*/ 84 h 85"/>
                <a:gd name="T84" fmla="*/ 6 w 128"/>
                <a:gd name="T85" fmla="*/ 84 h 85"/>
                <a:gd name="T86" fmla="*/ 5 w 128"/>
                <a:gd name="T87" fmla="*/ 85 h 85"/>
                <a:gd name="T88" fmla="*/ 5 w 128"/>
                <a:gd name="T89" fmla="*/ 85 h 85"/>
                <a:gd name="T90" fmla="*/ 2 w 128"/>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85">
                  <a:moveTo>
                    <a:pt x="2" y="83"/>
                  </a:moveTo>
                  <a:cubicBezTo>
                    <a:pt x="4" y="84"/>
                    <a:pt x="4" y="84"/>
                    <a:pt x="4"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1"/>
                    <a:pt x="0" y="63"/>
                    <a:pt x="0" y="49"/>
                  </a:cubicBezTo>
                  <a:cubicBezTo>
                    <a:pt x="0" y="49"/>
                    <a:pt x="0" y="49"/>
                    <a:pt x="0" y="49"/>
                  </a:cubicBezTo>
                  <a:cubicBezTo>
                    <a:pt x="0" y="46"/>
                    <a:pt x="0" y="43"/>
                    <a:pt x="0" y="40"/>
                  </a:cubicBezTo>
                  <a:cubicBezTo>
                    <a:pt x="0" y="40"/>
                    <a:pt x="0" y="40"/>
                    <a:pt x="0" y="40"/>
                  </a:cubicBezTo>
                  <a:cubicBezTo>
                    <a:pt x="1" y="38"/>
                    <a:pt x="1" y="36"/>
                    <a:pt x="2" y="35"/>
                  </a:cubicBezTo>
                  <a:cubicBezTo>
                    <a:pt x="2" y="35"/>
                    <a:pt x="2" y="35"/>
                    <a:pt x="2" y="35"/>
                  </a:cubicBezTo>
                  <a:cubicBezTo>
                    <a:pt x="5" y="31"/>
                    <a:pt x="17" y="6"/>
                    <a:pt x="50" y="1"/>
                  </a:cubicBezTo>
                  <a:cubicBezTo>
                    <a:pt x="50" y="1"/>
                    <a:pt x="50" y="1"/>
                    <a:pt x="50" y="1"/>
                  </a:cubicBezTo>
                  <a:cubicBezTo>
                    <a:pt x="57" y="0"/>
                    <a:pt x="64" y="0"/>
                    <a:pt x="70" y="0"/>
                  </a:cubicBezTo>
                  <a:cubicBezTo>
                    <a:pt x="70" y="0"/>
                    <a:pt x="70" y="0"/>
                    <a:pt x="70" y="0"/>
                  </a:cubicBezTo>
                  <a:cubicBezTo>
                    <a:pt x="90" y="0"/>
                    <a:pt x="100" y="5"/>
                    <a:pt x="103" y="9"/>
                  </a:cubicBezTo>
                  <a:cubicBezTo>
                    <a:pt x="103" y="9"/>
                    <a:pt x="103" y="9"/>
                    <a:pt x="103" y="9"/>
                  </a:cubicBezTo>
                  <a:cubicBezTo>
                    <a:pt x="107" y="14"/>
                    <a:pt x="113" y="23"/>
                    <a:pt x="118" y="37"/>
                  </a:cubicBezTo>
                  <a:cubicBezTo>
                    <a:pt x="118" y="37"/>
                    <a:pt x="118" y="37"/>
                    <a:pt x="118" y="37"/>
                  </a:cubicBezTo>
                  <a:cubicBezTo>
                    <a:pt x="124" y="52"/>
                    <a:pt x="128" y="65"/>
                    <a:pt x="128" y="65"/>
                  </a:cubicBezTo>
                  <a:cubicBezTo>
                    <a:pt x="128" y="65"/>
                    <a:pt x="128" y="65"/>
                    <a:pt x="128" y="65"/>
                  </a:cubicBezTo>
                  <a:cubicBezTo>
                    <a:pt x="124" y="66"/>
                    <a:pt x="124" y="66"/>
                    <a:pt x="124" y="66"/>
                  </a:cubicBezTo>
                  <a:cubicBezTo>
                    <a:pt x="124" y="66"/>
                    <a:pt x="120" y="53"/>
                    <a:pt x="115" y="39"/>
                  </a:cubicBezTo>
                  <a:cubicBezTo>
                    <a:pt x="115" y="39"/>
                    <a:pt x="115" y="39"/>
                    <a:pt x="115" y="39"/>
                  </a:cubicBezTo>
                  <a:cubicBezTo>
                    <a:pt x="109" y="25"/>
                    <a:pt x="104" y="15"/>
                    <a:pt x="100" y="11"/>
                  </a:cubicBezTo>
                  <a:cubicBezTo>
                    <a:pt x="100" y="11"/>
                    <a:pt x="100" y="11"/>
                    <a:pt x="100" y="11"/>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5" y="39"/>
                    <a:pt x="4" y="41"/>
                  </a:cubicBezTo>
                  <a:cubicBezTo>
                    <a:pt x="4" y="41"/>
                    <a:pt x="4" y="41"/>
                    <a:pt x="4" y="41"/>
                  </a:cubicBezTo>
                  <a:cubicBezTo>
                    <a:pt x="4" y="43"/>
                    <a:pt x="4" y="46"/>
                    <a:pt x="4" y="49"/>
                  </a:cubicBezTo>
                  <a:cubicBezTo>
                    <a:pt x="4" y="49"/>
                    <a:pt x="4" y="49"/>
                    <a:pt x="4" y="49"/>
                  </a:cubicBezTo>
                  <a:cubicBezTo>
                    <a:pt x="4" y="63"/>
                    <a:pt x="6" y="82"/>
                    <a:pt x="6" y="84"/>
                  </a:cubicBezTo>
                  <a:cubicBezTo>
                    <a:pt x="6" y="84"/>
                    <a:pt x="6" y="84"/>
                    <a:pt x="6" y="84"/>
                  </a:cubicBezTo>
                  <a:cubicBezTo>
                    <a:pt x="6" y="84"/>
                    <a:pt x="6" y="84"/>
                    <a:pt x="6" y="84"/>
                  </a:cubicBezTo>
                  <a:cubicBezTo>
                    <a:pt x="6" y="84"/>
                    <a:pt x="6" y="84"/>
                    <a:pt x="6" y="84"/>
                  </a:cubicBezTo>
                  <a:cubicBezTo>
                    <a:pt x="6" y="84"/>
                    <a:pt x="6"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70"/>
            <p:cNvSpPr>
              <a:spLocks noEditPoints="1"/>
            </p:cNvSpPr>
            <p:nvPr/>
          </p:nvSpPr>
          <p:spPr bwMode="auto">
            <a:xfrm>
              <a:off x="2126" y="1052"/>
              <a:ext cx="333" cy="226"/>
            </a:xfrm>
            <a:custGeom>
              <a:avLst/>
              <a:gdLst>
                <a:gd name="T0" fmla="*/ 2 w 132"/>
                <a:gd name="T1" fmla="*/ 88 h 90"/>
                <a:gd name="T2" fmla="*/ 2 w 132"/>
                <a:gd name="T3" fmla="*/ 86 h 90"/>
                <a:gd name="T4" fmla="*/ 2 w 132"/>
                <a:gd name="T5" fmla="*/ 86 h 90"/>
                <a:gd name="T6" fmla="*/ 2 w 132"/>
                <a:gd name="T7" fmla="*/ 86 h 90"/>
                <a:gd name="T8" fmla="*/ 0 w 132"/>
                <a:gd name="T9" fmla="*/ 51 h 90"/>
                <a:gd name="T10" fmla="*/ 0 w 132"/>
                <a:gd name="T11" fmla="*/ 51 h 90"/>
                <a:gd name="T12" fmla="*/ 0 w 132"/>
                <a:gd name="T13" fmla="*/ 51 h 90"/>
                <a:gd name="T14" fmla="*/ 0 w 132"/>
                <a:gd name="T15" fmla="*/ 42 h 90"/>
                <a:gd name="T16" fmla="*/ 3 w 132"/>
                <a:gd name="T17" fmla="*/ 35 h 90"/>
                <a:gd name="T18" fmla="*/ 52 w 132"/>
                <a:gd name="T19" fmla="*/ 1 h 90"/>
                <a:gd name="T20" fmla="*/ 72 w 132"/>
                <a:gd name="T21" fmla="*/ 0 h 90"/>
                <a:gd name="T22" fmla="*/ 107 w 132"/>
                <a:gd name="T23" fmla="*/ 10 h 90"/>
                <a:gd name="T24" fmla="*/ 122 w 132"/>
                <a:gd name="T25" fmla="*/ 39 h 90"/>
                <a:gd name="T26" fmla="*/ 132 w 132"/>
                <a:gd name="T27" fmla="*/ 67 h 90"/>
                <a:gd name="T28" fmla="*/ 125 w 132"/>
                <a:gd name="T29" fmla="*/ 71 h 90"/>
                <a:gd name="T30" fmla="*/ 124 w 132"/>
                <a:gd name="T31" fmla="*/ 69 h 90"/>
                <a:gd name="T32" fmla="*/ 124 w 132"/>
                <a:gd name="T33" fmla="*/ 69 h 90"/>
                <a:gd name="T34" fmla="*/ 124 w 132"/>
                <a:gd name="T35" fmla="*/ 69 h 90"/>
                <a:gd name="T36" fmla="*/ 124 w 132"/>
                <a:gd name="T37" fmla="*/ 68 h 90"/>
                <a:gd name="T38" fmla="*/ 123 w 132"/>
                <a:gd name="T39" fmla="*/ 66 h 90"/>
                <a:gd name="T40" fmla="*/ 121 w 132"/>
                <a:gd name="T41" fmla="*/ 60 h 90"/>
                <a:gd name="T42" fmla="*/ 115 w 132"/>
                <a:gd name="T43" fmla="*/ 42 h 90"/>
                <a:gd name="T44" fmla="*/ 101 w 132"/>
                <a:gd name="T45" fmla="*/ 15 h 90"/>
                <a:gd name="T46" fmla="*/ 72 w 132"/>
                <a:gd name="T47" fmla="*/ 8 h 90"/>
                <a:gd name="T48" fmla="*/ 72 w 132"/>
                <a:gd name="T49" fmla="*/ 8 h 90"/>
                <a:gd name="T50" fmla="*/ 53 w 132"/>
                <a:gd name="T51" fmla="*/ 9 h 90"/>
                <a:gd name="T52" fmla="*/ 9 w 132"/>
                <a:gd name="T53" fmla="*/ 40 h 90"/>
                <a:gd name="T54" fmla="*/ 9 w 132"/>
                <a:gd name="T55" fmla="*/ 41 h 90"/>
                <a:gd name="T56" fmla="*/ 8 w 132"/>
                <a:gd name="T57" fmla="*/ 43 h 90"/>
                <a:gd name="T58" fmla="*/ 8 w 132"/>
                <a:gd name="T59" fmla="*/ 51 h 90"/>
                <a:gd name="T60" fmla="*/ 10 w 132"/>
                <a:gd name="T61" fmla="*/ 86 h 90"/>
                <a:gd name="T62" fmla="*/ 10 w 132"/>
                <a:gd name="T63" fmla="*/ 86 h 90"/>
                <a:gd name="T64" fmla="*/ 10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5 w 132"/>
                <a:gd name="T91" fmla="*/ 41 h 90"/>
                <a:gd name="T92" fmla="*/ 9 w 132"/>
                <a:gd name="T93" fmla="*/ 40 h 90"/>
                <a:gd name="T94" fmla="*/ 9 w 132"/>
                <a:gd name="T95" fmla="*/ 40 h 90"/>
                <a:gd name="T96" fmla="*/ 6 w 132"/>
                <a:gd name="T97" fmla="*/ 38 h 90"/>
                <a:gd name="T98" fmla="*/ 6 w 132"/>
                <a:gd name="T99" fmla="*/ 38 h 90"/>
                <a:gd name="T100" fmla="*/ 6 w 132"/>
                <a:gd name="T101" fmla="*/ 38 h 90"/>
                <a:gd name="T102" fmla="*/ 6 w 132"/>
                <a:gd name="T103" fmla="*/ 38 h 90"/>
                <a:gd name="T104" fmla="*/ 6 w 132"/>
                <a:gd name="T105" fmla="*/ 38 h 90"/>
                <a:gd name="T106" fmla="*/ 6 w 132"/>
                <a:gd name="T107" fmla="*/ 38 h 90"/>
                <a:gd name="T108" fmla="*/ 6 w 132"/>
                <a:gd name="T109" fmla="*/ 38 h 90"/>
                <a:gd name="T110" fmla="*/ 6 w 132"/>
                <a:gd name="T111" fmla="*/ 38 h 90"/>
                <a:gd name="T112" fmla="*/ 6 w 132"/>
                <a:gd name="T113" fmla="*/ 37 h 90"/>
                <a:gd name="T114" fmla="*/ 6 w 132"/>
                <a:gd name="T115" fmla="*/ 38 h 90"/>
                <a:gd name="T116" fmla="*/ 9 w 132"/>
                <a:gd name="T117" fmla="*/ 32 h 90"/>
                <a:gd name="T118" fmla="*/ 52 w 132"/>
                <a:gd name="T119" fmla="*/ 5 h 90"/>
                <a:gd name="T120" fmla="*/ 72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2" y="88"/>
                    <a:pt x="2" y="88"/>
                    <a:pt x="2" y="88"/>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3"/>
                    <a:pt x="0" y="65"/>
                    <a:pt x="0" y="51"/>
                  </a:cubicBezTo>
                  <a:cubicBezTo>
                    <a:pt x="0" y="51"/>
                    <a:pt x="0" y="51"/>
                    <a:pt x="0" y="51"/>
                  </a:cubicBezTo>
                  <a:cubicBezTo>
                    <a:pt x="0" y="51"/>
                    <a:pt x="0" y="51"/>
                    <a:pt x="0" y="51"/>
                  </a:cubicBezTo>
                  <a:cubicBezTo>
                    <a:pt x="0" y="51"/>
                    <a:pt x="0" y="51"/>
                    <a:pt x="0" y="51"/>
                  </a:cubicBezTo>
                  <a:cubicBezTo>
                    <a:pt x="0" y="51"/>
                    <a:pt x="0" y="51"/>
                    <a:pt x="0" y="51"/>
                  </a:cubicBezTo>
                  <a:cubicBezTo>
                    <a:pt x="0" y="48"/>
                    <a:pt x="0" y="45"/>
                    <a:pt x="0" y="42"/>
                  </a:cubicBezTo>
                  <a:cubicBezTo>
                    <a:pt x="0" y="42"/>
                    <a:pt x="0" y="42"/>
                    <a:pt x="0" y="42"/>
                  </a:cubicBezTo>
                  <a:cubicBezTo>
                    <a:pt x="1" y="40"/>
                    <a:pt x="1" y="38"/>
                    <a:pt x="3" y="35"/>
                  </a:cubicBezTo>
                  <a:cubicBezTo>
                    <a:pt x="3" y="35"/>
                    <a:pt x="3" y="35"/>
                    <a:pt x="3" y="35"/>
                  </a:cubicBezTo>
                  <a:cubicBezTo>
                    <a:pt x="5" y="32"/>
                    <a:pt x="17" y="6"/>
                    <a:pt x="52" y="1"/>
                  </a:cubicBezTo>
                  <a:cubicBezTo>
                    <a:pt x="52" y="1"/>
                    <a:pt x="52" y="1"/>
                    <a:pt x="52" y="1"/>
                  </a:cubicBezTo>
                  <a:cubicBezTo>
                    <a:pt x="59" y="0"/>
                    <a:pt x="66" y="0"/>
                    <a:pt x="72" y="0"/>
                  </a:cubicBezTo>
                  <a:cubicBezTo>
                    <a:pt x="72" y="0"/>
                    <a:pt x="72" y="0"/>
                    <a:pt x="72" y="0"/>
                  </a:cubicBezTo>
                  <a:cubicBezTo>
                    <a:pt x="92" y="0"/>
                    <a:pt x="103" y="5"/>
                    <a:pt x="107" y="10"/>
                  </a:cubicBezTo>
                  <a:cubicBezTo>
                    <a:pt x="107" y="10"/>
                    <a:pt x="107" y="10"/>
                    <a:pt x="107" y="10"/>
                  </a:cubicBezTo>
                  <a:cubicBezTo>
                    <a:pt x="111" y="15"/>
                    <a:pt x="116" y="24"/>
                    <a:pt x="122" y="39"/>
                  </a:cubicBezTo>
                  <a:cubicBezTo>
                    <a:pt x="122" y="39"/>
                    <a:pt x="122" y="39"/>
                    <a:pt x="122" y="39"/>
                  </a:cubicBezTo>
                  <a:cubicBezTo>
                    <a:pt x="128" y="53"/>
                    <a:pt x="131" y="66"/>
                    <a:pt x="132" y="67"/>
                  </a:cubicBezTo>
                  <a:cubicBezTo>
                    <a:pt x="132" y="67"/>
                    <a:pt x="132" y="67"/>
                    <a:pt x="132" y="67"/>
                  </a:cubicBezTo>
                  <a:cubicBezTo>
                    <a:pt x="132" y="69"/>
                    <a:pt x="132" y="69"/>
                    <a:pt x="132" y="69"/>
                  </a:cubicBezTo>
                  <a:cubicBezTo>
                    <a:pt x="125" y="71"/>
                    <a:pt x="125" y="71"/>
                    <a:pt x="125" y="71"/>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8"/>
                    <a:pt x="124" y="68"/>
                  </a:cubicBezTo>
                  <a:cubicBezTo>
                    <a:pt x="124" y="68"/>
                    <a:pt x="124" y="68"/>
                    <a:pt x="124" y="68"/>
                  </a:cubicBezTo>
                  <a:cubicBezTo>
                    <a:pt x="124" y="68"/>
                    <a:pt x="123" y="67"/>
                    <a:pt x="123" y="66"/>
                  </a:cubicBezTo>
                  <a:cubicBezTo>
                    <a:pt x="123" y="66"/>
                    <a:pt x="123" y="66"/>
                    <a:pt x="123" y="66"/>
                  </a:cubicBezTo>
                  <a:cubicBezTo>
                    <a:pt x="123" y="65"/>
                    <a:pt x="122" y="63"/>
                    <a:pt x="121" y="60"/>
                  </a:cubicBezTo>
                  <a:cubicBezTo>
                    <a:pt x="121" y="60"/>
                    <a:pt x="121" y="60"/>
                    <a:pt x="121" y="60"/>
                  </a:cubicBezTo>
                  <a:cubicBezTo>
                    <a:pt x="120" y="55"/>
                    <a:pt x="117" y="48"/>
                    <a:pt x="115" y="42"/>
                  </a:cubicBezTo>
                  <a:cubicBezTo>
                    <a:pt x="115" y="42"/>
                    <a:pt x="115" y="42"/>
                    <a:pt x="115" y="42"/>
                  </a:cubicBezTo>
                  <a:cubicBezTo>
                    <a:pt x="109" y="28"/>
                    <a:pt x="104" y="18"/>
                    <a:pt x="101" y="15"/>
                  </a:cubicBezTo>
                  <a:cubicBezTo>
                    <a:pt x="101" y="15"/>
                    <a:pt x="101" y="15"/>
                    <a:pt x="101"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3" y="9"/>
                  </a:cubicBezTo>
                  <a:cubicBezTo>
                    <a:pt x="53" y="9"/>
                    <a:pt x="53" y="9"/>
                    <a:pt x="53" y="9"/>
                  </a:cubicBezTo>
                  <a:cubicBezTo>
                    <a:pt x="23" y="13"/>
                    <a:pt x="13" y="34"/>
                    <a:pt x="9" y="40"/>
                  </a:cubicBezTo>
                  <a:cubicBezTo>
                    <a:pt x="9" y="40"/>
                    <a:pt x="9" y="40"/>
                    <a:pt x="9" y="40"/>
                  </a:cubicBezTo>
                  <a:cubicBezTo>
                    <a:pt x="9" y="40"/>
                    <a:pt x="9" y="40"/>
                    <a:pt x="9" y="41"/>
                  </a:cubicBezTo>
                  <a:cubicBezTo>
                    <a:pt x="9" y="41"/>
                    <a:pt x="9" y="41"/>
                    <a:pt x="9" y="41"/>
                  </a:cubicBezTo>
                  <a:cubicBezTo>
                    <a:pt x="9" y="41"/>
                    <a:pt x="9" y="42"/>
                    <a:pt x="8" y="43"/>
                  </a:cubicBezTo>
                  <a:cubicBezTo>
                    <a:pt x="8" y="43"/>
                    <a:pt x="8" y="43"/>
                    <a:pt x="8" y="43"/>
                  </a:cubicBezTo>
                  <a:cubicBezTo>
                    <a:pt x="8" y="45"/>
                    <a:pt x="8" y="48"/>
                    <a:pt x="8" y="51"/>
                  </a:cubicBezTo>
                  <a:cubicBezTo>
                    <a:pt x="8" y="51"/>
                    <a:pt x="8" y="51"/>
                    <a:pt x="8" y="51"/>
                  </a:cubicBezTo>
                  <a:cubicBezTo>
                    <a:pt x="8" y="65"/>
                    <a:pt x="10" y="83"/>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2" y="48"/>
                    <a:pt x="124" y="57"/>
                    <a:pt x="126" y="62"/>
                  </a:cubicBezTo>
                  <a:cubicBezTo>
                    <a:pt x="126" y="62"/>
                    <a:pt x="126" y="62"/>
                    <a:pt x="126" y="62"/>
                  </a:cubicBezTo>
                  <a:cubicBezTo>
                    <a:pt x="126" y="61"/>
                    <a:pt x="125" y="60"/>
                    <a:pt x="125" y="59"/>
                  </a:cubicBezTo>
                  <a:cubicBezTo>
                    <a:pt x="125" y="59"/>
                    <a:pt x="125" y="59"/>
                    <a:pt x="125" y="59"/>
                  </a:cubicBezTo>
                  <a:cubicBezTo>
                    <a:pt x="124" y="54"/>
                    <a:pt x="121" y="47"/>
                    <a:pt x="118" y="40"/>
                  </a:cubicBezTo>
                  <a:cubicBezTo>
                    <a:pt x="118" y="40"/>
                    <a:pt x="118" y="40"/>
                    <a:pt x="118" y="40"/>
                  </a:cubicBezTo>
                  <a:cubicBezTo>
                    <a:pt x="115" y="32"/>
                    <a:pt x="112" y="25"/>
                    <a:pt x="109" y="20"/>
                  </a:cubicBezTo>
                  <a:cubicBezTo>
                    <a:pt x="109" y="20"/>
                    <a:pt x="109" y="20"/>
                    <a:pt x="109" y="20"/>
                  </a:cubicBezTo>
                  <a:cubicBezTo>
                    <a:pt x="112" y="25"/>
                    <a:pt x="115" y="32"/>
                    <a:pt x="118" y="40"/>
                  </a:cubicBezTo>
                  <a:close/>
                  <a:moveTo>
                    <a:pt x="5" y="41"/>
                  </a:moveTo>
                  <a:cubicBezTo>
                    <a:pt x="5" y="39"/>
                    <a:pt x="5" y="39"/>
                    <a:pt x="5" y="38"/>
                  </a:cubicBezTo>
                  <a:cubicBezTo>
                    <a:pt x="5" y="38"/>
                    <a:pt x="5" y="38"/>
                    <a:pt x="5" y="38"/>
                  </a:cubicBezTo>
                  <a:cubicBezTo>
                    <a:pt x="5" y="38"/>
                    <a:pt x="5" y="38"/>
                    <a:pt x="5" y="38"/>
                  </a:cubicBezTo>
                  <a:cubicBezTo>
                    <a:pt x="5" y="38"/>
                    <a:pt x="5" y="38"/>
                    <a:pt x="5" y="38"/>
                  </a:cubicBezTo>
                  <a:cubicBezTo>
                    <a:pt x="5" y="39"/>
                    <a:pt x="5" y="40"/>
                    <a:pt x="5" y="41"/>
                  </a:cubicBezTo>
                  <a:close/>
                  <a:moveTo>
                    <a:pt x="9" y="40"/>
                  </a:moveTo>
                  <a:cubicBezTo>
                    <a:pt x="9" y="40"/>
                    <a:pt x="9" y="40"/>
                    <a:pt x="9" y="40"/>
                  </a:cubicBezTo>
                  <a:cubicBezTo>
                    <a:pt x="9" y="40"/>
                    <a:pt x="9" y="40"/>
                    <a:pt x="9" y="40"/>
                  </a:cubicBezTo>
                  <a:cubicBezTo>
                    <a:pt x="9" y="40"/>
                    <a:pt x="9" y="40"/>
                    <a:pt x="9" y="40"/>
                  </a:cubicBezTo>
                  <a:cubicBezTo>
                    <a:pt x="9" y="40"/>
                    <a:pt x="9" y="40"/>
                    <a:pt x="9" y="40"/>
                  </a:cubicBezTo>
                  <a:close/>
                  <a:moveTo>
                    <a:pt x="6" y="38"/>
                  </a:move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7"/>
                    <a:pt x="6" y="37"/>
                  </a:cubicBezTo>
                  <a:cubicBezTo>
                    <a:pt x="6" y="37"/>
                    <a:pt x="6" y="37"/>
                    <a:pt x="6" y="37"/>
                  </a:cubicBezTo>
                  <a:cubicBezTo>
                    <a:pt x="6" y="37"/>
                    <a:pt x="6" y="38"/>
                    <a:pt x="6"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60" y="4"/>
                    <a:pt x="66" y="4"/>
                    <a:pt x="72" y="4"/>
                  </a:cubicBezTo>
                  <a:cubicBezTo>
                    <a:pt x="72" y="4"/>
                    <a:pt x="72" y="4"/>
                    <a:pt x="72" y="4"/>
                  </a:cubicBezTo>
                  <a:cubicBezTo>
                    <a:pt x="72" y="4"/>
                    <a:pt x="72" y="4"/>
                    <a:pt x="72" y="4"/>
                  </a:cubicBezTo>
                  <a:cubicBezTo>
                    <a:pt x="72" y="4"/>
                    <a:pt x="72" y="4"/>
                    <a:pt x="72" y="4"/>
                  </a:cubicBezTo>
                  <a:cubicBezTo>
                    <a:pt x="66" y="4"/>
                    <a:pt x="60" y="4"/>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71"/>
            <p:cNvSpPr/>
            <p:nvPr/>
          </p:nvSpPr>
          <p:spPr bwMode="auto">
            <a:xfrm>
              <a:off x="2300" y="1449"/>
              <a:ext cx="10" cy="35"/>
            </a:xfrm>
            <a:custGeom>
              <a:avLst/>
              <a:gdLst>
                <a:gd name="T0" fmla="*/ 0 w 10"/>
                <a:gd name="T1" fmla="*/ 35 h 35"/>
                <a:gd name="T2" fmla="*/ 0 w 10"/>
                <a:gd name="T3" fmla="*/ 0 h 35"/>
                <a:gd name="T4" fmla="*/ 10 w 10"/>
                <a:gd name="T5" fmla="*/ 0 h 35"/>
                <a:gd name="T6" fmla="*/ 10 w 10"/>
                <a:gd name="T7" fmla="*/ 35 h 35"/>
                <a:gd name="T8" fmla="*/ 0 w 10"/>
                <a:gd name="T9" fmla="*/ 35 h 35"/>
                <a:gd name="T10" fmla="*/ 0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0" y="35"/>
                  </a:moveTo>
                  <a:lnTo>
                    <a:pt x="0" y="0"/>
                  </a:lnTo>
                  <a:lnTo>
                    <a:pt x="10" y="0"/>
                  </a:lnTo>
                  <a:lnTo>
                    <a:pt x="10" y="35"/>
                  </a:lnTo>
                  <a:lnTo>
                    <a:pt x="0" y="35"/>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72"/>
            <p:cNvSpPr>
              <a:spLocks noEditPoints="1"/>
            </p:cNvSpPr>
            <p:nvPr/>
          </p:nvSpPr>
          <p:spPr bwMode="auto">
            <a:xfrm>
              <a:off x="2295" y="1444"/>
              <a:ext cx="20" cy="45"/>
            </a:xfrm>
            <a:custGeom>
              <a:avLst/>
              <a:gdLst>
                <a:gd name="T0" fmla="*/ 15 w 20"/>
                <a:gd name="T1" fmla="*/ 45 h 45"/>
                <a:gd name="T2" fmla="*/ 5 w 20"/>
                <a:gd name="T3" fmla="*/ 45 h 45"/>
                <a:gd name="T4" fmla="*/ 5 w 20"/>
                <a:gd name="T5" fmla="*/ 40 h 45"/>
                <a:gd name="T6" fmla="*/ 10 w 20"/>
                <a:gd name="T7" fmla="*/ 40 h 45"/>
                <a:gd name="T8" fmla="*/ 5 w 20"/>
                <a:gd name="T9" fmla="*/ 40 h 45"/>
                <a:gd name="T10" fmla="*/ 5 w 20"/>
                <a:gd name="T11" fmla="*/ 45 h 45"/>
                <a:gd name="T12" fmla="*/ 0 w 20"/>
                <a:gd name="T13" fmla="*/ 45 h 45"/>
                <a:gd name="T14" fmla="*/ 0 w 20"/>
                <a:gd name="T15" fmla="*/ 0 h 45"/>
                <a:gd name="T16" fmla="*/ 20 w 20"/>
                <a:gd name="T17" fmla="*/ 0 h 45"/>
                <a:gd name="T18" fmla="*/ 20 w 20"/>
                <a:gd name="T19" fmla="*/ 45 h 45"/>
                <a:gd name="T20" fmla="*/ 15 w 20"/>
                <a:gd name="T21" fmla="*/ 45 h 45"/>
                <a:gd name="T22" fmla="*/ 15 w 20"/>
                <a:gd name="T23" fmla="*/ 45 h 45"/>
                <a:gd name="T24" fmla="*/ 10 w 20"/>
                <a:gd name="T25" fmla="*/ 35 h 45"/>
                <a:gd name="T26" fmla="*/ 10 w 20"/>
                <a:gd name="T27" fmla="*/ 10 h 45"/>
                <a:gd name="T28" fmla="*/ 10 w 20"/>
                <a:gd name="T29" fmla="*/ 35 h 45"/>
                <a:gd name="T30" fmla="*/ 10 w 20"/>
                <a:gd name="T31"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5">
                  <a:moveTo>
                    <a:pt x="15" y="45"/>
                  </a:moveTo>
                  <a:lnTo>
                    <a:pt x="5" y="45"/>
                  </a:lnTo>
                  <a:lnTo>
                    <a:pt x="5" y="40"/>
                  </a:lnTo>
                  <a:lnTo>
                    <a:pt x="10" y="40"/>
                  </a:lnTo>
                  <a:lnTo>
                    <a:pt x="5" y="40"/>
                  </a:lnTo>
                  <a:lnTo>
                    <a:pt x="5" y="45"/>
                  </a:lnTo>
                  <a:lnTo>
                    <a:pt x="0" y="45"/>
                  </a:lnTo>
                  <a:lnTo>
                    <a:pt x="0" y="0"/>
                  </a:lnTo>
                  <a:lnTo>
                    <a:pt x="20" y="0"/>
                  </a:lnTo>
                  <a:lnTo>
                    <a:pt x="20" y="45"/>
                  </a:lnTo>
                  <a:lnTo>
                    <a:pt x="15" y="45"/>
                  </a:lnTo>
                  <a:lnTo>
                    <a:pt x="15" y="45"/>
                  </a:lnTo>
                  <a:close/>
                  <a:moveTo>
                    <a:pt x="10" y="35"/>
                  </a:moveTo>
                  <a:lnTo>
                    <a:pt x="10" y="10"/>
                  </a:lnTo>
                  <a:lnTo>
                    <a:pt x="10" y="35"/>
                  </a:lnTo>
                  <a:lnTo>
                    <a:pt x="1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73"/>
            <p:cNvSpPr/>
            <p:nvPr/>
          </p:nvSpPr>
          <p:spPr bwMode="auto">
            <a:xfrm>
              <a:off x="2252" y="1477"/>
              <a:ext cx="86" cy="35"/>
            </a:xfrm>
            <a:custGeom>
              <a:avLst/>
              <a:gdLst>
                <a:gd name="T0" fmla="*/ 25 w 34"/>
                <a:gd name="T1" fmla="*/ 13 h 14"/>
                <a:gd name="T2" fmla="*/ 19 w 34"/>
                <a:gd name="T3" fmla="*/ 9 h 14"/>
                <a:gd name="T4" fmla="*/ 19 w 34"/>
                <a:gd name="T5" fmla="*/ 9 h 14"/>
                <a:gd name="T6" fmla="*/ 18 w 34"/>
                <a:gd name="T7" fmla="*/ 7 h 14"/>
                <a:gd name="T8" fmla="*/ 18 w 34"/>
                <a:gd name="T9" fmla="*/ 7 h 14"/>
                <a:gd name="T10" fmla="*/ 7 w 34"/>
                <a:gd name="T11" fmla="*/ 14 h 14"/>
                <a:gd name="T12" fmla="*/ 7 w 34"/>
                <a:gd name="T13" fmla="*/ 14 h 14"/>
                <a:gd name="T14" fmla="*/ 6 w 34"/>
                <a:gd name="T15" fmla="*/ 13 h 14"/>
                <a:gd name="T16" fmla="*/ 6 w 34"/>
                <a:gd name="T17" fmla="*/ 13 h 14"/>
                <a:gd name="T18" fmla="*/ 0 w 34"/>
                <a:gd name="T19" fmla="*/ 4 h 14"/>
                <a:gd name="T20" fmla="*/ 0 w 34"/>
                <a:gd name="T21" fmla="*/ 4 h 14"/>
                <a:gd name="T22" fmla="*/ 0 w 34"/>
                <a:gd name="T23" fmla="*/ 3 h 14"/>
                <a:gd name="T24" fmla="*/ 0 w 34"/>
                <a:gd name="T25" fmla="*/ 3 h 14"/>
                <a:gd name="T26" fmla="*/ 4 w 34"/>
                <a:gd name="T27" fmla="*/ 4 h 14"/>
                <a:gd name="T28" fmla="*/ 4 w 34"/>
                <a:gd name="T29" fmla="*/ 4 h 14"/>
                <a:gd name="T30" fmla="*/ 4 w 34"/>
                <a:gd name="T31" fmla="*/ 4 h 14"/>
                <a:gd name="T32" fmla="*/ 5 w 34"/>
                <a:gd name="T33" fmla="*/ 7 h 14"/>
                <a:gd name="T34" fmla="*/ 5 w 34"/>
                <a:gd name="T35" fmla="*/ 7 h 14"/>
                <a:gd name="T36" fmla="*/ 6 w 34"/>
                <a:gd name="T37" fmla="*/ 9 h 14"/>
                <a:gd name="T38" fmla="*/ 6 w 34"/>
                <a:gd name="T39" fmla="*/ 9 h 14"/>
                <a:gd name="T40" fmla="*/ 7 w 34"/>
                <a:gd name="T41" fmla="*/ 10 h 14"/>
                <a:gd name="T42" fmla="*/ 7 w 34"/>
                <a:gd name="T43" fmla="*/ 10 h 14"/>
                <a:gd name="T44" fmla="*/ 13 w 34"/>
                <a:gd name="T45" fmla="*/ 6 h 14"/>
                <a:gd name="T46" fmla="*/ 13 w 34"/>
                <a:gd name="T47" fmla="*/ 6 h 14"/>
                <a:gd name="T48" fmla="*/ 17 w 34"/>
                <a:gd name="T49" fmla="*/ 2 h 14"/>
                <a:gd name="T50" fmla="*/ 17 w 34"/>
                <a:gd name="T51" fmla="*/ 2 h 14"/>
                <a:gd name="T52" fmla="*/ 19 w 34"/>
                <a:gd name="T53" fmla="*/ 0 h 14"/>
                <a:gd name="T54" fmla="*/ 20 w 34"/>
                <a:gd name="T55" fmla="*/ 3 h 14"/>
                <a:gd name="T56" fmla="*/ 22 w 34"/>
                <a:gd name="T57" fmla="*/ 6 h 14"/>
                <a:gd name="T58" fmla="*/ 22 w 34"/>
                <a:gd name="T59" fmla="*/ 6 h 14"/>
                <a:gd name="T60" fmla="*/ 25 w 34"/>
                <a:gd name="T61" fmla="*/ 9 h 14"/>
                <a:gd name="T62" fmla="*/ 25 w 34"/>
                <a:gd name="T63" fmla="*/ 9 h 14"/>
                <a:gd name="T64" fmla="*/ 25 w 34"/>
                <a:gd name="T65" fmla="*/ 9 h 14"/>
                <a:gd name="T66" fmla="*/ 25 w 34"/>
                <a:gd name="T67" fmla="*/ 9 h 14"/>
                <a:gd name="T68" fmla="*/ 25 w 34"/>
                <a:gd name="T69" fmla="*/ 9 h 14"/>
                <a:gd name="T70" fmla="*/ 25 w 34"/>
                <a:gd name="T71" fmla="*/ 9 h 14"/>
                <a:gd name="T72" fmla="*/ 26 w 34"/>
                <a:gd name="T73" fmla="*/ 9 h 14"/>
                <a:gd name="T74" fmla="*/ 26 w 34"/>
                <a:gd name="T75" fmla="*/ 9 h 14"/>
                <a:gd name="T76" fmla="*/ 28 w 34"/>
                <a:gd name="T77" fmla="*/ 5 h 14"/>
                <a:gd name="T78" fmla="*/ 28 w 34"/>
                <a:gd name="T79" fmla="*/ 5 h 14"/>
                <a:gd name="T80" fmla="*/ 31 w 34"/>
                <a:gd name="T81" fmla="*/ 0 h 14"/>
                <a:gd name="T82" fmla="*/ 31 w 34"/>
                <a:gd name="T83" fmla="*/ 0 h 14"/>
                <a:gd name="T84" fmla="*/ 34 w 34"/>
                <a:gd name="T85" fmla="*/ 2 h 14"/>
                <a:gd name="T86" fmla="*/ 32 w 34"/>
                <a:gd name="T87" fmla="*/ 7 h 14"/>
                <a:gd name="T88" fmla="*/ 32 w 34"/>
                <a:gd name="T89" fmla="*/ 7 h 14"/>
                <a:gd name="T90" fmla="*/ 26 w 34"/>
                <a:gd name="T91" fmla="*/ 13 h 14"/>
                <a:gd name="T92" fmla="*/ 26 w 34"/>
                <a:gd name="T93" fmla="*/ 13 h 14"/>
                <a:gd name="T94" fmla="*/ 26 w 34"/>
                <a:gd name="T95" fmla="*/ 13 h 14"/>
                <a:gd name="T96" fmla="*/ 26 w 34"/>
                <a:gd name="T97" fmla="*/ 13 h 14"/>
                <a:gd name="T98" fmla="*/ 25 w 34"/>
                <a:gd name="T99" fmla="*/ 13 h 14"/>
                <a:gd name="T100" fmla="*/ 25 w 34"/>
                <a:gd name="T101" fmla="*/ 13 h 14"/>
                <a:gd name="T102" fmla="*/ 25 w 34"/>
                <a:gd name="T103" fmla="*/ 14 h 14"/>
                <a:gd name="T104" fmla="*/ 25 w 34"/>
                <a:gd name="T105" fmla="*/ 14 h 14"/>
                <a:gd name="T106" fmla="*/ 25 w 34"/>
                <a:gd name="T107" fmla="*/ 14 h 14"/>
                <a:gd name="T108" fmla="*/ 25 w 34"/>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14">
                  <a:moveTo>
                    <a:pt x="25" y="13"/>
                  </a:moveTo>
                  <a:cubicBezTo>
                    <a:pt x="22" y="13"/>
                    <a:pt x="21" y="10"/>
                    <a:pt x="19" y="9"/>
                  </a:cubicBezTo>
                  <a:cubicBezTo>
                    <a:pt x="19" y="9"/>
                    <a:pt x="19" y="9"/>
                    <a:pt x="19" y="9"/>
                  </a:cubicBezTo>
                  <a:cubicBezTo>
                    <a:pt x="19" y="8"/>
                    <a:pt x="18" y="7"/>
                    <a:pt x="18" y="7"/>
                  </a:cubicBezTo>
                  <a:cubicBezTo>
                    <a:pt x="18" y="7"/>
                    <a:pt x="18" y="7"/>
                    <a:pt x="18" y="7"/>
                  </a:cubicBezTo>
                  <a:cubicBezTo>
                    <a:pt x="15" y="9"/>
                    <a:pt x="11" y="13"/>
                    <a:pt x="7" y="14"/>
                  </a:cubicBezTo>
                  <a:cubicBezTo>
                    <a:pt x="7" y="14"/>
                    <a:pt x="7" y="14"/>
                    <a:pt x="7" y="14"/>
                  </a:cubicBezTo>
                  <a:cubicBezTo>
                    <a:pt x="6" y="14"/>
                    <a:pt x="6" y="13"/>
                    <a:pt x="6" y="13"/>
                  </a:cubicBezTo>
                  <a:cubicBezTo>
                    <a:pt x="6" y="13"/>
                    <a:pt x="6" y="13"/>
                    <a:pt x="6" y="13"/>
                  </a:cubicBezTo>
                  <a:cubicBezTo>
                    <a:pt x="0" y="12"/>
                    <a:pt x="0" y="5"/>
                    <a:pt x="0" y="4"/>
                  </a:cubicBezTo>
                  <a:cubicBezTo>
                    <a:pt x="0" y="4"/>
                    <a:pt x="0" y="4"/>
                    <a:pt x="0" y="4"/>
                  </a:cubicBezTo>
                  <a:cubicBezTo>
                    <a:pt x="0" y="4"/>
                    <a:pt x="0" y="3"/>
                    <a:pt x="0" y="3"/>
                  </a:cubicBezTo>
                  <a:cubicBezTo>
                    <a:pt x="0" y="3"/>
                    <a:pt x="0" y="3"/>
                    <a:pt x="0" y="3"/>
                  </a:cubicBezTo>
                  <a:cubicBezTo>
                    <a:pt x="4" y="4"/>
                    <a:pt x="4" y="4"/>
                    <a:pt x="4" y="4"/>
                  </a:cubicBezTo>
                  <a:cubicBezTo>
                    <a:pt x="4" y="4"/>
                    <a:pt x="4" y="4"/>
                    <a:pt x="4" y="4"/>
                  </a:cubicBezTo>
                  <a:cubicBezTo>
                    <a:pt x="4" y="4"/>
                    <a:pt x="4" y="4"/>
                    <a:pt x="4" y="4"/>
                  </a:cubicBezTo>
                  <a:cubicBezTo>
                    <a:pt x="4" y="4"/>
                    <a:pt x="4" y="6"/>
                    <a:pt x="5" y="7"/>
                  </a:cubicBezTo>
                  <a:cubicBezTo>
                    <a:pt x="5" y="7"/>
                    <a:pt x="5" y="7"/>
                    <a:pt x="5" y="7"/>
                  </a:cubicBezTo>
                  <a:cubicBezTo>
                    <a:pt x="5" y="9"/>
                    <a:pt x="6" y="9"/>
                    <a:pt x="6" y="9"/>
                  </a:cubicBezTo>
                  <a:cubicBezTo>
                    <a:pt x="6" y="9"/>
                    <a:pt x="6" y="9"/>
                    <a:pt x="6" y="9"/>
                  </a:cubicBezTo>
                  <a:cubicBezTo>
                    <a:pt x="6" y="9"/>
                    <a:pt x="6" y="10"/>
                    <a:pt x="7" y="10"/>
                  </a:cubicBezTo>
                  <a:cubicBezTo>
                    <a:pt x="7" y="10"/>
                    <a:pt x="7" y="10"/>
                    <a:pt x="7" y="10"/>
                  </a:cubicBezTo>
                  <a:cubicBezTo>
                    <a:pt x="8" y="10"/>
                    <a:pt x="11" y="8"/>
                    <a:pt x="13" y="6"/>
                  </a:cubicBezTo>
                  <a:cubicBezTo>
                    <a:pt x="13" y="6"/>
                    <a:pt x="13" y="6"/>
                    <a:pt x="13" y="6"/>
                  </a:cubicBezTo>
                  <a:cubicBezTo>
                    <a:pt x="15" y="4"/>
                    <a:pt x="17" y="2"/>
                    <a:pt x="17" y="2"/>
                  </a:cubicBezTo>
                  <a:cubicBezTo>
                    <a:pt x="17" y="2"/>
                    <a:pt x="17" y="2"/>
                    <a:pt x="17" y="2"/>
                  </a:cubicBezTo>
                  <a:cubicBezTo>
                    <a:pt x="19" y="0"/>
                    <a:pt x="19" y="0"/>
                    <a:pt x="19" y="0"/>
                  </a:cubicBezTo>
                  <a:cubicBezTo>
                    <a:pt x="20" y="3"/>
                    <a:pt x="20" y="3"/>
                    <a:pt x="20" y="3"/>
                  </a:cubicBezTo>
                  <a:cubicBezTo>
                    <a:pt x="20" y="3"/>
                    <a:pt x="21" y="4"/>
                    <a:pt x="22" y="6"/>
                  </a:cubicBezTo>
                  <a:cubicBezTo>
                    <a:pt x="22" y="6"/>
                    <a:pt x="22" y="6"/>
                    <a:pt x="22" y="6"/>
                  </a:cubicBezTo>
                  <a:cubicBezTo>
                    <a:pt x="23" y="7"/>
                    <a:pt x="24" y="9"/>
                    <a:pt x="25" y="9"/>
                  </a:cubicBezTo>
                  <a:cubicBezTo>
                    <a:pt x="25" y="9"/>
                    <a:pt x="25" y="9"/>
                    <a:pt x="25" y="9"/>
                  </a:cubicBezTo>
                  <a:cubicBezTo>
                    <a:pt x="25" y="9"/>
                    <a:pt x="25" y="9"/>
                    <a:pt x="25" y="9"/>
                  </a:cubicBezTo>
                  <a:cubicBezTo>
                    <a:pt x="25" y="9"/>
                    <a:pt x="25" y="9"/>
                    <a:pt x="25" y="9"/>
                  </a:cubicBezTo>
                  <a:cubicBezTo>
                    <a:pt x="25" y="9"/>
                    <a:pt x="25" y="9"/>
                    <a:pt x="25" y="9"/>
                  </a:cubicBezTo>
                  <a:cubicBezTo>
                    <a:pt x="25" y="9"/>
                    <a:pt x="25" y="9"/>
                    <a:pt x="25" y="9"/>
                  </a:cubicBezTo>
                  <a:cubicBezTo>
                    <a:pt x="26" y="9"/>
                    <a:pt x="26" y="9"/>
                    <a:pt x="26" y="9"/>
                  </a:cubicBezTo>
                  <a:cubicBezTo>
                    <a:pt x="26" y="9"/>
                    <a:pt x="26" y="9"/>
                    <a:pt x="26" y="9"/>
                  </a:cubicBezTo>
                  <a:cubicBezTo>
                    <a:pt x="27" y="8"/>
                    <a:pt x="28" y="7"/>
                    <a:pt x="28" y="5"/>
                  </a:cubicBezTo>
                  <a:cubicBezTo>
                    <a:pt x="28" y="5"/>
                    <a:pt x="28" y="5"/>
                    <a:pt x="28" y="5"/>
                  </a:cubicBezTo>
                  <a:cubicBezTo>
                    <a:pt x="30" y="3"/>
                    <a:pt x="31" y="0"/>
                    <a:pt x="31" y="0"/>
                  </a:cubicBezTo>
                  <a:cubicBezTo>
                    <a:pt x="31" y="0"/>
                    <a:pt x="31" y="0"/>
                    <a:pt x="31" y="0"/>
                  </a:cubicBezTo>
                  <a:cubicBezTo>
                    <a:pt x="34" y="2"/>
                    <a:pt x="34" y="2"/>
                    <a:pt x="34" y="2"/>
                  </a:cubicBezTo>
                  <a:cubicBezTo>
                    <a:pt x="34" y="2"/>
                    <a:pt x="33" y="5"/>
                    <a:pt x="32" y="7"/>
                  </a:cubicBezTo>
                  <a:cubicBezTo>
                    <a:pt x="32" y="7"/>
                    <a:pt x="32" y="7"/>
                    <a:pt x="32" y="7"/>
                  </a:cubicBezTo>
                  <a:cubicBezTo>
                    <a:pt x="30" y="10"/>
                    <a:pt x="29" y="12"/>
                    <a:pt x="26" y="13"/>
                  </a:cubicBezTo>
                  <a:cubicBezTo>
                    <a:pt x="26" y="13"/>
                    <a:pt x="26" y="13"/>
                    <a:pt x="26" y="13"/>
                  </a:cubicBezTo>
                  <a:cubicBezTo>
                    <a:pt x="26" y="13"/>
                    <a:pt x="26" y="13"/>
                    <a:pt x="26" y="13"/>
                  </a:cubicBezTo>
                  <a:cubicBezTo>
                    <a:pt x="26" y="13"/>
                    <a:pt x="26" y="13"/>
                    <a:pt x="26" y="13"/>
                  </a:cubicBezTo>
                  <a:cubicBezTo>
                    <a:pt x="26" y="13"/>
                    <a:pt x="26" y="13"/>
                    <a:pt x="25" y="13"/>
                  </a:cubicBezTo>
                  <a:cubicBezTo>
                    <a:pt x="25" y="13"/>
                    <a:pt x="25" y="13"/>
                    <a:pt x="25" y="13"/>
                  </a:cubicBezTo>
                  <a:cubicBezTo>
                    <a:pt x="25" y="14"/>
                    <a:pt x="25" y="14"/>
                    <a:pt x="25" y="14"/>
                  </a:cubicBezTo>
                  <a:cubicBezTo>
                    <a:pt x="25" y="14"/>
                    <a:pt x="25" y="14"/>
                    <a:pt x="25"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74"/>
            <p:cNvSpPr>
              <a:spLocks noEditPoints="1"/>
            </p:cNvSpPr>
            <p:nvPr/>
          </p:nvSpPr>
          <p:spPr bwMode="auto">
            <a:xfrm>
              <a:off x="2247" y="1467"/>
              <a:ext cx="99" cy="50"/>
            </a:xfrm>
            <a:custGeom>
              <a:avLst/>
              <a:gdLst>
                <a:gd name="T0" fmla="*/ 20 w 39"/>
                <a:gd name="T1" fmla="*/ 14 h 20"/>
                <a:gd name="T2" fmla="*/ 7 w 39"/>
                <a:gd name="T3" fmla="*/ 19 h 20"/>
                <a:gd name="T4" fmla="*/ 0 w 39"/>
                <a:gd name="T5" fmla="*/ 8 h 20"/>
                <a:gd name="T6" fmla="*/ 0 w 39"/>
                <a:gd name="T7" fmla="*/ 5 h 20"/>
                <a:gd name="T8" fmla="*/ 8 w 39"/>
                <a:gd name="T9" fmla="*/ 8 h 20"/>
                <a:gd name="T10" fmla="*/ 8 w 39"/>
                <a:gd name="T11" fmla="*/ 8 h 20"/>
                <a:gd name="T12" fmla="*/ 8 w 39"/>
                <a:gd name="T13" fmla="*/ 11 h 20"/>
                <a:gd name="T14" fmla="*/ 9 w 39"/>
                <a:gd name="T15" fmla="*/ 11 h 20"/>
                <a:gd name="T16" fmla="*/ 10 w 39"/>
                <a:gd name="T17" fmla="*/ 11 h 20"/>
                <a:gd name="T18" fmla="*/ 17 w 39"/>
                <a:gd name="T19" fmla="*/ 5 h 20"/>
                <a:gd name="T20" fmla="*/ 21 w 39"/>
                <a:gd name="T21" fmla="*/ 0 h 20"/>
                <a:gd name="T22" fmla="*/ 24 w 39"/>
                <a:gd name="T23" fmla="*/ 6 h 20"/>
                <a:gd name="T24" fmla="*/ 24 w 39"/>
                <a:gd name="T25" fmla="*/ 6 h 20"/>
                <a:gd name="T26" fmla="*/ 26 w 39"/>
                <a:gd name="T27" fmla="*/ 9 h 20"/>
                <a:gd name="T28" fmla="*/ 27 w 39"/>
                <a:gd name="T29" fmla="*/ 11 h 20"/>
                <a:gd name="T30" fmla="*/ 31 w 39"/>
                <a:gd name="T31" fmla="*/ 3 h 20"/>
                <a:gd name="T32" fmla="*/ 31 w 39"/>
                <a:gd name="T33" fmla="*/ 3 h 20"/>
                <a:gd name="T34" fmla="*/ 38 w 39"/>
                <a:gd name="T35" fmla="*/ 6 h 20"/>
                <a:gd name="T36" fmla="*/ 29 w 39"/>
                <a:gd name="T37" fmla="*/ 19 h 20"/>
                <a:gd name="T38" fmla="*/ 28 w 39"/>
                <a:gd name="T39" fmla="*/ 19 h 20"/>
                <a:gd name="T40" fmla="*/ 28 w 39"/>
                <a:gd name="T41" fmla="*/ 19 h 20"/>
                <a:gd name="T42" fmla="*/ 26 w 39"/>
                <a:gd name="T43" fmla="*/ 19 h 20"/>
                <a:gd name="T44" fmla="*/ 27 w 39"/>
                <a:gd name="T45" fmla="*/ 17 h 20"/>
                <a:gd name="T46" fmla="*/ 8 w 39"/>
                <a:gd name="T47" fmla="*/ 16 h 20"/>
                <a:gd name="T48" fmla="*/ 8 w 39"/>
                <a:gd name="T49" fmla="*/ 15 h 20"/>
                <a:gd name="T50" fmla="*/ 26 w 39"/>
                <a:gd name="T51" fmla="*/ 15 h 20"/>
                <a:gd name="T52" fmla="*/ 26 w 39"/>
                <a:gd name="T53" fmla="*/ 15 h 20"/>
                <a:gd name="T54" fmla="*/ 29 w 39"/>
                <a:gd name="T55" fmla="*/ 15 h 20"/>
                <a:gd name="T56" fmla="*/ 30 w 39"/>
                <a:gd name="T57" fmla="*/ 14 h 20"/>
                <a:gd name="T58" fmla="*/ 5 w 39"/>
                <a:gd name="T59" fmla="*/ 12 h 20"/>
                <a:gd name="T60" fmla="*/ 6 w 39"/>
                <a:gd name="T61" fmla="*/ 15 h 20"/>
                <a:gd name="T62" fmla="*/ 13 w 39"/>
                <a:gd name="T63" fmla="*/ 14 h 20"/>
                <a:gd name="T64" fmla="*/ 16 w 39"/>
                <a:gd name="T65" fmla="*/ 11 h 20"/>
                <a:gd name="T66" fmla="*/ 23 w 39"/>
                <a:gd name="T67" fmla="*/ 12 h 20"/>
                <a:gd name="T68" fmla="*/ 23 w 39"/>
                <a:gd name="T69" fmla="*/ 11 h 20"/>
                <a:gd name="T70" fmla="*/ 32 w 39"/>
                <a:gd name="T71" fmla="*/ 10 h 20"/>
                <a:gd name="T72" fmla="*/ 33 w 39"/>
                <a:gd name="T73" fmla="*/ 8 h 20"/>
                <a:gd name="T74" fmla="*/ 22 w 39"/>
                <a:gd name="T75" fmla="*/ 10 h 20"/>
                <a:gd name="T76" fmla="*/ 21 w 39"/>
                <a:gd name="T77" fmla="*/ 9 h 20"/>
                <a:gd name="T78" fmla="*/ 20 w 39"/>
                <a:gd name="T79" fmla="*/ 7 h 20"/>
                <a:gd name="T80" fmla="*/ 20 w 39"/>
                <a:gd name="T81" fmla="*/ 8 h 20"/>
                <a:gd name="T82" fmla="*/ 20 w 39"/>
                <a:gd name="T83" fmla="*/ 8 h 20"/>
                <a:gd name="T84" fmla="*/ 21 w 39"/>
                <a:gd name="T8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20">
                  <a:moveTo>
                    <a:pt x="26" y="19"/>
                  </a:moveTo>
                  <a:cubicBezTo>
                    <a:pt x="22" y="18"/>
                    <a:pt x="21" y="16"/>
                    <a:pt x="20" y="14"/>
                  </a:cubicBezTo>
                  <a:cubicBezTo>
                    <a:pt x="20" y="14"/>
                    <a:pt x="20" y="14"/>
                    <a:pt x="20" y="14"/>
                  </a:cubicBezTo>
                  <a:cubicBezTo>
                    <a:pt x="17" y="16"/>
                    <a:pt x="13" y="19"/>
                    <a:pt x="9" y="19"/>
                  </a:cubicBezTo>
                  <a:cubicBezTo>
                    <a:pt x="9" y="19"/>
                    <a:pt x="9" y="19"/>
                    <a:pt x="9" y="19"/>
                  </a:cubicBezTo>
                  <a:cubicBezTo>
                    <a:pt x="8" y="19"/>
                    <a:pt x="8" y="19"/>
                    <a:pt x="7" y="19"/>
                  </a:cubicBezTo>
                  <a:cubicBezTo>
                    <a:pt x="7" y="19"/>
                    <a:pt x="7" y="19"/>
                    <a:pt x="7" y="19"/>
                  </a:cubicBezTo>
                  <a:cubicBezTo>
                    <a:pt x="0" y="17"/>
                    <a:pt x="0" y="9"/>
                    <a:pt x="0" y="8"/>
                  </a:cubicBezTo>
                  <a:cubicBezTo>
                    <a:pt x="0" y="8"/>
                    <a:pt x="0" y="8"/>
                    <a:pt x="0" y="8"/>
                  </a:cubicBezTo>
                  <a:cubicBezTo>
                    <a:pt x="0" y="8"/>
                    <a:pt x="0" y="7"/>
                    <a:pt x="0" y="7"/>
                  </a:cubicBezTo>
                  <a:cubicBezTo>
                    <a:pt x="0" y="7"/>
                    <a:pt x="0" y="7"/>
                    <a:pt x="0" y="7"/>
                  </a:cubicBezTo>
                  <a:cubicBezTo>
                    <a:pt x="0" y="5"/>
                    <a:pt x="0" y="5"/>
                    <a:pt x="0" y="5"/>
                  </a:cubicBezTo>
                  <a:cubicBezTo>
                    <a:pt x="8" y="6"/>
                    <a:pt x="8" y="6"/>
                    <a:pt x="8" y="6"/>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10"/>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10" y="11"/>
                    <a:pt x="10" y="11"/>
                  </a:cubicBezTo>
                  <a:cubicBezTo>
                    <a:pt x="10" y="11"/>
                    <a:pt x="10" y="11"/>
                    <a:pt x="10" y="11"/>
                  </a:cubicBezTo>
                  <a:cubicBezTo>
                    <a:pt x="11" y="10"/>
                    <a:pt x="13" y="9"/>
                    <a:pt x="14" y="8"/>
                  </a:cubicBezTo>
                  <a:cubicBezTo>
                    <a:pt x="14" y="8"/>
                    <a:pt x="14" y="8"/>
                    <a:pt x="14" y="8"/>
                  </a:cubicBezTo>
                  <a:cubicBezTo>
                    <a:pt x="16" y="7"/>
                    <a:pt x="17" y="5"/>
                    <a:pt x="17" y="5"/>
                  </a:cubicBezTo>
                  <a:cubicBezTo>
                    <a:pt x="17" y="5"/>
                    <a:pt x="17" y="5"/>
                    <a:pt x="17" y="5"/>
                  </a:cubicBezTo>
                  <a:cubicBezTo>
                    <a:pt x="17" y="5"/>
                    <a:pt x="17" y="5"/>
                    <a:pt x="17" y="5"/>
                  </a:cubicBezTo>
                  <a:cubicBezTo>
                    <a:pt x="21" y="0"/>
                    <a:pt x="21" y="0"/>
                    <a:pt x="21" y="0"/>
                  </a:cubicBezTo>
                  <a:cubicBezTo>
                    <a:pt x="23" y="3"/>
                    <a:pt x="23" y="3"/>
                    <a:pt x="23" y="3"/>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7"/>
                  </a:cubicBezTo>
                  <a:cubicBezTo>
                    <a:pt x="24" y="7"/>
                    <a:pt x="24" y="7"/>
                    <a:pt x="24" y="7"/>
                  </a:cubicBezTo>
                  <a:cubicBezTo>
                    <a:pt x="25" y="7"/>
                    <a:pt x="25" y="8"/>
                    <a:pt x="26" y="9"/>
                  </a:cubicBezTo>
                  <a:cubicBezTo>
                    <a:pt x="26" y="9"/>
                    <a:pt x="26" y="9"/>
                    <a:pt x="26" y="9"/>
                  </a:cubicBezTo>
                  <a:cubicBezTo>
                    <a:pt x="26" y="9"/>
                    <a:pt x="27" y="10"/>
                    <a:pt x="27" y="11"/>
                  </a:cubicBezTo>
                  <a:cubicBezTo>
                    <a:pt x="27" y="11"/>
                    <a:pt x="27" y="11"/>
                    <a:pt x="27" y="11"/>
                  </a:cubicBezTo>
                  <a:cubicBezTo>
                    <a:pt x="28" y="10"/>
                    <a:pt x="28" y="9"/>
                    <a:pt x="29" y="8"/>
                  </a:cubicBezTo>
                  <a:cubicBezTo>
                    <a:pt x="29" y="8"/>
                    <a:pt x="29" y="8"/>
                    <a:pt x="29" y="8"/>
                  </a:cubicBezTo>
                  <a:cubicBezTo>
                    <a:pt x="30" y="6"/>
                    <a:pt x="31" y="4"/>
                    <a:pt x="31" y="3"/>
                  </a:cubicBezTo>
                  <a:cubicBezTo>
                    <a:pt x="31" y="3"/>
                    <a:pt x="31" y="3"/>
                    <a:pt x="31" y="3"/>
                  </a:cubicBezTo>
                  <a:cubicBezTo>
                    <a:pt x="31" y="3"/>
                    <a:pt x="31" y="4"/>
                    <a:pt x="31" y="3"/>
                  </a:cubicBezTo>
                  <a:cubicBezTo>
                    <a:pt x="31" y="3"/>
                    <a:pt x="31" y="3"/>
                    <a:pt x="31" y="3"/>
                  </a:cubicBezTo>
                  <a:cubicBezTo>
                    <a:pt x="32" y="2"/>
                    <a:pt x="32" y="2"/>
                    <a:pt x="32" y="2"/>
                  </a:cubicBezTo>
                  <a:cubicBezTo>
                    <a:pt x="39" y="5"/>
                    <a:pt x="39" y="5"/>
                    <a:pt x="39" y="5"/>
                  </a:cubicBezTo>
                  <a:cubicBezTo>
                    <a:pt x="38" y="6"/>
                    <a:pt x="38" y="6"/>
                    <a:pt x="38" y="6"/>
                  </a:cubicBezTo>
                  <a:cubicBezTo>
                    <a:pt x="38" y="7"/>
                    <a:pt x="37" y="9"/>
                    <a:pt x="36" y="12"/>
                  </a:cubicBezTo>
                  <a:cubicBezTo>
                    <a:pt x="36" y="12"/>
                    <a:pt x="36" y="12"/>
                    <a:pt x="36" y="12"/>
                  </a:cubicBezTo>
                  <a:cubicBezTo>
                    <a:pt x="34" y="14"/>
                    <a:pt x="33" y="18"/>
                    <a:pt x="29" y="19"/>
                  </a:cubicBezTo>
                  <a:cubicBezTo>
                    <a:pt x="29" y="19"/>
                    <a:pt x="29" y="19"/>
                    <a:pt x="29" y="19"/>
                  </a:cubicBezTo>
                  <a:cubicBezTo>
                    <a:pt x="29"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20"/>
                    <a:pt x="26" y="20"/>
                    <a:pt x="26" y="20"/>
                  </a:cubicBezTo>
                  <a:cubicBezTo>
                    <a:pt x="26" y="19"/>
                    <a:pt x="26" y="19"/>
                    <a:pt x="26" y="19"/>
                  </a:cubicBezTo>
                  <a:close/>
                  <a:moveTo>
                    <a:pt x="27" y="17"/>
                  </a:moveTo>
                  <a:cubicBezTo>
                    <a:pt x="25" y="19"/>
                    <a:pt x="25" y="19"/>
                    <a:pt x="25" y="19"/>
                  </a:cubicBezTo>
                  <a:cubicBezTo>
                    <a:pt x="27" y="17"/>
                    <a:pt x="27" y="17"/>
                    <a:pt x="27" y="17"/>
                  </a:cubicBezTo>
                  <a:cubicBezTo>
                    <a:pt x="27" y="17"/>
                    <a:pt x="27" y="17"/>
                    <a:pt x="27" y="17"/>
                  </a:cubicBezTo>
                  <a:cubicBezTo>
                    <a:pt x="27" y="17"/>
                    <a:pt x="27" y="17"/>
                    <a:pt x="27" y="17"/>
                  </a:cubicBezTo>
                  <a:close/>
                  <a:moveTo>
                    <a:pt x="8" y="16"/>
                  </a:moveTo>
                  <a:cubicBezTo>
                    <a:pt x="8" y="16"/>
                    <a:pt x="8" y="16"/>
                    <a:pt x="8" y="15"/>
                  </a:cubicBezTo>
                  <a:cubicBezTo>
                    <a:pt x="8" y="15"/>
                    <a:pt x="8" y="15"/>
                    <a:pt x="8" y="15"/>
                  </a:cubicBezTo>
                  <a:cubicBezTo>
                    <a:pt x="8" y="15"/>
                    <a:pt x="8" y="15"/>
                    <a:pt x="8" y="15"/>
                  </a:cubicBezTo>
                  <a:cubicBezTo>
                    <a:pt x="8" y="15"/>
                    <a:pt x="8" y="15"/>
                    <a:pt x="8" y="15"/>
                  </a:cubicBezTo>
                  <a:cubicBezTo>
                    <a:pt x="8" y="15"/>
                    <a:pt x="8" y="15"/>
                    <a:pt x="8" y="16"/>
                  </a:cubicBezTo>
                  <a:close/>
                  <a:moveTo>
                    <a:pt x="26" y="15"/>
                  </a:moveTo>
                  <a:cubicBezTo>
                    <a:pt x="26" y="15"/>
                    <a:pt x="25" y="14"/>
                    <a:pt x="24" y="14"/>
                  </a:cubicBezTo>
                  <a:cubicBezTo>
                    <a:pt x="24" y="14"/>
                    <a:pt x="24" y="14"/>
                    <a:pt x="24" y="14"/>
                  </a:cubicBezTo>
                  <a:cubicBezTo>
                    <a:pt x="25" y="14"/>
                    <a:pt x="26" y="15"/>
                    <a:pt x="26" y="15"/>
                  </a:cubicBezTo>
                  <a:close/>
                  <a:moveTo>
                    <a:pt x="30" y="14"/>
                  </a:moveTo>
                  <a:cubicBezTo>
                    <a:pt x="29" y="14"/>
                    <a:pt x="29" y="15"/>
                    <a:pt x="29" y="15"/>
                  </a:cubicBezTo>
                  <a:cubicBezTo>
                    <a:pt x="29" y="15"/>
                    <a:pt x="29" y="15"/>
                    <a:pt x="29" y="15"/>
                  </a:cubicBezTo>
                  <a:cubicBezTo>
                    <a:pt x="29" y="15"/>
                    <a:pt x="30" y="14"/>
                    <a:pt x="30" y="13"/>
                  </a:cubicBezTo>
                  <a:cubicBezTo>
                    <a:pt x="30" y="13"/>
                    <a:pt x="30" y="13"/>
                    <a:pt x="30" y="13"/>
                  </a:cubicBezTo>
                  <a:cubicBezTo>
                    <a:pt x="30" y="13"/>
                    <a:pt x="30" y="14"/>
                    <a:pt x="30" y="14"/>
                  </a:cubicBezTo>
                  <a:close/>
                  <a:moveTo>
                    <a:pt x="6" y="15"/>
                  </a:moveTo>
                  <a:cubicBezTo>
                    <a:pt x="5" y="14"/>
                    <a:pt x="5" y="13"/>
                    <a:pt x="5" y="12"/>
                  </a:cubicBezTo>
                  <a:cubicBezTo>
                    <a:pt x="5" y="12"/>
                    <a:pt x="5" y="12"/>
                    <a:pt x="5" y="12"/>
                  </a:cubicBezTo>
                  <a:cubicBezTo>
                    <a:pt x="4" y="11"/>
                    <a:pt x="4" y="11"/>
                    <a:pt x="4" y="10"/>
                  </a:cubicBezTo>
                  <a:cubicBezTo>
                    <a:pt x="4" y="10"/>
                    <a:pt x="4" y="10"/>
                    <a:pt x="4" y="10"/>
                  </a:cubicBezTo>
                  <a:cubicBezTo>
                    <a:pt x="4" y="12"/>
                    <a:pt x="5" y="14"/>
                    <a:pt x="6" y="15"/>
                  </a:cubicBezTo>
                  <a:close/>
                  <a:moveTo>
                    <a:pt x="16" y="11"/>
                  </a:moveTo>
                  <a:cubicBezTo>
                    <a:pt x="15" y="12"/>
                    <a:pt x="14" y="13"/>
                    <a:pt x="13" y="14"/>
                  </a:cubicBezTo>
                  <a:cubicBezTo>
                    <a:pt x="13" y="14"/>
                    <a:pt x="13" y="14"/>
                    <a:pt x="13" y="14"/>
                  </a:cubicBezTo>
                  <a:cubicBezTo>
                    <a:pt x="15" y="13"/>
                    <a:pt x="17" y="11"/>
                    <a:pt x="18" y="10"/>
                  </a:cubicBezTo>
                  <a:cubicBezTo>
                    <a:pt x="18" y="10"/>
                    <a:pt x="18" y="10"/>
                    <a:pt x="18" y="10"/>
                  </a:cubicBezTo>
                  <a:cubicBezTo>
                    <a:pt x="18" y="10"/>
                    <a:pt x="17" y="11"/>
                    <a:pt x="16" y="11"/>
                  </a:cubicBezTo>
                  <a:close/>
                  <a:moveTo>
                    <a:pt x="23" y="11"/>
                  </a:moveTo>
                  <a:cubicBezTo>
                    <a:pt x="23" y="11"/>
                    <a:pt x="23" y="11"/>
                    <a:pt x="23" y="12"/>
                  </a:cubicBezTo>
                  <a:cubicBezTo>
                    <a:pt x="23" y="12"/>
                    <a:pt x="23" y="12"/>
                    <a:pt x="23" y="12"/>
                  </a:cubicBezTo>
                  <a:cubicBezTo>
                    <a:pt x="23" y="11"/>
                    <a:pt x="23" y="11"/>
                    <a:pt x="22" y="11"/>
                  </a:cubicBezTo>
                  <a:cubicBezTo>
                    <a:pt x="22" y="11"/>
                    <a:pt x="22" y="11"/>
                    <a:pt x="22" y="11"/>
                  </a:cubicBezTo>
                  <a:cubicBezTo>
                    <a:pt x="23" y="11"/>
                    <a:pt x="23" y="11"/>
                    <a:pt x="23" y="11"/>
                  </a:cubicBezTo>
                  <a:close/>
                  <a:moveTo>
                    <a:pt x="32" y="10"/>
                  </a:moveTo>
                  <a:cubicBezTo>
                    <a:pt x="32" y="10"/>
                    <a:pt x="32" y="10"/>
                    <a:pt x="32" y="10"/>
                  </a:cubicBezTo>
                  <a:cubicBezTo>
                    <a:pt x="32" y="10"/>
                    <a:pt x="32" y="10"/>
                    <a:pt x="32" y="10"/>
                  </a:cubicBezTo>
                  <a:cubicBezTo>
                    <a:pt x="32" y="10"/>
                    <a:pt x="32" y="10"/>
                    <a:pt x="32" y="10"/>
                  </a:cubicBezTo>
                  <a:cubicBezTo>
                    <a:pt x="32" y="10"/>
                    <a:pt x="32" y="10"/>
                    <a:pt x="32" y="10"/>
                  </a:cubicBezTo>
                  <a:cubicBezTo>
                    <a:pt x="32" y="10"/>
                    <a:pt x="33" y="9"/>
                    <a:pt x="33" y="8"/>
                  </a:cubicBezTo>
                  <a:cubicBezTo>
                    <a:pt x="33" y="8"/>
                    <a:pt x="33" y="8"/>
                    <a:pt x="33" y="8"/>
                  </a:cubicBezTo>
                  <a:cubicBezTo>
                    <a:pt x="33" y="9"/>
                    <a:pt x="32" y="9"/>
                    <a:pt x="32" y="10"/>
                  </a:cubicBezTo>
                  <a:close/>
                  <a:moveTo>
                    <a:pt x="22" y="10"/>
                  </a:moveTo>
                  <a:cubicBezTo>
                    <a:pt x="21" y="9"/>
                    <a:pt x="21" y="9"/>
                    <a:pt x="21" y="9"/>
                  </a:cubicBezTo>
                  <a:cubicBezTo>
                    <a:pt x="21" y="9"/>
                    <a:pt x="21" y="9"/>
                    <a:pt x="21" y="9"/>
                  </a:cubicBezTo>
                  <a:cubicBezTo>
                    <a:pt x="21" y="9"/>
                    <a:pt x="21" y="9"/>
                    <a:pt x="21" y="9"/>
                  </a:cubicBezTo>
                  <a:cubicBezTo>
                    <a:pt x="22" y="10"/>
                    <a:pt x="22" y="10"/>
                    <a:pt x="22" y="10"/>
                  </a:cubicBezTo>
                  <a:close/>
                  <a:moveTo>
                    <a:pt x="21" y="8"/>
                  </a:moveTo>
                  <a:cubicBezTo>
                    <a:pt x="20" y="7"/>
                    <a:pt x="20" y="7"/>
                    <a:pt x="20" y="7"/>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75"/>
            <p:cNvSpPr>
              <a:spLocks noEditPoints="1"/>
            </p:cNvSpPr>
            <p:nvPr/>
          </p:nvSpPr>
          <p:spPr bwMode="auto">
            <a:xfrm>
              <a:off x="2257" y="1489"/>
              <a:ext cx="66" cy="227"/>
            </a:xfrm>
            <a:custGeom>
              <a:avLst/>
              <a:gdLst>
                <a:gd name="T0" fmla="*/ 3 w 66"/>
                <a:gd name="T1" fmla="*/ 174 h 227"/>
                <a:gd name="T2" fmla="*/ 0 w 66"/>
                <a:gd name="T3" fmla="*/ 171 h 227"/>
                <a:gd name="T4" fmla="*/ 0 w 66"/>
                <a:gd name="T5" fmla="*/ 169 h 227"/>
                <a:gd name="T6" fmla="*/ 31 w 66"/>
                <a:gd name="T7" fmla="*/ 0 h 227"/>
                <a:gd name="T8" fmla="*/ 41 w 66"/>
                <a:gd name="T9" fmla="*/ 0 h 227"/>
                <a:gd name="T10" fmla="*/ 66 w 66"/>
                <a:gd name="T11" fmla="*/ 169 h 227"/>
                <a:gd name="T12" fmla="*/ 25 w 66"/>
                <a:gd name="T13" fmla="*/ 227 h 227"/>
                <a:gd name="T14" fmla="*/ 3 w 66"/>
                <a:gd name="T15" fmla="*/ 174 h 227"/>
                <a:gd name="T16" fmla="*/ 3 w 66"/>
                <a:gd name="T17" fmla="*/ 174 h 227"/>
                <a:gd name="T18" fmla="*/ 13 w 66"/>
                <a:gd name="T19" fmla="*/ 169 h 227"/>
                <a:gd name="T20" fmla="*/ 28 w 66"/>
                <a:gd name="T21" fmla="*/ 206 h 227"/>
                <a:gd name="T22" fmla="*/ 56 w 66"/>
                <a:gd name="T23" fmla="*/ 166 h 227"/>
                <a:gd name="T24" fmla="*/ 36 w 66"/>
                <a:gd name="T25" fmla="*/ 33 h 227"/>
                <a:gd name="T26" fmla="*/ 10 w 66"/>
                <a:gd name="T27" fmla="*/ 169 h 227"/>
                <a:gd name="T28" fmla="*/ 13 w 66"/>
                <a:gd name="T29" fmla="*/ 169 h 227"/>
                <a:gd name="T30" fmla="*/ 13 w 66"/>
                <a:gd name="T31" fmla="*/ 16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27">
                  <a:moveTo>
                    <a:pt x="3" y="174"/>
                  </a:moveTo>
                  <a:lnTo>
                    <a:pt x="0" y="171"/>
                  </a:lnTo>
                  <a:lnTo>
                    <a:pt x="0" y="169"/>
                  </a:lnTo>
                  <a:lnTo>
                    <a:pt x="31" y="0"/>
                  </a:lnTo>
                  <a:lnTo>
                    <a:pt x="41" y="0"/>
                  </a:lnTo>
                  <a:lnTo>
                    <a:pt x="66" y="169"/>
                  </a:lnTo>
                  <a:lnTo>
                    <a:pt x="25" y="227"/>
                  </a:lnTo>
                  <a:lnTo>
                    <a:pt x="3" y="174"/>
                  </a:lnTo>
                  <a:lnTo>
                    <a:pt x="3" y="174"/>
                  </a:lnTo>
                  <a:close/>
                  <a:moveTo>
                    <a:pt x="13" y="169"/>
                  </a:moveTo>
                  <a:lnTo>
                    <a:pt x="28" y="206"/>
                  </a:lnTo>
                  <a:lnTo>
                    <a:pt x="56" y="166"/>
                  </a:lnTo>
                  <a:lnTo>
                    <a:pt x="36" y="33"/>
                  </a:lnTo>
                  <a:lnTo>
                    <a:pt x="10" y="169"/>
                  </a:lnTo>
                  <a:lnTo>
                    <a:pt x="13" y="169"/>
                  </a:lnTo>
                  <a:lnTo>
                    <a:pt x="13"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76"/>
            <p:cNvSpPr>
              <a:spLocks noEditPoints="1"/>
            </p:cNvSpPr>
            <p:nvPr/>
          </p:nvSpPr>
          <p:spPr bwMode="auto">
            <a:xfrm>
              <a:off x="2252" y="1484"/>
              <a:ext cx="76" cy="242"/>
            </a:xfrm>
            <a:custGeom>
              <a:avLst/>
              <a:gdLst>
                <a:gd name="T0" fmla="*/ 3 w 76"/>
                <a:gd name="T1" fmla="*/ 181 h 242"/>
                <a:gd name="T2" fmla="*/ 8 w 76"/>
                <a:gd name="T3" fmla="*/ 179 h 242"/>
                <a:gd name="T4" fmla="*/ 13 w 76"/>
                <a:gd name="T5" fmla="*/ 176 h 242"/>
                <a:gd name="T6" fmla="*/ 23 w 76"/>
                <a:gd name="T7" fmla="*/ 199 h 242"/>
                <a:gd name="T8" fmla="*/ 13 w 76"/>
                <a:gd name="T9" fmla="*/ 176 h 242"/>
                <a:gd name="T10" fmla="*/ 18 w 76"/>
                <a:gd name="T11" fmla="*/ 174 h 242"/>
                <a:gd name="T12" fmla="*/ 20 w 76"/>
                <a:gd name="T13" fmla="*/ 174 h 242"/>
                <a:gd name="T14" fmla="*/ 33 w 76"/>
                <a:gd name="T15" fmla="*/ 201 h 242"/>
                <a:gd name="T16" fmla="*/ 56 w 76"/>
                <a:gd name="T17" fmla="*/ 171 h 242"/>
                <a:gd name="T18" fmla="*/ 41 w 76"/>
                <a:gd name="T19" fmla="*/ 68 h 242"/>
                <a:gd name="T20" fmla="*/ 20 w 76"/>
                <a:gd name="T21" fmla="*/ 171 h 242"/>
                <a:gd name="T22" fmla="*/ 20 w 76"/>
                <a:gd name="T23" fmla="*/ 174 h 242"/>
                <a:gd name="T24" fmla="*/ 18 w 76"/>
                <a:gd name="T25" fmla="*/ 174 h 242"/>
                <a:gd name="T26" fmla="*/ 13 w 76"/>
                <a:gd name="T27" fmla="*/ 176 h 242"/>
                <a:gd name="T28" fmla="*/ 13 w 76"/>
                <a:gd name="T29" fmla="*/ 176 h 242"/>
                <a:gd name="T30" fmla="*/ 8 w 76"/>
                <a:gd name="T31" fmla="*/ 179 h 242"/>
                <a:gd name="T32" fmla="*/ 3 w 76"/>
                <a:gd name="T33" fmla="*/ 181 h 242"/>
                <a:gd name="T34" fmla="*/ 0 w 76"/>
                <a:gd name="T35" fmla="*/ 176 h 242"/>
                <a:gd name="T36" fmla="*/ 0 w 76"/>
                <a:gd name="T37" fmla="*/ 174 h 242"/>
                <a:gd name="T38" fmla="*/ 30 w 76"/>
                <a:gd name="T39" fmla="*/ 0 h 242"/>
                <a:gd name="T40" fmla="*/ 51 w 76"/>
                <a:gd name="T41" fmla="*/ 3 h 242"/>
                <a:gd name="T42" fmla="*/ 76 w 76"/>
                <a:gd name="T43" fmla="*/ 176 h 242"/>
                <a:gd name="T44" fmla="*/ 30 w 76"/>
                <a:gd name="T45" fmla="*/ 242 h 242"/>
                <a:gd name="T46" fmla="*/ 3 w 76"/>
                <a:gd name="T47" fmla="*/ 181 h 242"/>
                <a:gd name="T48" fmla="*/ 3 w 76"/>
                <a:gd name="T49" fmla="*/ 181 h 242"/>
                <a:gd name="T50" fmla="*/ 10 w 76"/>
                <a:gd name="T51" fmla="*/ 174 h 242"/>
                <a:gd name="T52" fmla="*/ 10 w 76"/>
                <a:gd name="T53" fmla="*/ 174 h 242"/>
                <a:gd name="T54" fmla="*/ 10 w 76"/>
                <a:gd name="T55" fmla="*/ 174 h 242"/>
                <a:gd name="T56" fmla="*/ 10 w 76"/>
                <a:gd name="T57" fmla="*/ 174 h 242"/>
                <a:gd name="T58" fmla="*/ 10 w 76"/>
                <a:gd name="T59" fmla="*/ 174 h 242"/>
                <a:gd name="T60" fmla="*/ 10 w 76"/>
                <a:gd name="T61" fmla="*/ 174 h 242"/>
                <a:gd name="T62" fmla="*/ 46 w 76"/>
                <a:gd name="T63" fmla="*/ 38 h 242"/>
                <a:gd name="T64" fmla="*/ 66 w 76"/>
                <a:gd name="T65" fmla="*/ 174 h 242"/>
                <a:gd name="T66" fmla="*/ 41 w 76"/>
                <a:gd name="T67" fmla="*/ 10 h 242"/>
                <a:gd name="T68" fmla="*/ 41 w 76"/>
                <a:gd name="T69" fmla="*/ 10 h 242"/>
                <a:gd name="T70" fmla="*/ 18 w 76"/>
                <a:gd name="T71" fmla="*/ 134 h 242"/>
                <a:gd name="T72" fmla="*/ 36 w 76"/>
                <a:gd name="T73" fmla="*/ 38 h 242"/>
                <a:gd name="T74" fmla="*/ 46 w 76"/>
                <a:gd name="T75" fmla="*/ 38 h 242"/>
                <a:gd name="T76" fmla="*/ 46 w 7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242">
                  <a:moveTo>
                    <a:pt x="3" y="181"/>
                  </a:moveTo>
                  <a:lnTo>
                    <a:pt x="8" y="179"/>
                  </a:lnTo>
                  <a:lnTo>
                    <a:pt x="13" y="176"/>
                  </a:lnTo>
                  <a:lnTo>
                    <a:pt x="23" y="199"/>
                  </a:lnTo>
                  <a:lnTo>
                    <a:pt x="13" y="176"/>
                  </a:lnTo>
                  <a:lnTo>
                    <a:pt x="18" y="174"/>
                  </a:lnTo>
                  <a:lnTo>
                    <a:pt x="20" y="174"/>
                  </a:lnTo>
                  <a:lnTo>
                    <a:pt x="33" y="201"/>
                  </a:lnTo>
                  <a:lnTo>
                    <a:pt x="56" y="171"/>
                  </a:lnTo>
                  <a:lnTo>
                    <a:pt x="41" y="68"/>
                  </a:lnTo>
                  <a:lnTo>
                    <a:pt x="20" y="171"/>
                  </a:lnTo>
                  <a:lnTo>
                    <a:pt x="20" y="174"/>
                  </a:lnTo>
                  <a:lnTo>
                    <a:pt x="18" y="174"/>
                  </a:lnTo>
                  <a:lnTo>
                    <a:pt x="13" y="176"/>
                  </a:lnTo>
                  <a:lnTo>
                    <a:pt x="13" y="176"/>
                  </a:lnTo>
                  <a:lnTo>
                    <a:pt x="8" y="179"/>
                  </a:lnTo>
                  <a:lnTo>
                    <a:pt x="3" y="181"/>
                  </a:lnTo>
                  <a:lnTo>
                    <a:pt x="0" y="176"/>
                  </a:lnTo>
                  <a:lnTo>
                    <a:pt x="0" y="174"/>
                  </a:lnTo>
                  <a:lnTo>
                    <a:pt x="30" y="0"/>
                  </a:lnTo>
                  <a:lnTo>
                    <a:pt x="51" y="3"/>
                  </a:lnTo>
                  <a:lnTo>
                    <a:pt x="76" y="176"/>
                  </a:lnTo>
                  <a:lnTo>
                    <a:pt x="30" y="242"/>
                  </a:lnTo>
                  <a:lnTo>
                    <a:pt x="3" y="181"/>
                  </a:lnTo>
                  <a:lnTo>
                    <a:pt x="3" y="181"/>
                  </a:lnTo>
                  <a:close/>
                  <a:moveTo>
                    <a:pt x="10" y="174"/>
                  </a:moveTo>
                  <a:lnTo>
                    <a:pt x="10" y="174"/>
                  </a:lnTo>
                  <a:lnTo>
                    <a:pt x="10" y="174"/>
                  </a:lnTo>
                  <a:lnTo>
                    <a:pt x="10" y="174"/>
                  </a:lnTo>
                  <a:lnTo>
                    <a:pt x="10" y="174"/>
                  </a:lnTo>
                  <a:lnTo>
                    <a:pt x="10" y="174"/>
                  </a:lnTo>
                  <a:close/>
                  <a:moveTo>
                    <a:pt x="46" y="38"/>
                  </a:moveTo>
                  <a:lnTo>
                    <a:pt x="66" y="174"/>
                  </a:lnTo>
                  <a:lnTo>
                    <a:pt x="41" y="10"/>
                  </a:lnTo>
                  <a:lnTo>
                    <a:pt x="41" y="10"/>
                  </a:lnTo>
                  <a:lnTo>
                    <a:pt x="18" y="134"/>
                  </a:lnTo>
                  <a:lnTo>
                    <a:pt x="36" y="38"/>
                  </a:lnTo>
                  <a:lnTo>
                    <a:pt x="46" y="38"/>
                  </a:lnTo>
                  <a:lnTo>
                    <a:pt x="4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77"/>
            <p:cNvSpPr>
              <a:spLocks noEditPoints="1"/>
            </p:cNvSpPr>
            <p:nvPr/>
          </p:nvSpPr>
          <p:spPr bwMode="auto">
            <a:xfrm>
              <a:off x="2176" y="1467"/>
              <a:ext cx="205" cy="311"/>
            </a:xfrm>
            <a:custGeom>
              <a:avLst/>
              <a:gdLst>
                <a:gd name="T0" fmla="*/ 12 w 81"/>
                <a:gd name="T1" fmla="*/ 101 h 124"/>
                <a:gd name="T2" fmla="*/ 0 w 81"/>
                <a:gd name="T3" fmla="*/ 56 h 124"/>
                <a:gd name="T4" fmla="*/ 0 w 81"/>
                <a:gd name="T5" fmla="*/ 56 h 124"/>
                <a:gd name="T6" fmla="*/ 1 w 81"/>
                <a:gd name="T7" fmla="*/ 46 h 124"/>
                <a:gd name="T8" fmla="*/ 1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1 w 81"/>
                <a:gd name="T23" fmla="*/ 124 h 124"/>
                <a:gd name="T24" fmla="*/ 41 w 81"/>
                <a:gd name="T25" fmla="*/ 124 h 124"/>
                <a:gd name="T26" fmla="*/ 12 w 81"/>
                <a:gd name="T27" fmla="*/ 101 h 124"/>
                <a:gd name="T28" fmla="*/ 5 w 81"/>
                <a:gd name="T29" fmla="*/ 47 h 124"/>
                <a:gd name="T30" fmla="*/ 4 w 81"/>
                <a:gd name="T31" fmla="*/ 56 h 124"/>
                <a:gd name="T32" fmla="*/ 4 w 81"/>
                <a:gd name="T33" fmla="*/ 56 h 124"/>
                <a:gd name="T34" fmla="*/ 16 w 81"/>
                <a:gd name="T35" fmla="*/ 99 h 124"/>
                <a:gd name="T36" fmla="*/ 16 w 81"/>
                <a:gd name="T37" fmla="*/ 99 h 124"/>
                <a:gd name="T38" fmla="*/ 41 w 81"/>
                <a:gd name="T39" fmla="*/ 120 h 124"/>
                <a:gd name="T40" fmla="*/ 41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5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1"/>
                    <a:pt x="0" y="56"/>
                  </a:cubicBezTo>
                  <a:cubicBezTo>
                    <a:pt x="0" y="56"/>
                    <a:pt x="0" y="56"/>
                    <a:pt x="0" y="56"/>
                  </a:cubicBezTo>
                  <a:cubicBezTo>
                    <a:pt x="0" y="53"/>
                    <a:pt x="0" y="49"/>
                    <a:pt x="1" y="46"/>
                  </a:cubicBezTo>
                  <a:cubicBezTo>
                    <a:pt x="1" y="46"/>
                    <a:pt x="1" y="46"/>
                    <a:pt x="1" y="46"/>
                  </a:cubicBezTo>
                  <a:cubicBezTo>
                    <a:pt x="6" y="13"/>
                    <a:pt x="29" y="0"/>
                    <a:pt x="51" y="0"/>
                  </a:cubicBezTo>
                  <a:cubicBezTo>
                    <a:pt x="51" y="0"/>
                    <a:pt x="51" y="0"/>
                    <a:pt x="51" y="0"/>
                  </a:cubicBezTo>
                  <a:cubicBezTo>
                    <a:pt x="62" y="0"/>
                    <a:pt x="70" y="7"/>
                    <a:pt x="75" y="17"/>
                  </a:cubicBezTo>
                  <a:cubicBezTo>
                    <a:pt x="75" y="17"/>
                    <a:pt x="75" y="17"/>
                    <a:pt x="75" y="17"/>
                  </a:cubicBezTo>
                  <a:cubicBezTo>
                    <a:pt x="80" y="28"/>
                    <a:pt x="81" y="42"/>
                    <a:pt x="81" y="58"/>
                  </a:cubicBezTo>
                  <a:cubicBezTo>
                    <a:pt x="81" y="58"/>
                    <a:pt x="81" y="58"/>
                    <a:pt x="81" y="58"/>
                  </a:cubicBezTo>
                  <a:cubicBezTo>
                    <a:pt x="81" y="90"/>
                    <a:pt x="64" y="124"/>
                    <a:pt x="41" y="124"/>
                  </a:cubicBezTo>
                  <a:cubicBezTo>
                    <a:pt x="41" y="124"/>
                    <a:pt x="41" y="124"/>
                    <a:pt x="41" y="124"/>
                  </a:cubicBezTo>
                  <a:cubicBezTo>
                    <a:pt x="30" y="124"/>
                    <a:pt x="20" y="114"/>
                    <a:pt x="12" y="101"/>
                  </a:cubicBezTo>
                  <a:close/>
                  <a:moveTo>
                    <a:pt x="5" y="47"/>
                  </a:moveTo>
                  <a:cubicBezTo>
                    <a:pt x="4" y="50"/>
                    <a:pt x="4" y="53"/>
                    <a:pt x="4" y="56"/>
                  </a:cubicBezTo>
                  <a:cubicBezTo>
                    <a:pt x="4" y="56"/>
                    <a:pt x="4" y="56"/>
                    <a:pt x="4" y="56"/>
                  </a:cubicBezTo>
                  <a:cubicBezTo>
                    <a:pt x="4" y="71"/>
                    <a:pt x="9" y="87"/>
                    <a:pt x="16" y="99"/>
                  </a:cubicBezTo>
                  <a:cubicBezTo>
                    <a:pt x="16" y="99"/>
                    <a:pt x="16" y="99"/>
                    <a:pt x="16" y="99"/>
                  </a:cubicBezTo>
                  <a:cubicBezTo>
                    <a:pt x="23" y="112"/>
                    <a:pt x="32" y="120"/>
                    <a:pt x="41" y="120"/>
                  </a:cubicBezTo>
                  <a:cubicBezTo>
                    <a:pt x="41" y="120"/>
                    <a:pt x="41" y="120"/>
                    <a:pt x="41"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6" y="28"/>
                    <a:pt x="71" y="19"/>
                  </a:cubicBezTo>
                  <a:cubicBezTo>
                    <a:pt x="71" y="19"/>
                    <a:pt x="71" y="19"/>
                    <a:pt x="71" y="19"/>
                  </a:cubicBezTo>
                  <a:cubicBezTo>
                    <a:pt x="67" y="9"/>
                    <a:pt x="61" y="4"/>
                    <a:pt x="51" y="4"/>
                  </a:cubicBezTo>
                  <a:cubicBezTo>
                    <a:pt x="51" y="4"/>
                    <a:pt x="51" y="4"/>
                    <a:pt x="51" y="4"/>
                  </a:cubicBezTo>
                  <a:cubicBezTo>
                    <a:pt x="30" y="4"/>
                    <a:pt x="10" y="15"/>
                    <a:pt x="5"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78"/>
            <p:cNvSpPr>
              <a:spLocks noEditPoints="1"/>
            </p:cNvSpPr>
            <p:nvPr/>
          </p:nvSpPr>
          <p:spPr bwMode="auto">
            <a:xfrm>
              <a:off x="2171" y="1462"/>
              <a:ext cx="215" cy="321"/>
            </a:xfrm>
            <a:custGeom>
              <a:avLst/>
              <a:gdLst>
                <a:gd name="T0" fmla="*/ 13 w 85"/>
                <a:gd name="T1" fmla="*/ 104 h 128"/>
                <a:gd name="T2" fmla="*/ 1 w 85"/>
                <a:gd name="T3" fmla="*/ 48 h 128"/>
                <a:gd name="T4" fmla="*/ 53 w 85"/>
                <a:gd name="T5" fmla="*/ 0 h 128"/>
                <a:gd name="T6" fmla="*/ 53 w 85"/>
                <a:gd name="T7" fmla="*/ 0 h 128"/>
                <a:gd name="T8" fmla="*/ 79 w 85"/>
                <a:gd name="T9" fmla="*/ 18 h 128"/>
                <a:gd name="T10" fmla="*/ 43 w 85"/>
                <a:gd name="T11" fmla="*/ 128 h 128"/>
                <a:gd name="T12" fmla="*/ 43 w 85"/>
                <a:gd name="T13" fmla="*/ 124 h 128"/>
                <a:gd name="T14" fmla="*/ 43 w 85"/>
                <a:gd name="T15" fmla="*/ 124 h 128"/>
                <a:gd name="T16" fmla="*/ 43 w 85"/>
                <a:gd name="T17" fmla="*/ 124 h 128"/>
                <a:gd name="T18" fmla="*/ 19 w 85"/>
                <a:gd name="T19" fmla="*/ 106 h 128"/>
                <a:gd name="T20" fmla="*/ 50 w 85"/>
                <a:gd name="T21" fmla="*/ 123 h 128"/>
                <a:gd name="T22" fmla="*/ 51 w 85"/>
                <a:gd name="T23" fmla="*/ 123 h 128"/>
                <a:gd name="T24" fmla="*/ 51 w 85"/>
                <a:gd name="T25" fmla="*/ 123 h 128"/>
                <a:gd name="T26" fmla="*/ 51 w 85"/>
                <a:gd name="T27" fmla="*/ 123 h 128"/>
                <a:gd name="T28" fmla="*/ 70 w 85"/>
                <a:gd name="T29" fmla="*/ 104 h 128"/>
                <a:gd name="T30" fmla="*/ 67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20 w 85"/>
                <a:gd name="T45" fmla="*/ 100 h 128"/>
                <a:gd name="T46" fmla="*/ 43 w 85"/>
                <a:gd name="T47" fmla="*/ 120 h 128"/>
                <a:gd name="T48" fmla="*/ 43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2 w 85"/>
                <a:gd name="T79" fmla="*/ 27 h 128"/>
                <a:gd name="T80" fmla="*/ 12 w 85"/>
                <a:gd name="T81" fmla="*/ 27 h 128"/>
                <a:gd name="T82" fmla="*/ 12 w 85"/>
                <a:gd name="T83" fmla="*/ 27 h 128"/>
                <a:gd name="T84" fmla="*/ 12 w 85"/>
                <a:gd name="T85" fmla="*/ 26 h 128"/>
                <a:gd name="T86" fmla="*/ 13 w 85"/>
                <a:gd name="T87" fmla="*/ 26 h 128"/>
                <a:gd name="T88" fmla="*/ 13 w 85"/>
                <a:gd name="T89" fmla="*/ 26 h 128"/>
                <a:gd name="T90" fmla="*/ 65 w 85"/>
                <a:gd name="T91" fmla="*/ 8 h 128"/>
                <a:gd name="T92" fmla="*/ 53 w 85"/>
                <a:gd name="T93" fmla="*/ 4 h 128"/>
                <a:gd name="T94" fmla="*/ 53 w 85"/>
                <a:gd name="T95" fmla="*/ 4 h 128"/>
                <a:gd name="T96" fmla="*/ 66 w 85"/>
                <a:gd name="T97" fmla="*/ 8 h 128"/>
                <a:gd name="T98" fmla="*/ 66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3" y="104"/>
                  </a:moveTo>
                  <a:cubicBezTo>
                    <a:pt x="14" y="103"/>
                    <a:pt x="14" y="103"/>
                    <a:pt x="14" y="103"/>
                  </a:cubicBezTo>
                  <a:cubicBezTo>
                    <a:pt x="13" y="104"/>
                    <a:pt x="13" y="104"/>
                    <a:pt x="13" y="104"/>
                  </a:cubicBezTo>
                  <a:cubicBezTo>
                    <a:pt x="5" y="91"/>
                    <a:pt x="0" y="74"/>
                    <a:pt x="0" y="58"/>
                  </a:cubicBezTo>
                  <a:cubicBezTo>
                    <a:pt x="0" y="58"/>
                    <a:pt x="0" y="58"/>
                    <a:pt x="0" y="58"/>
                  </a:cubicBezTo>
                  <a:cubicBezTo>
                    <a:pt x="0" y="55"/>
                    <a:pt x="0" y="51"/>
                    <a:pt x="1" y="48"/>
                  </a:cubicBezTo>
                  <a:cubicBezTo>
                    <a:pt x="1" y="48"/>
                    <a:pt x="1" y="48"/>
                    <a:pt x="1" y="48"/>
                  </a:cubicBezTo>
                  <a:cubicBezTo>
                    <a:pt x="6" y="14"/>
                    <a:pt x="30" y="0"/>
                    <a:pt x="53" y="0"/>
                  </a:cubicBezTo>
                  <a:cubicBezTo>
                    <a:pt x="53" y="0"/>
                    <a:pt x="53" y="0"/>
                    <a:pt x="53" y="0"/>
                  </a:cubicBezTo>
                  <a:cubicBezTo>
                    <a:pt x="53" y="0"/>
                    <a:pt x="53" y="0"/>
                    <a:pt x="53" y="0"/>
                  </a:cubicBezTo>
                  <a:cubicBezTo>
                    <a:pt x="53" y="0"/>
                    <a:pt x="53" y="0"/>
                    <a:pt x="53" y="0"/>
                  </a:cubicBezTo>
                  <a:cubicBezTo>
                    <a:pt x="53" y="0"/>
                    <a:pt x="53" y="0"/>
                    <a:pt x="53" y="0"/>
                  </a:cubicBezTo>
                  <a:cubicBezTo>
                    <a:pt x="53" y="0"/>
                    <a:pt x="53" y="0"/>
                    <a:pt x="53" y="0"/>
                  </a:cubicBezTo>
                  <a:cubicBezTo>
                    <a:pt x="65" y="0"/>
                    <a:pt x="74" y="8"/>
                    <a:pt x="79" y="18"/>
                  </a:cubicBezTo>
                  <a:cubicBezTo>
                    <a:pt x="79" y="18"/>
                    <a:pt x="79" y="18"/>
                    <a:pt x="79" y="18"/>
                  </a:cubicBezTo>
                  <a:cubicBezTo>
                    <a:pt x="84" y="29"/>
                    <a:pt x="85" y="44"/>
                    <a:pt x="85" y="60"/>
                  </a:cubicBezTo>
                  <a:cubicBezTo>
                    <a:pt x="85" y="60"/>
                    <a:pt x="85" y="60"/>
                    <a:pt x="85" y="60"/>
                  </a:cubicBezTo>
                  <a:cubicBezTo>
                    <a:pt x="85" y="93"/>
                    <a:pt x="68" y="127"/>
                    <a:pt x="43" y="128"/>
                  </a:cubicBezTo>
                  <a:cubicBezTo>
                    <a:pt x="43" y="128"/>
                    <a:pt x="43" y="128"/>
                    <a:pt x="43" y="128"/>
                  </a:cubicBezTo>
                  <a:cubicBezTo>
                    <a:pt x="31" y="128"/>
                    <a:pt x="20" y="118"/>
                    <a:pt x="13" y="104"/>
                  </a:cubicBezTo>
                  <a:close/>
                  <a:moveTo>
                    <a:pt x="43" y="124"/>
                  </a:move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lose/>
                  <a:moveTo>
                    <a:pt x="42" y="124"/>
                  </a:moveTo>
                  <a:cubicBezTo>
                    <a:pt x="34" y="124"/>
                    <a:pt x="26" y="117"/>
                    <a:pt x="19" y="106"/>
                  </a:cubicBezTo>
                  <a:cubicBezTo>
                    <a:pt x="19" y="106"/>
                    <a:pt x="19" y="106"/>
                    <a:pt x="19" y="106"/>
                  </a:cubicBezTo>
                  <a:cubicBezTo>
                    <a:pt x="26"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1" y="123"/>
                  </a:moveTo>
                  <a:cubicBezTo>
                    <a:pt x="51" y="123"/>
                    <a:pt x="51" y="123"/>
                    <a:pt x="51" y="123"/>
                  </a:cubicBezTo>
                  <a:cubicBezTo>
                    <a:pt x="51" y="123"/>
                    <a:pt x="51" y="123"/>
                    <a:pt x="51" y="123"/>
                  </a:cubicBezTo>
                  <a:cubicBezTo>
                    <a:pt x="51" y="123"/>
                    <a:pt x="51" y="123"/>
                    <a:pt x="51" y="123"/>
                  </a:cubicBezTo>
                  <a:close/>
                  <a:moveTo>
                    <a:pt x="70" y="104"/>
                  </a:moveTo>
                  <a:cubicBezTo>
                    <a:pt x="65" y="113"/>
                    <a:pt x="58" y="120"/>
                    <a:pt x="51" y="123"/>
                  </a:cubicBezTo>
                  <a:cubicBezTo>
                    <a:pt x="51" y="123"/>
                    <a:pt x="51" y="123"/>
                    <a:pt x="51" y="123"/>
                  </a:cubicBezTo>
                  <a:cubicBezTo>
                    <a:pt x="63" y="118"/>
                    <a:pt x="73" y="103"/>
                    <a:pt x="78" y="85"/>
                  </a:cubicBezTo>
                  <a:cubicBezTo>
                    <a:pt x="78" y="85"/>
                    <a:pt x="78" y="85"/>
                    <a:pt x="78" y="85"/>
                  </a:cubicBezTo>
                  <a:cubicBezTo>
                    <a:pt x="76" y="92"/>
                    <a:pt x="73" y="98"/>
                    <a:pt x="70" y="104"/>
                  </a:cubicBezTo>
                  <a:close/>
                  <a:moveTo>
                    <a:pt x="43" y="120"/>
                  </a:moveTo>
                  <a:cubicBezTo>
                    <a:pt x="43" y="120"/>
                    <a:pt x="43" y="120"/>
                    <a:pt x="43" y="120"/>
                  </a:cubicBezTo>
                  <a:cubicBezTo>
                    <a:pt x="51" y="120"/>
                    <a:pt x="60" y="113"/>
                    <a:pt x="67" y="102"/>
                  </a:cubicBezTo>
                  <a:cubicBezTo>
                    <a:pt x="67" y="102"/>
                    <a:pt x="67" y="102"/>
                    <a:pt x="67"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6" y="31"/>
                    <a:pt x="71" y="22"/>
                  </a:cubicBezTo>
                  <a:cubicBezTo>
                    <a:pt x="71" y="22"/>
                    <a:pt x="71" y="22"/>
                    <a:pt x="71" y="22"/>
                  </a:cubicBezTo>
                  <a:cubicBezTo>
                    <a:pt x="67" y="13"/>
                    <a:pt x="62" y="8"/>
                    <a:pt x="53" y="8"/>
                  </a:cubicBezTo>
                  <a:cubicBezTo>
                    <a:pt x="53" y="8"/>
                    <a:pt x="53" y="8"/>
                    <a:pt x="53" y="8"/>
                  </a:cubicBezTo>
                  <a:cubicBezTo>
                    <a:pt x="33" y="8"/>
                    <a:pt x="14" y="19"/>
                    <a:pt x="9" y="49"/>
                  </a:cubicBezTo>
                  <a:cubicBezTo>
                    <a:pt x="9" y="49"/>
                    <a:pt x="9" y="49"/>
                    <a:pt x="9"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3" y="88"/>
                    <a:pt x="20" y="100"/>
                  </a:cubicBezTo>
                  <a:cubicBezTo>
                    <a:pt x="20" y="100"/>
                    <a:pt x="20" y="100"/>
                    <a:pt x="20" y="100"/>
                  </a:cubicBezTo>
                  <a:cubicBezTo>
                    <a:pt x="27" y="113"/>
                    <a:pt x="36"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2" y="28"/>
                  </a:moveTo>
                  <a:cubicBezTo>
                    <a:pt x="12" y="28"/>
                    <a:pt x="12" y="27"/>
                    <a:pt x="12" y="27"/>
                  </a:cubicBezTo>
                  <a:cubicBezTo>
                    <a:pt x="12" y="27"/>
                    <a:pt x="12" y="27"/>
                    <a:pt x="12" y="27"/>
                  </a:cubicBezTo>
                  <a:cubicBezTo>
                    <a:pt x="12" y="27"/>
                    <a:pt x="12" y="28"/>
                    <a:pt x="12" y="28"/>
                  </a:cubicBezTo>
                  <a:close/>
                  <a:moveTo>
                    <a:pt x="12" y="27"/>
                  </a:moveTo>
                  <a:cubicBezTo>
                    <a:pt x="12" y="27"/>
                    <a:pt x="12" y="27"/>
                    <a:pt x="12" y="27"/>
                  </a:cubicBezTo>
                  <a:cubicBezTo>
                    <a:pt x="12" y="27"/>
                    <a:pt x="12" y="27"/>
                    <a:pt x="12" y="27"/>
                  </a:cubicBezTo>
                  <a:cubicBezTo>
                    <a:pt x="12" y="27"/>
                    <a:pt x="12" y="27"/>
                    <a:pt x="12" y="27"/>
                  </a:cubicBezTo>
                  <a:close/>
                  <a:moveTo>
                    <a:pt x="12" y="27"/>
                  </a:moveTo>
                  <a:cubicBezTo>
                    <a:pt x="12" y="27"/>
                    <a:pt x="12" y="26"/>
                    <a:pt x="12" y="26"/>
                  </a:cubicBezTo>
                  <a:cubicBezTo>
                    <a:pt x="12" y="26"/>
                    <a:pt x="12" y="26"/>
                    <a:pt x="12" y="26"/>
                  </a:cubicBezTo>
                  <a:cubicBezTo>
                    <a:pt x="12" y="26"/>
                    <a:pt x="12" y="27"/>
                    <a:pt x="12" y="27"/>
                  </a:cubicBezTo>
                  <a:close/>
                  <a:moveTo>
                    <a:pt x="12" y="26"/>
                  </a:moveTo>
                  <a:cubicBezTo>
                    <a:pt x="12" y="26"/>
                    <a:pt x="13" y="26"/>
                    <a:pt x="13" y="26"/>
                  </a:cubicBezTo>
                  <a:cubicBezTo>
                    <a:pt x="13" y="26"/>
                    <a:pt x="13" y="26"/>
                    <a:pt x="13" y="26"/>
                  </a:cubicBezTo>
                  <a:cubicBezTo>
                    <a:pt x="13" y="26"/>
                    <a:pt x="12" y="26"/>
                    <a:pt x="12" y="26"/>
                  </a:cubicBezTo>
                  <a:close/>
                  <a:moveTo>
                    <a:pt x="13" y="26"/>
                  </a:moveTo>
                  <a:cubicBezTo>
                    <a:pt x="22" y="10"/>
                    <a:pt x="38" y="4"/>
                    <a:pt x="53" y="4"/>
                  </a:cubicBezTo>
                  <a:cubicBezTo>
                    <a:pt x="53" y="4"/>
                    <a:pt x="53" y="4"/>
                    <a:pt x="53" y="4"/>
                  </a:cubicBezTo>
                  <a:cubicBezTo>
                    <a:pt x="58" y="4"/>
                    <a:pt x="62" y="5"/>
                    <a:pt x="65" y="8"/>
                  </a:cubicBezTo>
                  <a:cubicBezTo>
                    <a:pt x="65" y="8"/>
                    <a:pt x="65" y="8"/>
                    <a:pt x="65" y="8"/>
                  </a:cubicBezTo>
                  <a:cubicBezTo>
                    <a:pt x="62" y="5"/>
                    <a:pt x="58" y="4"/>
                    <a:pt x="53" y="4"/>
                  </a:cubicBezTo>
                  <a:cubicBezTo>
                    <a:pt x="53" y="4"/>
                    <a:pt x="53" y="4"/>
                    <a:pt x="53" y="4"/>
                  </a:cubicBezTo>
                  <a:cubicBezTo>
                    <a:pt x="53" y="4"/>
                    <a:pt x="53" y="4"/>
                    <a:pt x="53" y="4"/>
                  </a:cubicBezTo>
                  <a:cubicBezTo>
                    <a:pt x="53" y="4"/>
                    <a:pt x="53" y="4"/>
                    <a:pt x="53" y="4"/>
                  </a:cubicBezTo>
                  <a:cubicBezTo>
                    <a:pt x="53" y="4"/>
                    <a:pt x="53" y="4"/>
                    <a:pt x="53" y="4"/>
                  </a:cubicBezTo>
                  <a:cubicBezTo>
                    <a:pt x="53" y="4"/>
                    <a:pt x="53" y="4"/>
                    <a:pt x="53" y="4"/>
                  </a:cubicBezTo>
                  <a:cubicBezTo>
                    <a:pt x="38" y="4"/>
                    <a:pt x="22" y="10"/>
                    <a:pt x="13" y="26"/>
                  </a:cubicBezTo>
                  <a:close/>
                  <a:moveTo>
                    <a:pt x="66" y="8"/>
                  </a:moveTo>
                  <a:cubicBezTo>
                    <a:pt x="66" y="8"/>
                    <a:pt x="66" y="8"/>
                    <a:pt x="66" y="8"/>
                  </a:cubicBezTo>
                  <a:cubicBezTo>
                    <a:pt x="66" y="8"/>
                    <a:pt x="66" y="8"/>
                    <a:pt x="66" y="8"/>
                  </a:cubicBezTo>
                  <a:cubicBezTo>
                    <a:pt x="66" y="8"/>
                    <a:pt x="66" y="8"/>
                    <a:pt x="66"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79"/>
            <p:cNvSpPr/>
            <p:nvPr/>
          </p:nvSpPr>
          <p:spPr bwMode="auto">
            <a:xfrm>
              <a:off x="1982" y="1349"/>
              <a:ext cx="255" cy="160"/>
            </a:xfrm>
            <a:custGeom>
              <a:avLst/>
              <a:gdLst>
                <a:gd name="T0" fmla="*/ 23 w 101"/>
                <a:gd name="T1" fmla="*/ 61 h 64"/>
                <a:gd name="T2" fmla="*/ 0 w 101"/>
                <a:gd name="T3" fmla="*/ 13 h 64"/>
                <a:gd name="T4" fmla="*/ 0 w 101"/>
                <a:gd name="T5" fmla="*/ 13 h 64"/>
                <a:gd name="T6" fmla="*/ 1 w 101"/>
                <a:gd name="T7" fmla="*/ 9 h 64"/>
                <a:gd name="T8" fmla="*/ 1 w 101"/>
                <a:gd name="T9" fmla="*/ 9 h 64"/>
                <a:gd name="T10" fmla="*/ 5 w 101"/>
                <a:gd name="T11" fmla="*/ 0 h 64"/>
                <a:gd name="T12" fmla="*/ 9 w 101"/>
                <a:gd name="T13" fmla="*/ 2 h 64"/>
                <a:gd name="T14" fmla="*/ 5 w 101"/>
                <a:gd name="T15" fmla="*/ 10 h 64"/>
                <a:gd name="T16" fmla="*/ 4 w 101"/>
                <a:gd name="T17" fmla="*/ 13 h 64"/>
                <a:gd name="T18" fmla="*/ 4 w 101"/>
                <a:gd name="T19" fmla="*/ 13 h 64"/>
                <a:gd name="T20" fmla="*/ 25 w 101"/>
                <a:gd name="T21" fmla="*/ 58 h 64"/>
                <a:gd name="T22" fmla="*/ 25 w 101"/>
                <a:gd name="T23" fmla="*/ 58 h 64"/>
                <a:gd name="T24" fmla="*/ 42 w 101"/>
                <a:gd name="T25" fmla="*/ 60 h 64"/>
                <a:gd name="T26" fmla="*/ 42 w 101"/>
                <a:gd name="T27" fmla="*/ 60 h 64"/>
                <a:gd name="T28" fmla="*/ 100 w 101"/>
                <a:gd name="T29" fmla="*/ 55 h 64"/>
                <a:gd name="T30" fmla="*/ 100 w 101"/>
                <a:gd name="T31" fmla="*/ 55 h 64"/>
                <a:gd name="T32" fmla="*/ 101 w 101"/>
                <a:gd name="T33" fmla="*/ 59 h 64"/>
                <a:gd name="T34" fmla="*/ 42 w 101"/>
                <a:gd name="T35" fmla="*/ 64 h 64"/>
                <a:gd name="T36" fmla="*/ 42 w 101"/>
                <a:gd name="T37" fmla="*/ 64 h 64"/>
                <a:gd name="T38" fmla="*/ 23 w 101"/>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4">
                  <a:moveTo>
                    <a:pt x="23" y="61"/>
                  </a:moveTo>
                  <a:cubicBezTo>
                    <a:pt x="16" y="53"/>
                    <a:pt x="1" y="26"/>
                    <a:pt x="0" y="13"/>
                  </a:cubicBezTo>
                  <a:cubicBezTo>
                    <a:pt x="0" y="13"/>
                    <a:pt x="0" y="13"/>
                    <a:pt x="0" y="13"/>
                  </a:cubicBezTo>
                  <a:cubicBezTo>
                    <a:pt x="0" y="11"/>
                    <a:pt x="1" y="10"/>
                    <a:pt x="1" y="9"/>
                  </a:cubicBezTo>
                  <a:cubicBezTo>
                    <a:pt x="1" y="9"/>
                    <a:pt x="1" y="9"/>
                    <a:pt x="1" y="9"/>
                  </a:cubicBezTo>
                  <a:cubicBezTo>
                    <a:pt x="5" y="0"/>
                    <a:pt x="5" y="0"/>
                    <a:pt x="5" y="0"/>
                  </a:cubicBezTo>
                  <a:cubicBezTo>
                    <a:pt x="9" y="2"/>
                    <a:pt x="9" y="2"/>
                    <a:pt x="9" y="2"/>
                  </a:cubicBezTo>
                  <a:cubicBezTo>
                    <a:pt x="5" y="10"/>
                    <a:pt x="5" y="10"/>
                    <a:pt x="5" y="10"/>
                  </a:cubicBezTo>
                  <a:cubicBezTo>
                    <a:pt x="5"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5" y="60"/>
                    <a:pt x="100" y="55"/>
                    <a:pt x="100" y="55"/>
                  </a:cubicBezTo>
                  <a:cubicBezTo>
                    <a:pt x="100" y="55"/>
                    <a:pt x="100" y="55"/>
                    <a:pt x="100" y="55"/>
                  </a:cubicBezTo>
                  <a:cubicBezTo>
                    <a:pt x="101" y="59"/>
                    <a:pt x="101" y="59"/>
                    <a:pt x="101" y="59"/>
                  </a:cubicBezTo>
                  <a:cubicBezTo>
                    <a:pt x="100" y="59"/>
                    <a:pt x="65" y="64"/>
                    <a:pt x="42" y="64"/>
                  </a:cubicBezTo>
                  <a:cubicBezTo>
                    <a:pt x="42" y="64"/>
                    <a:pt x="42" y="64"/>
                    <a:pt x="42" y="64"/>
                  </a:cubicBezTo>
                  <a:cubicBezTo>
                    <a:pt x="33" y="64"/>
                    <a:pt x="26" y="63"/>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80"/>
            <p:cNvSpPr>
              <a:spLocks noEditPoints="1"/>
            </p:cNvSpPr>
            <p:nvPr/>
          </p:nvSpPr>
          <p:spPr bwMode="auto">
            <a:xfrm>
              <a:off x="1977" y="1341"/>
              <a:ext cx="265" cy="174"/>
            </a:xfrm>
            <a:custGeom>
              <a:avLst/>
              <a:gdLst>
                <a:gd name="T0" fmla="*/ 25 w 105"/>
                <a:gd name="T1" fmla="*/ 64 h 69"/>
                <a:gd name="T2" fmla="*/ 0 w 105"/>
                <a:gd name="T3" fmla="*/ 16 h 69"/>
                <a:gd name="T4" fmla="*/ 1 w 105"/>
                <a:gd name="T5" fmla="*/ 11 h 69"/>
                <a:gd name="T6" fmla="*/ 6 w 105"/>
                <a:gd name="T7" fmla="*/ 0 h 69"/>
                <a:gd name="T8" fmla="*/ 9 w 105"/>
                <a:gd name="T9" fmla="*/ 14 h 69"/>
                <a:gd name="T10" fmla="*/ 8 w 105"/>
                <a:gd name="T11" fmla="*/ 15 h 69"/>
                <a:gd name="T12" fmla="*/ 8 w 105"/>
                <a:gd name="T13" fmla="*/ 16 h 69"/>
                <a:gd name="T14" fmla="*/ 8 w 105"/>
                <a:gd name="T15" fmla="*/ 16 h 69"/>
                <a:gd name="T16" fmla="*/ 29 w 105"/>
                <a:gd name="T17" fmla="*/ 59 h 69"/>
                <a:gd name="T18" fmla="*/ 30 w 105"/>
                <a:gd name="T19" fmla="*/ 60 h 69"/>
                <a:gd name="T20" fmla="*/ 33 w 105"/>
                <a:gd name="T21" fmla="*/ 60 h 69"/>
                <a:gd name="T22" fmla="*/ 43 w 105"/>
                <a:gd name="T23" fmla="*/ 61 h 69"/>
                <a:gd name="T24" fmla="*/ 44 w 105"/>
                <a:gd name="T25" fmla="*/ 61 h 69"/>
                <a:gd name="T26" fmla="*/ 44 w 105"/>
                <a:gd name="T27" fmla="*/ 61 h 69"/>
                <a:gd name="T28" fmla="*/ 102 w 105"/>
                <a:gd name="T29" fmla="*/ 56 h 69"/>
                <a:gd name="T30" fmla="*/ 104 w 105"/>
                <a:gd name="T31" fmla="*/ 56 h 69"/>
                <a:gd name="T32" fmla="*/ 103 w 105"/>
                <a:gd name="T33" fmla="*/ 64 h 69"/>
                <a:gd name="T34" fmla="*/ 102 w 105"/>
                <a:gd name="T35" fmla="*/ 64 h 69"/>
                <a:gd name="T36" fmla="*/ 101 w 105"/>
                <a:gd name="T37" fmla="*/ 64 h 69"/>
                <a:gd name="T38" fmla="*/ 97 w 105"/>
                <a:gd name="T39" fmla="*/ 65 h 69"/>
                <a:gd name="T40" fmla="*/ 82 w 105"/>
                <a:gd name="T41" fmla="*/ 67 h 69"/>
                <a:gd name="T42" fmla="*/ 44 w 105"/>
                <a:gd name="T43" fmla="*/ 69 h 69"/>
                <a:gd name="T44" fmla="*/ 44 w 105"/>
                <a:gd name="T45" fmla="*/ 65 h 69"/>
                <a:gd name="T46" fmla="*/ 78 w 105"/>
                <a:gd name="T47" fmla="*/ 63 h 69"/>
                <a:gd name="T48" fmla="*/ 44 w 105"/>
                <a:gd name="T49" fmla="*/ 65 h 69"/>
                <a:gd name="T50" fmla="*/ 44 w 105"/>
                <a:gd name="T51" fmla="*/ 65 h 69"/>
                <a:gd name="T52" fmla="*/ 44 w 105"/>
                <a:gd name="T53" fmla="*/ 65 h 69"/>
                <a:gd name="T54" fmla="*/ 29 w 105"/>
                <a:gd name="T55" fmla="*/ 63 h 69"/>
                <a:gd name="T56" fmla="*/ 36 w 105"/>
                <a:gd name="T57" fmla="*/ 65 h 69"/>
                <a:gd name="T58" fmla="*/ 26 w 105"/>
                <a:gd name="T59" fmla="*/ 62 h 69"/>
                <a:gd name="T60" fmla="*/ 26 w 105"/>
                <a:gd name="T61" fmla="*/ 62 h 69"/>
                <a:gd name="T62" fmla="*/ 23 w 105"/>
                <a:gd name="T63" fmla="*/ 59 h 69"/>
                <a:gd name="T64" fmla="*/ 26 w 105"/>
                <a:gd name="T65" fmla="*/ 62 h 69"/>
                <a:gd name="T66" fmla="*/ 88 w 105"/>
                <a:gd name="T67" fmla="*/ 62 h 69"/>
                <a:gd name="T68" fmla="*/ 92 w 105"/>
                <a:gd name="T69" fmla="*/ 61 h 69"/>
                <a:gd name="T70" fmla="*/ 98 w 105"/>
                <a:gd name="T71" fmla="*/ 61 h 69"/>
                <a:gd name="T72" fmla="*/ 100 w 105"/>
                <a:gd name="T73" fmla="*/ 61 h 69"/>
                <a:gd name="T74" fmla="*/ 98 w 105"/>
                <a:gd name="T75" fmla="*/ 61 h 69"/>
                <a:gd name="T76" fmla="*/ 23 w 105"/>
                <a:gd name="T77" fmla="*/ 59 h 69"/>
                <a:gd name="T78" fmla="*/ 23 w 105"/>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69">
                  <a:moveTo>
                    <a:pt x="23" y="65"/>
                  </a:moveTo>
                  <a:cubicBezTo>
                    <a:pt x="25" y="64"/>
                    <a:pt x="25" y="64"/>
                    <a:pt x="25" y="64"/>
                  </a:cubicBezTo>
                  <a:cubicBezTo>
                    <a:pt x="23" y="65"/>
                    <a:pt x="23" y="65"/>
                    <a:pt x="23" y="65"/>
                  </a:cubicBezTo>
                  <a:cubicBezTo>
                    <a:pt x="16" y="57"/>
                    <a:pt x="1" y="30"/>
                    <a:pt x="0" y="16"/>
                  </a:cubicBezTo>
                  <a:cubicBezTo>
                    <a:pt x="0" y="16"/>
                    <a:pt x="0" y="16"/>
                    <a:pt x="0" y="16"/>
                  </a:cubicBezTo>
                  <a:cubicBezTo>
                    <a:pt x="0" y="14"/>
                    <a:pt x="1" y="12"/>
                    <a:pt x="1" y="11"/>
                  </a:cubicBezTo>
                  <a:cubicBezTo>
                    <a:pt x="1" y="11"/>
                    <a:pt x="1" y="11"/>
                    <a:pt x="1" y="11"/>
                  </a:cubicBezTo>
                  <a:cubicBezTo>
                    <a:pt x="6" y="0"/>
                    <a:pt x="6" y="0"/>
                    <a:pt x="6" y="0"/>
                  </a:cubicBezTo>
                  <a:cubicBezTo>
                    <a:pt x="14" y="4"/>
                    <a:pt x="14" y="4"/>
                    <a:pt x="14" y="4"/>
                  </a:cubicBezTo>
                  <a:cubicBezTo>
                    <a:pt x="9" y="14"/>
                    <a:pt x="9" y="14"/>
                    <a:pt x="9" y="14"/>
                  </a:cubicBezTo>
                  <a:cubicBezTo>
                    <a:pt x="9" y="14"/>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25"/>
                    <a:pt x="23" y="55"/>
                    <a:pt x="29" y="59"/>
                  </a:cubicBezTo>
                  <a:cubicBezTo>
                    <a:pt x="29" y="59"/>
                    <a:pt x="29" y="59"/>
                    <a:pt x="29" y="59"/>
                  </a:cubicBezTo>
                  <a:cubicBezTo>
                    <a:pt x="29" y="59"/>
                    <a:pt x="29" y="59"/>
                    <a:pt x="29" y="59"/>
                  </a:cubicBezTo>
                  <a:cubicBezTo>
                    <a:pt x="29" y="59"/>
                    <a:pt x="29" y="59"/>
                    <a:pt x="30" y="60"/>
                  </a:cubicBezTo>
                  <a:cubicBezTo>
                    <a:pt x="30" y="60"/>
                    <a:pt x="30" y="60"/>
                    <a:pt x="30" y="60"/>
                  </a:cubicBezTo>
                  <a:cubicBezTo>
                    <a:pt x="30" y="60"/>
                    <a:pt x="31" y="60"/>
                    <a:pt x="33" y="60"/>
                  </a:cubicBezTo>
                  <a:cubicBezTo>
                    <a:pt x="33" y="60"/>
                    <a:pt x="33" y="60"/>
                    <a:pt x="33" y="60"/>
                  </a:cubicBezTo>
                  <a:cubicBezTo>
                    <a:pt x="35" y="61"/>
                    <a:pt x="39" y="61"/>
                    <a:pt x="43" y="61"/>
                  </a:cubicBezTo>
                  <a:cubicBezTo>
                    <a:pt x="43" y="61"/>
                    <a:pt x="43" y="61"/>
                    <a:pt x="43" y="61"/>
                  </a:cubicBezTo>
                  <a:cubicBezTo>
                    <a:pt x="43" y="61"/>
                    <a:pt x="44" y="61"/>
                    <a:pt x="44" y="61"/>
                  </a:cubicBezTo>
                  <a:cubicBezTo>
                    <a:pt x="44" y="61"/>
                    <a:pt x="44" y="61"/>
                    <a:pt x="44" y="61"/>
                  </a:cubicBezTo>
                  <a:cubicBezTo>
                    <a:pt x="44" y="61"/>
                    <a:pt x="44" y="61"/>
                    <a:pt x="44" y="61"/>
                  </a:cubicBezTo>
                  <a:cubicBezTo>
                    <a:pt x="44" y="61"/>
                    <a:pt x="44" y="61"/>
                    <a:pt x="44" y="61"/>
                  </a:cubicBezTo>
                  <a:cubicBezTo>
                    <a:pt x="67" y="61"/>
                    <a:pt x="101" y="56"/>
                    <a:pt x="102" y="56"/>
                  </a:cubicBezTo>
                  <a:cubicBezTo>
                    <a:pt x="102" y="56"/>
                    <a:pt x="102" y="56"/>
                    <a:pt x="102" y="56"/>
                  </a:cubicBezTo>
                  <a:cubicBezTo>
                    <a:pt x="104" y="56"/>
                    <a:pt x="104" y="56"/>
                    <a:pt x="104" y="56"/>
                  </a:cubicBezTo>
                  <a:cubicBezTo>
                    <a:pt x="105" y="64"/>
                    <a:pt x="105" y="64"/>
                    <a:pt x="105" y="64"/>
                  </a:cubicBezTo>
                  <a:cubicBezTo>
                    <a:pt x="103" y="64"/>
                    <a:pt x="103" y="64"/>
                    <a:pt x="103" y="64"/>
                  </a:cubicBezTo>
                  <a:cubicBezTo>
                    <a:pt x="103" y="64"/>
                    <a:pt x="102" y="64"/>
                    <a:pt x="102" y="64"/>
                  </a:cubicBezTo>
                  <a:cubicBezTo>
                    <a:pt x="102" y="64"/>
                    <a:pt x="102" y="64"/>
                    <a:pt x="102" y="64"/>
                  </a:cubicBezTo>
                  <a:cubicBezTo>
                    <a:pt x="102" y="64"/>
                    <a:pt x="102" y="64"/>
                    <a:pt x="101" y="64"/>
                  </a:cubicBezTo>
                  <a:cubicBezTo>
                    <a:pt x="101" y="64"/>
                    <a:pt x="101" y="64"/>
                    <a:pt x="101" y="64"/>
                  </a:cubicBezTo>
                  <a:cubicBezTo>
                    <a:pt x="100" y="65"/>
                    <a:pt x="99" y="65"/>
                    <a:pt x="97" y="65"/>
                  </a:cubicBezTo>
                  <a:cubicBezTo>
                    <a:pt x="97" y="65"/>
                    <a:pt x="97" y="65"/>
                    <a:pt x="97" y="65"/>
                  </a:cubicBezTo>
                  <a:cubicBezTo>
                    <a:pt x="93" y="65"/>
                    <a:pt x="88" y="66"/>
                    <a:pt x="82" y="67"/>
                  </a:cubicBezTo>
                  <a:cubicBezTo>
                    <a:pt x="82" y="67"/>
                    <a:pt x="82" y="67"/>
                    <a:pt x="82" y="67"/>
                  </a:cubicBezTo>
                  <a:cubicBezTo>
                    <a:pt x="70" y="68"/>
                    <a:pt x="56" y="69"/>
                    <a:pt x="44" y="69"/>
                  </a:cubicBezTo>
                  <a:cubicBezTo>
                    <a:pt x="44" y="69"/>
                    <a:pt x="44" y="69"/>
                    <a:pt x="44" y="69"/>
                  </a:cubicBezTo>
                  <a:cubicBezTo>
                    <a:pt x="35" y="69"/>
                    <a:pt x="28" y="69"/>
                    <a:pt x="23" y="65"/>
                  </a:cubicBezTo>
                  <a:close/>
                  <a:moveTo>
                    <a:pt x="44" y="65"/>
                  </a:moveTo>
                  <a:cubicBezTo>
                    <a:pt x="54" y="65"/>
                    <a:pt x="67" y="64"/>
                    <a:pt x="78" y="63"/>
                  </a:cubicBezTo>
                  <a:cubicBezTo>
                    <a:pt x="78" y="63"/>
                    <a:pt x="78" y="63"/>
                    <a:pt x="78" y="63"/>
                  </a:cubicBezTo>
                  <a:cubicBezTo>
                    <a:pt x="67" y="64"/>
                    <a:pt x="54" y="65"/>
                    <a:pt x="44" y="65"/>
                  </a:cubicBezTo>
                  <a:cubicBezTo>
                    <a:pt x="44" y="65"/>
                    <a:pt x="44" y="65"/>
                    <a:pt x="44" y="65"/>
                  </a:cubicBezTo>
                  <a:cubicBezTo>
                    <a:pt x="44" y="65"/>
                    <a:pt x="44" y="65"/>
                    <a:pt x="44" y="65"/>
                  </a:cubicBezTo>
                  <a:cubicBezTo>
                    <a:pt x="44" y="65"/>
                    <a:pt x="44" y="65"/>
                    <a:pt x="44" y="65"/>
                  </a:cubicBezTo>
                  <a:cubicBezTo>
                    <a:pt x="44" y="65"/>
                    <a:pt x="44" y="65"/>
                    <a:pt x="44" y="65"/>
                  </a:cubicBezTo>
                  <a:cubicBezTo>
                    <a:pt x="44" y="65"/>
                    <a:pt x="44" y="65"/>
                    <a:pt x="44" y="65"/>
                  </a:cubicBezTo>
                  <a:close/>
                  <a:moveTo>
                    <a:pt x="36" y="65"/>
                  </a:moveTo>
                  <a:cubicBezTo>
                    <a:pt x="33" y="64"/>
                    <a:pt x="30" y="64"/>
                    <a:pt x="29" y="63"/>
                  </a:cubicBezTo>
                  <a:cubicBezTo>
                    <a:pt x="29" y="63"/>
                    <a:pt x="29" y="63"/>
                    <a:pt x="29" y="63"/>
                  </a:cubicBezTo>
                  <a:cubicBezTo>
                    <a:pt x="31" y="64"/>
                    <a:pt x="33" y="64"/>
                    <a:pt x="36" y="65"/>
                  </a:cubicBezTo>
                  <a:close/>
                  <a:moveTo>
                    <a:pt x="26" y="62"/>
                  </a:moveTo>
                  <a:cubicBezTo>
                    <a:pt x="26" y="62"/>
                    <a:pt x="26" y="62"/>
                    <a:pt x="26" y="62"/>
                  </a:cubicBezTo>
                  <a:cubicBezTo>
                    <a:pt x="26" y="62"/>
                    <a:pt x="26" y="62"/>
                    <a:pt x="26" y="62"/>
                  </a:cubicBezTo>
                  <a:cubicBezTo>
                    <a:pt x="26" y="62"/>
                    <a:pt x="26" y="62"/>
                    <a:pt x="26" y="62"/>
                  </a:cubicBezTo>
                  <a:cubicBezTo>
                    <a:pt x="25" y="61"/>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90" y="62"/>
                    <a:pt x="91" y="62"/>
                    <a:pt x="92" y="61"/>
                  </a:cubicBezTo>
                  <a:cubicBezTo>
                    <a:pt x="92" y="61"/>
                    <a:pt x="92" y="61"/>
                    <a:pt x="92" y="61"/>
                  </a:cubicBezTo>
                  <a:cubicBezTo>
                    <a:pt x="91" y="62"/>
                    <a:pt x="90" y="62"/>
                    <a:pt x="88" y="62"/>
                  </a:cubicBezTo>
                  <a:close/>
                  <a:moveTo>
                    <a:pt x="98" y="61"/>
                  </a:moveTo>
                  <a:cubicBezTo>
                    <a:pt x="99" y="61"/>
                    <a:pt x="100" y="61"/>
                    <a:pt x="100" y="61"/>
                  </a:cubicBezTo>
                  <a:cubicBezTo>
                    <a:pt x="100" y="61"/>
                    <a:pt x="100" y="61"/>
                    <a:pt x="100" y="61"/>
                  </a:cubicBezTo>
                  <a:cubicBezTo>
                    <a:pt x="100" y="61"/>
                    <a:pt x="100" y="61"/>
                    <a:pt x="100" y="61"/>
                  </a:cubicBezTo>
                  <a:cubicBezTo>
                    <a:pt x="100"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81"/>
            <p:cNvSpPr/>
            <p:nvPr/>
          </p:nvSpPr>
          <p:spPr bwMode="auto">
            <a:xfrm>
              <a:off x="1989" y="1316"/>
              <a:ext cx="38" cy="45"/>
            </a:xfrm>
            <a:custGeom>
              <a:avLst/>
              <a:gdLst>
                <a:gd name="T0" fmla="*/ 5 w 15"/>
                <a:gd name="T1" fmla="*/ 18 h 18"/>
                <a:gd name="T2" fmla="*/ 0 w 15"/>
                <a:gd name="T3" fmla="*/ 12 h 18"/>
                <a:gd name="T4" fmla="*/ 0 w 15"/>
                <a:gd name="T5" fmla="*/ 12 h 18"/>
                <a:gd name="T6" fmla="*/ 2 w 15"/>
                <a:gd name="T7" fmla="*/ 7 h 18"/>
                <a:gd name="T8" fmla="*/ 2 w 15"/>
                <a:gd name="T9" fmla="*/ 7 h 18"/>
                <a:gd name="T10" fmla="*/ 7 w 15"/>
                <a:gd name="T11" fmla="*/ 0 h 18"/>
                <a:gd name="T12" fmla="*/ 7 w 15"/>
                <a:gd name="T13" fmla="*/ 0 h 18"/>
                <a:gd name="T14" fmla="*/ 10 w 15"/>
                <a:gd name="T15" fmla="*/ 3 h 18"/>
                <a:gd name="T16" fmla="*/ 9 w 15"/>
                <a:gd name="T17" fmla="*/ 4 h 18"/>
                <a:gd name="T18" fmla="*/ 9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6 w 15"/>
                <a:gd name="T33" fmla="*/ 14 h 18"/>
                <a:gd name="T34" fmla="*/ 6 w 15"/>
                <a:gd name="T35" fmla="*/ 14 h 18"/>
                <a:gd name="T36" fmla="*/ 14 w 15"/>
                <a:gd name="T37" fmla="*/ 12 h 18"/>
                <a:gd name="T38" fmla="*/ 14 w 15"/>
                <a:gd name="T39" fmla="*/ 12 h 18"/>
                <a:gd name="T40" fmla="*/ 15 w 15"/>
                <a:gd name="T41" fmla="*/ 16 h 18"/>
                <a:gd name="T42" fmla="*/ 5 w 15"/>
                <a:gd name="T43" fmla="*/ 18 h 18"/>
                <a:gd name="T44" fmla="*/ 5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5" y="18"/>
                  </a:moveTo>
                  <a:cubicBezTo>
                    <a:pt x="4" y="18"/>
                    <a:pt x="0" y="16"/>
                    <a:pt x="0" y="12"/>
                  </a:cubicBezTo>
                  <a:cubicBezTo>
                    <a:pt x="0" y="12"/>
                    <a:pt x="0" y="12"/>
                    <a:pt x="0" y="12"/>
                  </a:cubicBezTo>
                  <a:cubicBezTo>
                    <a:pt x="0" y="10"/>
                    <a:pt x="1" y="9"/>
                    <a:pt x="2" y="7"/>
                  </a:cubicBezTo>
                  <a:cubicBezTo>
                    <a:pt x="2" y="7"/>
                    <a:pt x="2" y="7"/>
                    <a:pt x="2" y="7"/>
                  </a:cubicBezTo>
                  <a:cubicBezTo>
                    <a:pt x="5" y="2"/>
                    <a:pt x="7" y="0"/>
                    <a:pt x="7" y="0"/>
                  </a:cubicBezTo>
                  <a:cubicBezTo>
                    <a:pt x="7" y="0"/>
                    <a:pt x="7" y="0"/>
                    <a:pt x="7" y="0"/>
                  </a:cubicBezTo>
                  <a:cubicBezTo>
                    <a:pt x="10" y="3"/>
                    <a:pt x="10" y="3"/>
                    <a:pt x="10" y="3"/>
                  </a:cubicBezTo>
                  <a:cubicBezTo>
                    <a:pt x="10" y="3"/>
                    <a:pt x="10" y="3"/>
                    <a:pt x="9" y="4"/>
                  </a:cubicBezTo>
                  <a:cubicBezTo>
                    <a:pt x="9" y="4"/>
                    <a:pt x="9" y="4"/>
                    <a:pt x="9" y="4"/>
                  </a:cubicBezTo>
                  <a:cubicBezTo>
                    <a:pt x="8" y="5"/>
                    <a:pt x="7" y="7"/>
                    <a:pt x="5" y="10"/>
                  </a:cubicBezTo>
                  <a:cubicBezTo>
                    <a:pt x="5" y="10"/>
                    <a:pt x="5" y="10"/>
                    <a:pt x="5" y="10"/>
                  </a:cubicBezTo>
                  <a:cubicBezTo>
                    <a:pt x="4" y="11"/>
                    <a:pt x="4" y="11"/>
                    <a:pt x="4" y="12"/>
                  </a:cubicBezTo>
                  <a:cubicBezTo>
                    <a:pt x="4" y="12"/>
                    <a:pt x="4" y="12"/>
                    <a:pt x="4" y="12"/>
                  </a:cubicBezTo>
                  <a:cubicBezTo>
                    <a:pt x="4" y="13"/>
                    <a:pt x="5" y="13"/>
                    <a:pt x="5" y="14"/>
                  </a:cubicBezTo>
                  <a:cubicBezTo>
                    <a:pt x="5" y="14"/>
                    <a:pt x="5" y="14"/>
                    <a:pt x="5" y="14"/>
                  </a:cubicBezTo>
                  <a:cubicBezTo>
                    <a:pt x="5" y="14"/>
                    <a:pt x="6" y="14"/>
                    <a:pt x="6" y="14"/>
                  </a:cubicBezTo>
                  <a:cubicBezTo>
                    <a:pt x="6" y="14"/>
                    <a:pt x="6" y="14"/>
                    <a:pt x="6" y="14"/>
                  </a:cubicBezTo>
                  <a:cubicBezTo>
                    <a:pt x="14" y="12"/>
                    <a:pt x="14" y="12"/>
                    <a:pt x="14" y="12"/>
                  </a:cubicBezTo>
                  <a:cubicBezTo>
                    <a:pt x="14" y="12"/>
                    <a:pt x="14" y="12"/>
                    <a:pt x="14" y="12"/>
                  </a:cubicBezTo>
                  <a:cubicBezTo>
                    <a:pt x="15" y="16"/>
                    <a:pt x="15" y="16"/>
                    <a:pt x="15" y="16"/>
                  </a:cubicBezTo>
                  <a:cubicBezTo>
                    <a:pt x="5" y="18"/>
                    <a:pt x="5" y="18"/>
                    <a:pt x="5" y="18"/>
                  </a:cubicBezTo>
                  <a:cubicBezTo>
                    <a:pt x="5" y="18"/>
                    <a:pt x="5" y="18"/>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82"/>
            <p:cNvSpPr>
              <a:spLocks noEditPoints="1"/>
            </p:cNvSpPr>
            <p:nvPr/>
          </p:nvSpPr>
          <p:spPr bwMode="auto">
            <a:xfrm>
              <a:off x="1984" y="1308"/>
              <a:ext cx="48" cy="58"/>
            </a:xfrm>
            <a:custGeom>
              <a:avLst/>
              <a:gdLst>
                <a:gd name="T0" fmla="*/ 6 w 19"/>
                <a:gd name="T1" fmla="*/ 23 h 23"/>
                <a:gd name="T2" fmla="*/ 6 w 19"/>
                <a:gd name="T3" fmla="*/ 23 h 23"/>
                <a:gd name="T4" fmla="*/ 7 w 19"/>
                <a:gd name="T5" fmla="*/ 21 h 23"/>
                <a:gd name="T6" fmla="*/ 7 w 19"/>
                <a:gd name="T7" fmla="*/ 21 h 23"/>
                <a:gd name="T8" fmla="*/ 7 w 19"/>
                <a:gd name="T9" fmla="*/ 21 h 23"/>
                <a:gd name="T10" fmla="*/ 6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8 w 19"/>
                <a:gd name="T33" fmla="*/ 2 h 23"/>
                <a:gd name="T34" fmla="*/ 8 w 19"/>
                <a:gd name="T35" fmla="*/ 2 h 23"/>
                <a:gd name="T36" fmla="*/ 9 w 19"/>
                <a:gd name="T37" fmla="*/ 0 h 23"/>
                <a:gd name="T38" fmla="*/ 14 w 19"/>
                <a:gd name="T39" fmla="*/ 5 h 23"/>
                <a:gd name="T40" fmla="*/ 14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7 h 23"/>
                <a:gd name="T58" fmla="*/ 13 w 19"/>
                <a:gd name="T59" fmla="*/ 7 h 23"/>
                <a:gd name="T60" fmla="*/ 12 w 19"/>
                <a:gd name="T61" fmla="*/ 8 h 23"/>
                <a:gd name="T62" fmla="*/ 12 w 19"/>
                <a:gd name="T63" fmla="*/ 8 h 23"/>
                <a:gd name="T64" fmla="*/ 9 w 19"/>
                <a:gd name="T65" fmla="*/ 14 h 23"/>
                <a:gd name="T66" fmla="*/ 9 w 19"/>
                <a:gd name="T67" fmla="*/ 14 h 23"/>
                <a:gd name="T68" fmla="*/ 8 w 19"/>
                <a:gd name="T69" fmla="*/ 15 h 23"/>
                <a:gd name="T70" fmla="*/ 8 w 19"/>
                <a:gd name="T71" fmla="*/ 15 h 23"/>
                <a:gd name="T72" fmla="*/ 16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6 w 19"/>
                <a:gd name="T97" fmla="*/ 18 h 23"/>
                <a:gd name="T98" fmla="*/ 6 w 19"/>
                <a:gd name="T99" fmla="*/ 18 h 23"/>
                <a:gd name="T100" fmla="*/ 5 w 19"/>
                <a:gd name="T101" fmla="*/ 17 h 23"/>
                <a:gd name="T102" fmla="*/ 5 w 19"/>
                <a:gd name="T103" fmla="*/ 17 h 23"/>
                <a:gd name="T104" fmla="*/ 6 w 19"/>
                <a:gd name="T105" fmla="*/ 19 h 23"/>
                <a:gd name="T106" fmla="*/ 4 w 19"/>
                <a:gd name="T107" fmla="*/ 15 h 23"/>
                <a:gd name="T108" fmla="*/ 5 w 19"/>
                <a:gd name="T109" fmla="*/ 13 h 23"/>
                <a:gd name="T110" fmla="*/ 5 w 19"/>
                <a:gd name="T111" fmla="*/ 13 h 23"/>
                <a:gd name="T112" fmla="*/ 4 w 19"/>
                <a:gd name="T113" fmla="*/ 15 h 23"/>
                <a:gd name="T114" fmla="*/ 7 w 19"/>
                <a:gd name="T115" fmla="*/ 10 h 23"/>
                <a:gd name="T116" fmla="*/ 8 w 19"/>
                <a:gd name="T117" fmla="*/ 8 h 23"/>
                <a:gd name="T118" fmla="*/ 8 w 19"/>
                <a:gd name="T119" fmla="*/ 8 h 23"/>
                <a:gd name="T120" fmla="*/ 7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6" y="23"/>
                    <a:pt x="6" y="23"/>
                    <a:pt x="6" y="23"/>
                  </a:cubicBezTo>
                  <a:cubicBezTo>
                    <a:pt x="7" y="21"/>
                    <a:pt x="7" y="21"/>
                    <a:pt x="7" y="21"/>
                  </a:cubicBezTo>
                  <a:cubicBezTo>
                    <a:pt x="7" y="21"/>
                    <a:pt x="7" y="21"/>
                    <a:pt x="7" y="21"/>
                  </a:cubicBezTo>
                  <a:cubicBezTo>
                    <a:pt x="7" y="21"/>
                    <a:pt x="7" y="21"/>
                    <a:pt x="7" y="21"/>
                  </a:cubicBezTo>
                  <a:cubicBezTo>
                    <a:pt x="6" y="23"/>
                    <a:pt x="6" y="23"/>
                    <a:pt x="6" y="23"/>
                  </a:cubicBezTo>
                  <a:cubicBezTo>
                    <a:pt x="5" y="23"/>
                    <a:pt x="5" y="23"/>
                    <a:pt x="5" y="23"/>
                  </a:cubicBezTo>
                  <a:cubicBezTo>
                    <a:pt x="5" y="23"/>
                    <a:pt x="5" y="23"/>
                    <a:pt x="5" y="23"/>
                  </a:cubicBezTo>
                  <a:cubicBezTo>
                    <a:pt x="5" y="23"/>
                    <a:pt x="5" y="22"/>
                    <a:pt x="5" y="22"/>
                  </a:cubicBezTo>
                  <a:cubicBezTo>
                    <a:pt x="5" y="22"/>
                    <a:pt x="5" y="22"/>
                    <a:pt x="5" y="22"/>
                  </a:cubicBezTo>
                  <a:cubicBezTo>
                    <a:pt x="4" y="22"/>
                    <a:pt x="4" y="22"/>
                    <a:pt x="3" y="21"/>
                  </a:cubicBezTo>
                  <a:cubicBezTo>
                    <a:pt x="3" y="21"/>
                    <a:pt x="3" y="21"/>
                    <a:pt x="3" y="21"/>
                  </a:cubicBezTo>
                  <a:cubicBezTo>
                    <a:pt x="2" y="20"/>
                    <a:pt x="0" y="18"/>
                    <a:pt x="0" y="15"/>
                  </a:cubicBezTo>
                  <a:cubicBezTo>
                    <a:pt x="0" y="15"/>
                    <a:pt x="0" y="15"/>
                    <a:pt x="0" y="15"/>
                  </a:cubicBezTo>
                  <a:cubicBezTo>
                    <a:pt x="0" y="13"/>
                    <a:pt x="1" y="11"/>
                    <a:pt x="2" y="9"/>
                  </a:cubicBezTo>
                  <a:cubicBezTo>
                    <a:pt x="2" y="9"/>
                    <a:pt x="2" y="9"/>
                    <a:pt x="2" y="9"/>
                  </a:cubicBezTo>
                  <a:cubicBezTo>
                    <a:pt x="5" y="4"/>
                    <a:pt x="7" y="2"/>
                    <a:pt x="8" y="2"/>
                  </a:cubicBezTo>
                  <a:cubicBezTo>
                    <a:pt x="8" y="2"/>
                    <a:pt x="8" y="2"/>
                    <a:pt x="8" y="2"/>
                  </a:cubicBezTo>
                  <a:cubicBezTo>
                    <a:pt x="9" y="0"/>
                    <a:pt x="9" y="0"/>
                    <a:pt x="9" y="0"/>
                  </a:cubicBezTo>
                  <a:cubicBezTo>
                    <a:pt x="14" y="5"/>
                    <a:pt x="14" y="5"/>
                    <a:pt x="14" y="5"/>
                  </a:cubicBezTo>
                  <a:cubicBezTo>
                    <a:pt x="14" y="6"/>
                    <a:pt x="14" y="6"/>
                    <a:pt x="14" y="6"/>
                  </a:cubicBezTo>
                  <a:cubicBezTo>
                    <a:pt x="14"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2" y="8"/>
                  </a:cubicBezTo>
                  <a:cubicBezTo>
                    <a:pt x="12" y="8"/>
                    <a:pt x="12" y="8"/>
                    <a:pt x="12" y="8"/>
                  </a:cubicBezTo>
                  <a:cubicBezTo>
                    <a:pt x="12" y="9"/>
                    <a:pt x="10" y="11"/>
                    <a:pt x="9" y="14"/>
                  </a:cubicBezTo>
                  <a:cubicBezTo>
                    <a:pt x="9" y="14"/>
                    <a:pt x="9" y="14"/>
                    <a:pt x="9" y="14"/>
                  </a:cubicBezTo>
                  <a:cubicBezTo>
                    <a:pt x="8" y="14"/>
                    <a:pt x="8" y="15"/>
                    <a:pt x="8" y="15"/>
                  </a:cubicBezTo>
                  <a:cubicBezTo>
                    <a:pt x="8" y="15"/>
                    <a:pt x="8" y="15"/>
                    <a:pt x="8" y="15"/>
                  </a:cubicBezTo>
                  <a:cubicBezTo>
                    <a:pt x="16" y="13"/>
                    <a:pt x="16" y="13"/>
                    <a:pt x="16"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8"/>
                    <a:pt x="6" y="18"/>
                    <a:pt x="6" y="18"/>
                  </a:cubicBezTo>
                  <a:cubicBezTo>
                    <a:pt x="6" y="18"/>
                    <a:pt x="6" y="18"/>
                    <a:pt x="6" y="18"/>
                  </a:cubicBezTo>
                  <a:cubicBezTo>
                    <a:pt x="6" y="18"/>
                    <a:pt x="5" y="18"/>
                    <a:pt x="5" y="17"/>
                  </a:cubicBezTo>
                  <a:cubicBezTo>
                    <a:pt x="5" y="17"/>
                    <a:pt x="5" y="17"/>
                    <a:pt x="5" y="17"/>
                  </a:cubicBezTo>
                  <a:cubicBezTo>
                    <a:pt x="5" y="18"/>
                    <a:pt x="6" y="18"/>
                    <a:pt x="6" y="19"/>
                  </a:cubicBezTo>
                  <a:close/>
                  <a:moveTo>
                    <a:pt x="4" y="15"/>
                  </a:moveTo>
                  <a:cubicBezTo>
                    <a:pt x="4" y="14"/>
                    <a:pt x="4" y="14"/>
                    <a:pt x="5" y="13"/>
                  </a:cubicBezTo>
                  <a:cubicBezTo>
                    <a:pt x="5" y="13"/>
                    <a:pt x="5" y="13"/>
                    <a:pt x="5" y="13"/>
                  </a:cubicBezTo>
                  <a:cubicBezTo>
                    <a:pt x="4" y="14"/>
                    <a:pt x="4" y="14"/>
                    <a:pt x="4" y="15"/>
                  </a:cubicBezTo>
                  <a:close/>
                  <a:moveTo>
                    <a:pt x="7" y="10"/>
                  </a:moveTo>
                  <a:cubicBezTo>
                    <a:pt x="7" y="9"/>
                    <a:pt x="7" y="9"/>
                    <a:pt x="8" y="8"/>
                  </a:cubicBezTo>
                  <a:cubicBezTo>
                    <a:pt x="8" y="8"/>
                    <a:pt x="8" y="8"/>
                    <a:pt x="8" y="8"/>
                  </a:cubicBezTo>
                  <a:cubicBezTo>
                    <a:pt x="7" y="9"/>
                    <a:pt x="7" y="9"/>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83"/>
            <p:cNvSpPr/>
            <p:nvPr/>
          </p:nvSpPr>
          <p:spPr bwMode="auto">
            <a:xfrm>
              <a:off x="1979" y="1326"/>
              <a:ext cx="41" cy="38"/>
            </a:xfrm>
            <a:custGeom>
              <a:avLst/>
              <a:gdLst>
                <a:gd name="T0" fmla="*/ 0 w 41"/>
                <a:gd name="T1" fmla="*/ 20 h 38"/>
                <a:gd name="T2" fmla="*/ 8 w 41"/>
                <a:gd name="T3" fmla="*/ 13 h 38"/>
                <a:gd name="T4" fmla="*/ 18 w 41"/>
                <a:gd name="T5" fmla="*/ 23 h 38"/>
                <a:gd name="T6" fmla="*/ 33 w 41"/>
                <a:gd name="T7" fmla="*/ 0 h 38"/>
                <a:gd name="T8" fmla="*/ 33 w 41"/>
                <a:gd name="T9" fmla="*/ 0 h 38"/>
                <a:gd name="T10" fmla="*/ 41 w 41"/>
                <a:gd name="T11" fmla="*/ 8 h 38"/>
                <a:gd name="T12" fmla="*/ 18 w 41"/>
                <a:gd name="T13" fmla="*/ 38 h 38"/>
                <a:gd name="T14" fmla="*/ 0 w 41"/>
                <a:gd name="T15" fmla="*/ 20 h 38"/>
                <a:gd name="T16" fmla="*/ 0 w 41"/>
                <a:gd name="T1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8">
                  <a:moveTo>
                    <a:pt x="0" y="20"/>
                  </a:moveTo>
                  <a:lnTo>
                    <a:pt x="8" y="13"/>
                  </a:lnTo>
                  <a:lnTo>
                    <a:pt x="18" y="23"/>
                  </a:lnTo>
                  <a:lnTo>
                    <a:pt x="33" y="0"/>
                  </a:lnTo>
                  <a:lnTo>
                    <a:pt x="33" y="0"/>
                  </a:lnTo>
                  <a:lnTo>
                    <a:pt x="41" y="8"/>
                  </a:lnTo>
                  <a:lnTo>
                    <a:pt x="18" y="38"/>
                  </a:lnTo>
                  <a:lnTo>
                    <a:pt x="0" y="20"/>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84"/>
            <p:cNvSpPr>
              <a:spLocks noEditPoints="1"/>
            </p:cNvSpPr>
            <p:nvPr/>
          </p:nvSpPr>
          <p:spPr bwMode="auto">
            <a:xfrm>
              <a:off x="1972" y="1321"/>
              <a:ext cx="55" cy="50"/>
            </a:xfrm>
            <a:custGeom>
              <a:avLst/>
              <a:gdLst>
                <a:gd name="T0" fmla="*/ 5 w 55"/>
                <a:gd name="T1" fmla="*/ 28 h 50"/>
                <a:gd name="T2" fmla="*/ 7 w 55"/>
                <a:gd name="T3" fmla="*/ 25 h 50"/>
                <a:gd name="T4" fmla="*/ 12 w 55"/>
                <a:gd name="T5" fmla="*/ 28 h 50"/>
                <a:gd name="T6" fmla="*/ 7 w 55"/>
                <a:gd name="T7" fmla="*/ 25 h 50"/>
                <a:gd name="T8" fmla="*/ 5 w 55"/>
                <a:gd name="T9" fmla="*/ 28 h 50"/>
                <a:gd name="T10" fmla="*/ 0 w 55"/>
                <a:gd name="T11" fmla="*/ 25 h 50"/>
                <a:gd name="T12" fmla="*/ 15 w 55"/>
                <a:gd name="T13" fmla="*/ 10 h 50"/>
                <a:gd name="T14" fmla="*/ 20 w 55"/>
                <a:gd name="T15" fmla="*/ 15 h 50"/>
                <a:gd name="T16" fmla="*/ 25 w 55"/>
                <a:gd name="T17" fmla="*/ 20 h 50"/>
                <a:gd name="T18" fmla="*/ 37 w 55"/>
                <a:gd name="T19" fmla="*/ 0 h 50"/>
                <a:gd name="T20" fmla="*/ 40 w 55"/>
                <a:gd name="T21" fmla="*/ 0 h 50"/>
                <a:gd name="T22" fmla="*/ 43 w 55"/>
                <a:gd name="T23" fmla="*/ 0 h 50"/>
                <a:gd name="T24" fmla="*/ 55 w 55"/>
                <a:gd name="T25" fmla="*/ 10 h 50"/>
                <a:gd name="T26" fmla="*/ 25 w 55"/>
                <a:gd name="T27" fmla="*/ 50 h 50"/>
                <a:gd name="T28" fmla="*/ 5 w 55"/>
                <a:gd name="T29" fmla="*/ 28 h 50"/>
                <a:gd name="T30" fmla="*/ 5 w 55"/>
                <a:gd name="T31" fmla="*/ 28 h 50"/>
                <a:gd name="T32" fmla="*/ 25 w 55"/>
                <a:gd name="T33" fmla="*/ 35 h 50"/>
                <a:gd name="T34" fmla="*/ 43 w 55"/>
                <a:gd name="T35" fmla="*/ 13 h 50"/>
                <a:gd name="T36" fmla="*/ 43 w 55"/>
                <a:gd name="T37" fmla="*/ 13 h 50"/>
                <a:gd name="T38" fmla="*/ 25 w 55"/>
                <a:gd name="T39" fmla="*/ 35 h 50"/>
                <a:gd name="T40" fmla="*/ 25 w 55"/>
                <a:gd name="T41" fmla="*/ 35 h 50"/>
                <a:gd name="T42" fmla="*/ 25 w 55"/>
                <a:gd name="T4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0">
                  <a:moveTo>
                    <a:pt x="5" y="28"/>
                  </a:moveTo>
                  <a:lnTo>
                    <a:pt x="7" y="25"/>
                  </a:lnTo>
                  <a:lnTo>
                    <a:pt x="12" y="28"/>
                  </a:lnTo>
                  <a:lnTo>
                    <a:pt x="7" y="25"/>
                  </a:lnTo>
                  <a:lnTo>
                    <a:pt x="5" y="28"/>
                  </a:lnTo>
                  <a:lnTo>
                    <a:pt x="0" y="25"/>
                  </a:lnTo>
                  <a:lnTo>
                    <a:pt x="15" y="10"/>
                  </a:lnTo>
                  <a:lnTo>
                    <a:pt x="20" y="15"/>
                  </a:lnTo>
                  <a:lnTo>
                    <a:pt x="25" y="20"/>
                  </a:lnTo>
                  <a:lnTo>
                    <a:pt x="37" y="0"/>
                  </a:lnTo>
                  <a:lnTo>
                    <a:pt x="40" y="0"/>
                  </a:lnTo>
                  <a:lnTo>
                    <a:pt x="43" y="0"/>
                  </a:lnTo>
                  <a:lnTo>
                    <a:pt x="55" y="10"/>
                  </a:lnTo>
                  <a:lnTo>
                    <a:pt x="25" y="50"/>
                  </a:lnTo>
                  <a:lnTo>
                    <a:pt x="5" y="28"/>
                  </a:lnTo>
                  <a:lnTo>
                    <a:pt x="5" y="28"/>
                  </a:lnTo>
                  <a:close/>
                  <a:moveTo>
                    <a:pt x="25" y="35"/>
                  </a:moveTo>
                  <a:lnTo>
                    <a:pt x="43" y="13"/>
                  </a:lnTo>
                  <a:lnTo>
                    <a:pt x="43" y="13"/>
                  </a:lnTo>
                  <a:lnTo>
                    <a:pt x="25" y="35"/>
                  </a:lnTo>
                  <a:lnTo>
                    <a:pt x="25" y="35"/>
                  </a:lnTo>
                  <a:lnTo>
                    <a:pt x="2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85"/>
            <p:cNvSpPr>
              <a:spLocks noEditPoints="1"/>
            </p:cNvSpPr>
            <p:nvPr/>
          </p:nvSpPr>
          <p:spPr bwMode="auto">
            <a:xfrm>
              <a:off x="2343" y="1477"/>
              <a:ext cx="240" cy="131"/>
            </a:xfrm>
            <a:custGeom>
              <a:avLst/>
              <a:gdLst>
                <a:gd name="T0" fmla="*/ 69 w 95"/>
                <a:gd name="T1" fmla="*/ 50 h 52"/>
                <a:gd name="T2" fmla="*/ 70 w 95"/>
                <a:gd name="T3" fmla="*/ 46 h 52"/>
                <a:gd name="T4" fmla="*/ 74 w 95"/>
                <a:gd name="T5" fmla="*/ 47 h 52"/>
                <a:gd name="T6" fmla="*/ 74 w 95"/>
                <a:gd name="T7" fmla="*/ 47 h 52"/>
                <a:gd name="T8" fmla="*/ 81 w 95"/>
                <a:gd name="T9" fmla="*/ 48 h 52"/>
                <a:gd name="T10" fmla="*/ 81 w 95"/>
                <a:gd name="T11" fmla="*/ 48 h 52"/>
                <a:gd name="T12" fmla="*/ 89 w 95"/>
                <a:gd name="T13" fmla="*/ 46 h 52"/>
                <a:gd name="T14" fmla="*/ 89 w 95"/>
                <a:gd name="T15" fmla="*/ 46 h 52"/>
                <a:gd name="T16" fmla="*/ 91 w 95"/>
                <a:gd name="T17" fmla="*/ 40 h 52"/>
                <a:gd name="T18" fmla="*/ 91 w 95"/>
                <a:gd name="T19" fmla="*/ 40 h 52"/>
                <a:gd name="T20" fmla="*/ 78 w 95"/>
                <a:gd name="T21" fmla="*/ 7 h 52"/>
                <a:gd name="T22" fmla="*/ 78 w 95"/>
                <a:gd name="T23" fmla="*/ 7 h 52"/>
                <a:gd name="T24" fmla="*/ 42 w 95"/>
                <a:gd name="T25" fmla="*/ 4 h 52"/>
                <a:gd name="T26" fmla="*/ 42 w 95"/>
                <a:gd name="T27" fmla="*/ 4 h 52"/>
                <a:gd name="T28" fmla="*/ 0 w 95"/>
                <a:gd name="T29" fmla="*/ 5 h 52"/>
                <a:gd name="T30" fmla="*/ 0 w 95"/>
                <a:gd name="T31" fmla="*/ 5 h 52"/>
                <a:gd name="T32" fmla="*/ 0 w 95"/>
                <a:gd name="T33" fmla="*/ 1 h 52"/>
                <a:gd name="T34" fmla="*/ 42 w 95"/>
                <a:gd name="T35" fmla="*/ 0 h 52"/>
                <a:gd name="T36" fmla="*/ 42 w 95"/>
                <a:gd name="T37" fmla="*/ 0 h 52"/>
                <a:gd name="T38" fmla="*/ 80 w 95"/>
                <a:gd name="T39" fmla="*/ 4 h 52"/>
                <a:gd name="T40" fmla="*/ 80 w 95"/>
                <a:gd name="T41" fmla="*/ 4 h 52"/>
                <a:gd name="T42" fmla="*/ 95 w 95"/>
                <a:gd name="T43" fmla="*/ 40 h 52"/>
                <a:gd name="T44" fmla="*/ 95 w 95"/>
                <a:gd name="T45" fmla="*/ 40 h 52"/>
                <a:gd name="T46" fmla="*/ 91 w 95"/>
                <a:gd name="T47" fmla="*/ 50 h 52"/>
                <a:gd name="T48" fmla="*/ 91 w 95"/>
                <a:gd name="T49" fmla="*/ 50 h 52"/>
                <a:gd name="T50" fmla="*/ 81 w 95"/>
                <a:gd name="T51" fmla="*/ 52 h 52"/>
                <a:gd name="T52" fmla="*/ 81 w 95"/>
                <a:gd name="T53" fmla="*/ 52 h 52"/>
                <a:gd name="T54" fmla="*/ 69 w 95"/>
                <a:gd name="T55" fmla="*/ 50 h 52"/>
                <a:gd name="T56" fmla="*/ 0 w 95"/>
                <a:gd name="T57" fmla="*/ 5 h 52"/>
                <a:gd name="T58" fmla="*/ 0 w 95"/>
                <a:gd name="T59" fmla="*/ 5 h 52"/>
                <a:gd name="T60" fmla="*/ 0 w 95"/>
                <a:gd name="T61" fmla="*/ 5 h 52"/>
                <a:gd name="T62" fmla="*/ 0 w 95"/>
                <a:gd name="T63" fmla="*/ 5 h 52"/>
                <a:gd name="T64" fmla="*/ 0 w 95"/>
                <a:gd name="T6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69" y="50"/>
                  </a:moveTo>
                  <a:cubicBezTo>
                    <a:pt x="70" y="46"/>
                    <a:pt x="70" y="46"/>
                    <a:pt x="70" y="46"/>
                  </a:cubicBezTo>
                  <a:cubicBezTo>
                    <a:pt x="70" y="46"/>
                    <a:pt x="72" y="47"/>
                    <a:pt x="74" y="47"/>
                  </a:cubicBezTo>
                  <a:cubicBezTo>
                    <a:pt x="74" y="47"/>
                    <a:pt x="74" y="47"/>
                    <a:pt x="74" y="47"/>
                  </a:cubicBezTo>
                  <a:cubicBezTo>
                    <a:pt x="76" y="47"/>
                    <a:pt x="78" y="48"/>
                    <a:pt x="81" y="48"/>
                  </a:cubicBezTo>
                  <a:cubicBezTo>
                    <a:pt x="81" y="48"/>
                    <a:pt x="81" y="48"/>
                    <a:pt x="81" y="48"/>
                  </a:cubicBezTo>
                  <a:cubicBezTo>
                    <a:pt x="84" y="48"/>
                    <a:pt x="87" y="47"/>
                    <a:pt x="89" y="46"/>
                  </a:cubicBezTo>
                  <a:cubicBezTo>
                    <a:pt x="89" y="46"/>
                    <a:pt x="89" y="46"/>
                    <a:pt x="89" y="46"/>
                  </a:cubicBezTo>
                  <a:cubicBezTo>
                    <a:pt x="90" y="46"/>
                    <a:pt x="91" y="44"/>
                    <a:pt x="91" y="40"/>
                  </a:cubicBezTo>
                  <a:cubicBezTo>
                    <a:pt x="91" y="40"/>
                    <a:pt x="91" y="40"/>
                    <a:pt x="91" y="40"/>
                  </a:cubicBezTo>
                  <a:cubicBezTo>
                    <a:pt x="91" y="29"/>
                    <a:pt x="84" y="11"/>
                    <a:pt x="78" y="7"/>
                  </a:cubicBezTo>
                  <a:cubicBezTo>
                    <a:pt x="78" y="7"/>
                    <a:pt x="78" y="7"/>
                    <a:pt x="78" y="7"/>
                  </a:cubicBezTo>
                  <a:cubicBezTo>
                    <a:pt x="75" y="5"/>
                    <a:pt x="58" y="4"/>
                    <a:pt x="42" y="4"/>
                  </a:cubicBezTo>
                  <a:cubicBezTo>
                    <a:pt x="42" y="4"/>
                    <a:pt x="42" y="4"/>
                    <a:pt x="42" y="4"/>
                  </a:cubicBezTo>
                  <a:cubicBezTo>
                    <a:pt x="22" y="4"/>
                    <a:pt x="0" y="5"/>
                    <a:pt x="0" y="5"/>
                  </a:cubicBezTo>
                  <a:cubicBezTo>
                    <a:pt x="0" y="5"/>
                    <a:pt x="0" y="5"/>
                    <a:pt x="0" y="5"/>
                  </a:cubicBezTo>
                  <a:cubicBezTo>
                    <a:pt x="0" y="1"/>
                    <a:pt x="0" y="1"/>
                    <a:pt x="0" y="1"/>
                  </a:cubicBezTo>
                  <a:cubicBezTo>
                    <a:pt x="0" y="1"/>
                    <a:pt x="21" y="0"/>
                    <a:pt x="42" y="0"/>
                  </a:cubicBezTo>
                  <a:cubicBezTo>
                    <a:pt x="42" y="0"/>
                    <a:pt x="42" y="0"/>
                    <a:pt x="42" y="0"/>
                  </a:cubicBezTo>
                  <a:cubicBezTo>
                    <a:pt x="59" y="0"/>
                    <a:pt x="74" y="1"/>
                    <a:pt x="80" y="4"/>
                  </a:cubicBezTo>
                  <a:cubicBezTo>
                    <a:pt x="80" y="4"/>
                    <a:pt x="80" y="4"/>
                    <a:pt x="80" y="4"/>
                  </a:cubicBezTo>
                  <a:cubicBezTo>
                    <a:pt x="89" y="10"/>
                    <a:pt x="95" y="28"/>
                    <a:pt x="95" y="40"/>
                  </a:cubicBezTo>
                  <a:cubicBezTo>
                    <a:pt x="95" y="40"/>
                    <a:pt x="95" y="40"/>
                    <a:pt x="95" y="40"/>
                  </a:cubicBezTo>
                  <a:cubicBezTo>
                    <a:pt x="95" y="44"/>
                    <a:pt x="94" y="48"/>
                    <a:pt x="91" y="50"/>
                  </a:cubicBezTo>
                  <a:cubicBezTo>
                    <a:pt x="91" y="50"/>
                    <a:pt x="91" y="50"/>
                    <a:pt x="91" y="50"/>
                  </a:cubicBezTo>
                  <a:cubicBezTo>
                    <a:pt x="88" y="51"/>
                    <a:pt x="84" y="52"/>
                    <a:pt x="81" y="52"/>
                  </a:cubicBezTo>
                  <a:cubicBezTo>
                    <a:pt x="81" y="52"/>
                    <a:pt x="81" y="52"/>
                    <a:pt x="81" y="52"/>
                  </a:cubicBezTo>
                  <a:cubicBezTo>
                    <a:pt x="75" y="52"/>
                    <a:pt x="69" y="50"/>
                    <a:pt x="69" y="50"/>
                  </a:cubicBezTo>
                  <a:close/>
                  <a:moveTo>
                    <a:pt x="0" y="5"/>
                  </a:moveTo>
                  <a:cubicBezTo>
                    <a:pt x="0" y="5"/>
                    <a:pt x="0" y="5"/>
                    <a:pt x="0" y="5"/>
                  </a:cubicBezTo>
                  <a:cubicBezTo>
                    <a:pt x="0" y="5"/>
                    <a:pt x="0" y="5"/>
                    <a:pt x="0" y="5"/>
                  </a:cubicBezTo>
                  <a:cubicBezTo>
                    <a:pt x="0" y="5"/>
                    <a:pt x="0"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86"/>
            <p:cNvSpPr>
              <a:spLocks noEditPoints="1"/>
            </p:cNvSpPr>
            <p:nvPr/>
          </p:nvSpPr>
          <p:spPr bwMode="auto">
            <a:xfrm>
              <a:off x="2336" y="1472"/>
              <a:ext cx="252" cy="141"/>
            </a:xfrm>
            <a:custGeom>
              <a:avLst/>
              <a:gdLst>
                <a:gd name="T0" fmla="*/ 70 w 100"/>
                <a:gd name="T1" fmla="*/ 52 h 56"/>
                <a:gd name="T2" fmla="*/ 72 w 100"/>
                <a:gd name="T3" fmla="*/ 47 h 56"/>
                <a:gd name="T4" fmla="*/ 74 w 100"/>
                <a:gd name="T5" fmla="*/ 46 h 56"/>
                <a:gd name="T6" fmla="*/ 74 w 100"/>
                <a:gd name="T7" fmla="*/ 46 h 56"/>
                <a:gd name="T8" fmla="*/ 77 w 100"/>
                <a:gd name="T9" fmla="*/ 47 h 56"/>
                <a:gd name="T10" fmla="*/ 84 w 100"/>
                <a:gd name="T11" fmla="*/ 48 h 56"/>
                <a:gd name="T12" fmla="*/ 91 w 100"/>
                <a:gd name="T13" fmla="*/ 47 h 56"/>
                <a:gd name="T14" fmla="*/ 92 w 100"/>
                <a:gd name="T15" fmla="*/ 42 h 56"/>
                <a:gd name="T16" fmla="*/ 92 w 100"/>
                <a:gd name="T17" fmla="*/ 42 h 56"/>
                <a:gd name="T18" fmla="*/ 80 w 100"/>
                <a:gd name="T19" fmla="*/ 11 h 56"/>
                <a:gd name="T20" fmla="*/ 68 w 100"/>
                <a:gd name="T21" fmla="*/ 9 h 56"/>
                <a:gd name="T22" fmla="*/ 45 w 100"/>
                <a:gd name="T23" fmla="*/ 8 h 56"/>
                <a:gd name="T24" fmla="*/ 3 w 100"/>
                <a:gd name="T25" fmla="*/ 9 h 56"/>
                <a:gd name="T26" fmla="*/ 3 w 100"/>
                <a:gd name="T27" fmla="*/ 1 h 56"/>
                <a:gd name="T28" fmla="*/ 3 w 100"/>
                <a:gd name="T29" fmla="*/ 1 h 56"/>
                <a:gd name="T30" fmla="*/ 6 w 100"/>
                <a:gd name="T31" fmla="*/ 1 h 56"/>
                <a:gd name="T32" fmla="*/ 45 w 100"/>
                <a:gd name="T33" fmla="*/ 0 h 56"/>
                <a:gd name="T34" fmla="*/ 84 w 100"/>
                <a:gd name="T35" fmla="*/ 4 h 56"/>
                <a:gd name="T36" fmla="*/ 94 w 100"/>
                <a:gd name="T37" fmla="*/ 54 h 56"/>
                <a:gd name="T38" fmla="*/ 84 w 100"/>
                <a:gd name="T39" fmla="*/ 56 h 56"/>
                <a:gd name="T40" fmla="*/ 72 w 100"/>
                <a:gd name="T41" fmla="*/ 52 h 56"/>
                <a:gd name="T42" fmla="*/ 72 w 100"/>
                <a:gd name="T43" fmla="*/ 54 h 56"/>
                <a:gd name="T44" fmla="*/ 84 w 100"/>
                <a:gd name="T45" fmla="*/ 52 h 56"/>
                <a:gd name="T46" fmla="*/ 84 w 100"/>
                <a:gd name="T47" fmla="*/ 52 h 56"/>
                <a:gd name="T48" fmla="*/ 93 w 100"/>
                <a:gd name="T49" fmla="*/ 50 h 56"/>
                <a:gd name="T50" fmla="*/ 93 w 100"/>
                <a:gd name="T51" fmla="*/ 50 h 56"/>
                <a:gd name="T52" fmla="*/ 76 w 100"/>
                <a:gd name="T53" fmla="*/ 51 h 56"/>
                <a:gd name="T54" fmla="*/ 75 w 100"/>
                <a:gd name="T55" fmla="*/ 51 h 56"/>
                <a:gd name="T56" fmla="*/ 73 w 100"/>
                <a:gd name="T57" fmla="*/ 50 h 56"/>
                <a:gd name="T58" fmla="*/ 73 w 100"/>
                <a:gd name="T59" fmla="*/ 50 h 56"/>
                <a:gd name="T60" fmla="*/ 73 w 100"/>
                <a:gd name="T61" fmla="*/ 50 h 56"/>
                <a:gd name="T62" fmla="*/ 73 w 100"/>
                <a:gd name="T63" fmla="*/ 50 h 56"/>
                <a:gd name="T64" fmla="*/ 93 w 100"/>
                <a:gd name="T65" fmla="*/ 50 h 56"/>
                <a:gd name="T66" fmla="*/ 93 w 100"/>
                <a:gd name="T67" fmla="*/ 50 h 56"/>
                <a:gd name="T68" fmla="*/ 71 w 100"/>
                <a:gd name="T69" fmla="*/ 49 h 56"/>
                <a:gd name="T70" fmla="*/ 95 w 100"/>
                <a:gd name="T71" fmla="*/ 47 h 56"/>
                <a:gd name="T72" fmla="*/ 96 w 100"/>
                <a:gd name="T73" fmla="*/ 45 h 56"/>
                <a:gd name="T74" fmla="*/ 96 w 100"/>
                <a:gd name="T75" fmla="*/ 40 h 56"/>
                <a:gd name="T76" fmla="*/ 82 w 100"/>
                <a:gd name="T77" fmla="*/ 8 h 56"/>
                <a:gd name="T78" fmla="*/ 3 w 100"/>
                <a:gd name="T79" fmla="*/ 9 h 56"/>
                <a:gd name="T80" fmla="*/ 69 w 100"/>
                <a:gd name="T81" fmla="*/ 5 h 56"/>
                <a:gd name="T82" fmla="*/ 63 w 100"/>
                <a:gd name="T83" fmla="*/ 5 h 56"/>
                <a:gd name="T84" fmla="*/ 5 w 100"/>
                <a:gd name="T85" fmla="*/ 5 h 56"/>
                <a:gd name="T86" fmla="*/ 5 w 100"/>
                <a:gd name="T87" fmla="*/ 5 h 56"/>
                <a:gd name="T88" fmla="*/ 8 w 100"/>
                <a:gd name="T89" fmla="*/ 5 h 56"/>
                <a:gd name="T90" fmla="*/ 8 w 100"/>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 h="56">
                  <a:moveTo>
                    <a:pt x="72" y="54"/>
                  </a:moveTo>
                  <a:cubicBezTo>
                    <a:pt x="70" y="54"/>
                    <a:pt x="70" y="54"/>
                    <a:pt x="70" y="54"/>
                  </a:cubicBezTo>
                  <a:cubicBezTo>
                    <a:pt x="70" y="52"/>
                    <a:pt x="70" y="52"/>
                    <a:pt x="70" y="52"/>
                  </a:cubicBezTo>
                  <a:cubicBezTo>
                    <a:pt x="71" y="48"/>
                    <a:pt x="71" y="48"/>
                    <a:pt x="71" y="48"/>
                  </a:cubicBezTo>
                  <a:cubicBezTo>
                    <a:pt x="71" y="48"/>
                    <a:pt x="72" y="47"/>
                    <a:pt x="72" y="47"/>
                  </a:cubicBezTo>
                  <a:cubicBezTo>
                    <a:pt x="72" y="47"/>
                    <a:pt x="72" y="47"/>
                    <a:pt x="72" y="47"/>
                  </a:cubicBezTo>
                  <a:cubicBezTo>
                    <a:pt x="72" y="47"/>
                    <a:pt x="73" y="46"/>
                    <a:pt x="73" y="46"/>
                  </a:cubicBezTo>
                  <a:cubicBezTo>
                    <a:pt x="73" y="46"/>
                    <a:pt x="73" y="46"/>
                    <a:pt x="73" y="46"/>
                  </a:cubicBezTo>
                  <a:cubicBezTo>
                    <a:pt x="73" y="46"/>
                    <a:pt x="74" y="46"/>
                    <a:pt x="74" y="46"/>
                  </a:cubicBezTo>
                  <a:cubicBezTo>
                    <a:pt x="74" y="46"/>
                    <a:pt x="74" y="46"/>
                    <a:pt x="74" y="46"/>
                  </a:cubicBezTo>
                  <a:cubicBezTo>
                    <a:pt x="74" y="46"/>
                    <a:pt x="74" y="46"/>
                    <a:pt x="74" y="46"/>
                  </a:cubicBezTo>
                  <a:cubicBezTo>
                    <a:pt x="74" y="46"/>
                    <a:pt x="74" y="46"/>
                    <a:pt x="74" y="46"/>
                  </a:cubicBezTo>
                  <a:cubicBezTo>
                    <a:pt x="74" y="47"/>
                    <a:pt x="74" y="47"/>
                    <a:pt x="75" y="47"/>
                  </a:cubicBezTo>
                  <a:cubicBezTo>
                    <a:pt x="75" y="47"/>
                    <a:pt x="75" y="47"/>
                    <a:pt x="75" y="47"/>
                  </a:cubicBezTo>
                  <a:cubicBezTo>
                    <a:pt x="75" y="47"/>
                    <a:pt x="76" y="47"/>
                    <a:pt x="77" y="47"/>
                  </a:cubicBezTo>
                  <a:cubicBezTo>
                    <a:pt x="77" y="47"/>
                    <a:pt x="77" y="47"/>
                    <a:pt x="77" y="47"/>
                  </a:cubicBezTo>
                  <a:cubicBezTo>
                    <a:pt x="79" y="47"/>
                    <a:pt x="82" y="48"/>
                    <a:pt x="84" y="48"/>
                  </a:cubicBezTo>
                  <a:cubicBezTo>
                    <a:pt x="84" y="48"/>
                    <a:pt x="84" y="48"/>
                    <a:pt x="84" y="48"/>
                  </a:cubicBezTo>
                  <a:cubicBezTo>
                    <a:pt x="84" y="48"/>
                    <a:pt x="84" y="48"/>
                    <a:pt x="84" y="48"/>
                  </a:cubicBezTo>
                  <a:cubicBezTo>
                    <a:pt x="87" y="48"/>
                    <a:pt x="89" y="47"/>
                    <a:pt x="91" y="47"/>
                  </a:cubicBezTo>
                  <a:cubicBezTo>
                    <a:pt x="91" y="47"/>
                    <a:pt x="91" y="47"/>
                    <a:pt x="91" y="47"/>
                  </a:cubicBezTo>
                  <a:cubicBezTo>
                    <a:pt x="91" y="47"/>
                    <a:pt x="91" y="46"/>
                    <a:pt x="91" y="46"/>
                  </a:cubicBezTo>
                  <a:cubicBezTo>
                    <a:pt x="91" y="46"/>
                    <a:pt x="91" y="46"/>
                    <a:pt x="91" y="46"/>
                  </a:cubicBezTo>
                  <a:cubicBezTo>
                    <a:pt x="92" y="45"/>
                    <a:pt x="92" y="44"/>
                    <a:pt x="92" y="42"/>
                  </a:cubicBezTo>
                  <a:cubicBezTo>
                    <a:pt x="92" y="42"/>
                    <a:pt x="92" y="42"/>
                    <a:pt x="92" y="42"/>
                  </a:cubicBezTo>
                  <a:cubicBezTo>
                    <a:pt x="92" y="42"/>
                    <a:pt x="92" y="42"/>
                    <a:pt x="92" y="42"/>
                  </a:cubicBezTo>
                  <a:cubicBezTo>
                    <a:pt x="92" y="42"/>
                    <a:pt x="92" y="42"/>
                    <a:pt x="92" y="42"/>
                  </a:cubicBezTo>
                  <a:cubicBezTo>
                    <a:pt x="92" y="42"/>
                    <a:pt x="92" y="42"/>
                    <a:pt x="92" y="41"/>
                  </a:cubicBezTo>
                  <a:cubicBezTo>
                    <a:pt x="92" y="41"/>
                    <a:pt x="92" y="41"/>
                    <a:pt x="92" y="41"/>
                  </a:cubicBezTo>
                  <a:cubicBezTo>
                    <a:pt x="92" y="32"/>
                    <a:pt x="85" y="13"/>
                    <a:pt x="80" y="11"/>
                  </a:cubicBezTo>
                  <a:cubicBezTo>
                    <a:pt x="80" y="11"/>
                    <a:pt x="80" y="11"/>
                    <a:pt x="80" y="11"/>
                  </a:cubicBezTo>
                  <a:cubicBezTo>
                    <a:pt x="79" y="11"/>
                    <a:pt x="74" y="9"/>
                    <a:pt x="68" y="9"/>
                  </a:cubicBezTo>
                  <a:cubicBezTo>
                    <a:pt x="68" y="9"/>
                    <a:pt x="68" y="9"/>
                    <a:pt x="68" y="9"/>
                  </a:cubicBezTo>
                  <a:cubicBezTo>
                    <a:pt x="62" y="8"/>
                    <a:pt x="55" y="8"/>
                    <a:pt x="47" y="8"/>
                  </a:cubicBezTo>
                  <a:cubicBezTo>
                    <a:pt x="47" y="8"/>
                    <a:pt x="47" y="8"/>
                    <a:pt x="47" y="8"/>
                  </a:cubicBezTo>
                  <a:cubicBezTo>
                    <a:pt x="46" y="8"/>
                    <a:pt x="46" y="8"/>
                    <a:pt x="45" y="8"/>
                  </a:cubicBezTo>
                  <a:cubicBezTo>
                    <a:pt x="45" y="8"/>
                    <a:pt x="45" y="8"/>
                    <a:pt x="45" y="8"/>
                  </a:cubicBezTo>
                  <a:cubicBezTo>
                    <a:pt x="25" y="8"/>
                    <a:pt x="3" y="9"/>
                    <a:pt x="3" y="9"/>
                  </a:cubicBezTo>
                  <a:cubicBezTo>
                    <a:pt x="3" y="9"/>
                    <a:pt x="3" y="9"/>
                    <a:pt x="3" y="9"/>
                  </a:cubicBezTo>
                  <a:cubicBezTo>
                    <a:pt x="1" y="10"/>
                    <a:pt x="1" y="10"/>
                    <a:pt x="1" y="10"/>
                  </a:cubicBezTo>
                  <a:cubicBezTo>
                    <a:pt x="0" y="1"/>
                    <a:pt x="0" y="1"/>
                    <a:pt x="0"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5" y="1"/>
                    <a:pt x="6" y="1"/>
                  </a:cubicBezTo>
                  <a:cubicBezTo>
                    <a:pt x="6" y="1"/>
                    <a:pt x="6" y="1"/>
                    <a:pt x="6" y="1"/>
                  </a:cubicBezTo>
                  <a:cubicBezTo>
                    <a:pt x="9" y="1"/>
                    <a:pt x="12" y="1"/>
                    <a:pt x="16" y="1"/>
                  </a:cubicBezTo>
                  <a:cubicBezTo>
                    <a:pt x="16" y="1"/>
                    <a:pt x="16" y="1"/>
                    <a:pt x="16" y="1"/>
                  </a:cubicBezTo>
                  <a:cubicBezTo>
                    <a:pt x="24" y="1"/>
                    <a:pt x="35" y="0"/>
                    <a:pt x="45" y="0"/>
                  </a:cubicBezTo>
                  <a:cubicBezTo>
                    <a:pt x="45" y="0"/>
                    <a:pt x="45" y="0"/>
                    <a:pt x="45" y="0"/>
                  </a:cubicBezTo>
                  <a:cubicBezTo>
                    <a:pt x="62" y="0"/>
                    <a:pt x="77" y="1"/>
                    <a:pt x="84" y="4"/>
                  </a:cubicBezTo>
                  <a:cubicBezTo>
                    <a:pt x="84" y="4"/>
                    <a:pt x="84" y="4"/>
                    <a:pt x="84" y="4"/>
                  </a:cubicBezTo>
                  <a:cubicBezTo>
                    <a:pt x="94" y="11"/>
                    <a:pt x="99" y="29"/>
                    <a:pt x="100" y="42"/>
                  </a:cubicBezTo>
                  <a:cubicBezTo>
                    <a:pt x="100" y="42"/>
                    <a:pt x="100" y="42"/>
                    <a:pt x="100" y="42"/>
                  </a:cubicBezTo>
                  <a:cubicBezTo>
                    <a:pt x="100" y="46"/>
                    <a:pt x="99" y="51"/>
                    <a:pt x="94" y="54"/>
                  </a:cubicBezTo>
                  <a:cubicBezTo>
                    <a:pt x="94" y="54"/>
                    <a:pt x="94" y="54"/>
                    <a:pt x="94" y="54"/>
                  </a:cubicBezTo>
                  <a:cubicBezTo>
                    <a:pt x="91" y="55"/>
                    <a:pt x="87" y="56"/>
                    <a:pt x="84" y="56"/>
                  </a:cubicBezTo>
                  <a:cubicBezTo>
                    <a:pt x="84" y="56"/>
                    <a:pt x="84" y="56"/>
                    <a:pt x="84" y="56"/>
                  </a:cubicBezTo>
                  <a:cubicBezTo>
                    <a:pt x="78" y="56"/>
                    <a:pt x="73" y="54"/>
                    <a:pt x="72" y="54"/>
                  </a:cubicBezTo>
                  <a:close/>
                  <a:moveTo>
                    <a:pt x="72" y="54"/>
                  </a:moveTo>
                  <a:cubicBezTo>
                    <a:pt x="72" y="52"/>
                    <a:pt x="72" y="52"/>
                    <a:pt x="72" y="52"/>
                  </a:cubicBezTo>
                  <a:cubicBezTo>
                    <a:pt x="74" y="53"/>
                    <a:pt x="74" y="53"/>
                    <a:pt x="74" y="53"/>
                  </a:cubicBezTo>
                  <a:cubicBezTo>
                    <a:pt x="72" y="52"/>
                    <a:pt x="72" y="52"/>
                    <a:pt x="72" y="52"/>
                  </a:cubicBezTo>
                  <a:cubicBezTo>
                    <a:pt x="72" y="54"/>
                    <a:pt x="72" y="54"/>
                    <a:pt x="72"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1"/>
                    <a:pt x="93" y="50"/>
                  </a:cubicBezTo>
                  <a:cubicBezTo>
                    <a:pt x="93" y="50"/>
                    <a:pt x="93" y="50"/>
                    <a:pt x="93" y="50"/>
                  </a:cubicBezTo>
                  <a:cubicBezTo>
                    <a:pt x="93" y="50"/>
                    <a:pt x="93" y="50"/>
                    <a:pt x="93" y="50"/>
                  </a:cubicBezTo>
                  <a:cubicBezTo>
                    <a:pt x="93" y="50"/>
                    <a:pt x="93" y="50"/>
                    <a:pt x="93" y="50"/>
                  </a:cubicBezTo>
                  <a:cubicBezTo>
                    <a:pt x="90" y="51"/>
                    <a:pt x="87" y="52"/>
                    <a:pt x="84" y="52"/>
                  </a:cubicBezTo>
                  <a:close/>
                  <a:moveTo>
                    <a:pt x="80" y="52"/>
                  </a:moveTo>
                  <a:cubicBezTo>
                    <a:pt x="79" y="51"/>
                    <a:pt x="77" y="51"/>
                    <a:pt x="76" y="51"/>
                  </a:cubicBezTo>
                  <a:cubicBezTo>
                    <a:pt x="76" y="51"/>
                    <a:pt x="76" y="51"/>
                    <a:pt x="76" y="51"/>
                  </a:cubicBezTo>
                  <a:cubicBezTo>
                    <a:pt x="76" y="51"/>
                    <a:pt x="75" y="51"/>
                    <a:pt x="75" y="51"/>
                  </a:cubicBezTo>
                  <a:cubicBezTo>
                    <a:pt x="75" y="51"/>
                    <a:pt x="75" y="51"/>
                    <a:pt x="75" y="51"/>
                  </a:cubicBezTo>
                  <a:cubicBezTo>
                    <a:pt x="75" y="51"/>
                    <a:pt x="75" y="51"/>
                    <a:pt x="75" y="51"/>
                  </a:cubicBezTo>
                  <a:cubicBezTo>
                    <a:pt x="76" y="51"/>
                    <a:pt x="78" y="51"/>
                    <a:pt x="80" y="52"/>
                  </a:cubicBezTo>
                  <a:close/>
                  <a:moveTo>
                    <a:pt x="73" y="50"/>
                  </a:move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lose/>
                  <a:moveTo>
                    <a:pt x="93" y="50"/>
                  </a:moveTo>
                  <a:cubicBezTo>
                    <a:pt x="93" y="50"/>
                    <a:pt x="93" y="50"/>
                    <a:pt x="93" y="50"/>
                  </a:cubicBezTo>
                  <a:cubicBezTo>
                    <a:pt x="93" y="50"/>
                    <a:pt x="93" y="50"/>
                    <a:pt x="93" y="50"/>
                  </a:cubicBezTo>
                  <a:cubicBezTo>
                    <a:pt x="93" y="50"/>
                    <a:pt x="93" y="50"/>
                    <a:pt x="93" y="50"/>
                  </a:cubicBezTo>
                  <a:cubicBezTo>
                    <a:pt x="93" y="50"/>
                    <a:pt x="93" y="50"/>
                    <a:pt x="93" y="50"/>
                  </a:cubicBezTo>
                  <a:cubicBezTo>
                    <a:pt x="93" y="50"/>
                    <a:pt x="93" y="50"/>
                    <a:pt x="93" y="50"/>
                  </a:cubicBezTo>
                  <a:close/>
                  <a:moveTo>
                    <a:pt x="72" y="50"/>
                  </a:moveTo>
                  <a:cubicBezTo>
                    <a:pt x="72" y="49"/>
                    <a:pt x="71" y="49"/>
                    <a:pt x="71" y="49"/>
                  </a:cubicBezTo>
                  <a:cubicBezTo>
                    <a:pt x="71" y="49"/>
                    <a:pt x="71" y="49"/>
                    <a:pt x="71" y="49"/>
                  </a:cubicBezTo>
                  <a:cubicBezTo>
                    <a:pt x="71" y="49"/>
                    <a:pt x="72" y="49"/>
                    <a:pt x="72" y="50"/>
                  </a:cubicBezTo>
                  <a:close/>
                  <a:moveTo>
                    <a:pt x="95" y="47"/>
                  </a:moveTo>
                  <a:cubicBezTo>
                    <a:pt x="95" y="48"/>
                    <a:pt x="95" y="48"/>
                    <a:pt x="94" y="49"/>
                  </a:cubicBezTo>
                  <a:cubicBezTo>
                    <a:pt x="94" y="49"/>
                    <a:pt x="94" y="49"/>
                    <a:pt x="94" y="49"/>
                  </a:cubicBezTo>
                  <a:cubicBezTo>
                    <a:pt x="95" y="48"/>
                    <a:pt x="95" y="47"/>
                    <a:pt x="96" y="45"/>
                  </a:cubicBezTo>
                  <a:cubicBezTo>
                    <a:pt x="96" y="45"/>
                    <a:pt x="96" y="45"/>
                    <a:pt x="96" y="45"/>
                  </a:cubicBezTo>
                  <a:cubicBezTo>
                    <a:pt x="95" y="46"/>
                    <a:pt x="95" y="47"/>
                    <a:pt x="95" y="47"/>
                  </a:cubicBezTo>
                  <a:close/>
                  <a:moveTo>
                    <a:pt x="96"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6" y="40"/>
                  </a:cubicBezTo>
                  <a:close/>
                  <a:moveTo>
                    <a:pt x="3" y="9"/>
                  </a:moveTo>
                  <a:cubicBezTo>
                    <a:pt x="3" y="7"/>
                    <a:pt x="3" y="7"/>
                    <a:pt x="3" y="7"/>
                  </a:cubicBezTo>
                  <a:cubicBezTo>
                    <a:pt x="3" y="9"/>
                    <a:pt x="3" y="9"/>
                    <a:pt x="3" y="9"/>
                  </a:cubicBezTo>
                  <a:close/>
                  <a:moveTo>
                    <a:pt x="69" y="5"/>
                  </a:moveTo>
                  <a:cubicBezTo>
                    <a:pt x="71" y="5"/>
                    <a:pt x="73" y="5"/>
                    <a:pt x="75" y="6"/>
                  </a:cubicBezTo>
                  <a:cubicBezTo>
                    <a:pt x="75" y="6"/>
                    <a:pt x="75" y="6"/>
                    <a:pt x="75" y="6"/>
                  </a:cubicBezTo>
                  <a:cubicBezTo>
                    <a:pt x="72" y="5"/>
                    <a:pt x="68" y="5"/>
                    <a:pt x="63" y="5"/>
                  </a:cubicBezTo>
                  <a:cubicBezTo>
                    <a:pt x="63" y="5"/>
                    <a:pt x="63" y="5"/>
                    <a:pt x="63" y="5"/>
                  </a:cubicBezTo>
                  <a:cubicBezTo>
                    <a:pt x="65" y="5"/>
                    <a:pt x="67" y="5"/>
                    <a:pt x="69" y="5"/>
                  </a:cubicBezTo>
                  <a:close/>
                  <a:moveTo>
                    <a:pt x="5" y="5"/>
                  </a:moveTo>
                  <a:cubicBezTo>
                    <a:pt x="6" y="5"/>
                    <a:pt x="7" y="5"/>
                    <a:pt x="8" y="5"/>
                  </a:cubicBezTo>
                  <a:cubicBezTo>
                    <a:pt x="8" y="5"/>
                    <a:pt x="8" y="5"/>
                    <a:pt x="8" y="5"/>
                  </a:cubicBezTo>
                  <a:cubicBezTo>
                    <a:pt x="7" y="5"/>
                    <a:pt x="6" y="5"/>
                    <a:pt x="5" y="5"/>
                  </a:cubicBezTo>
                  <a:cubicBezTo>
                    <a:pt x="5" y="5"/>
                    <a:pt x="5" y="5"/>
                    <a:pt x="5" y="5"/>
                  </a:cubicBezTo>
                  <a:cubicBezTo>
                    <a:pt x="5" y="5"/>
                    <a:pt x="5" y="5"/>
                    <a:pt x="5" y="5"/>
                  </a:cubicBezTo>
                  <a:close/>
                  <a:moveTo>
                    <a:pt x="8" y="5"/>
                  </a:moveTo>
                  <a:cubicBezTo>
                    <a:pt x="8" y="5"/>
                    <a:pt x="9" y="5"/>
                    <a:pt x="9" y="5"/>
                  </a:cubicBezTo>
                  <a:cubicBezTo>
                    <a:pt x="9" y="5"/>
                    <a:pt x="9" y="5"/>
                    <a:pt x="9" y="5"/>
                  </a:cubicBezTo>
                  <a:cubicBezTo>
                    <a:pt x="9" y="5"/>
                    <a:pt x="8"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87"/>
            <p:cNvSpPr/>
            <p:nvPr/>
          </p:nvSpPr>
          <p:spPr bwMode="auto">
            <a:xfrm>
              <a:off x="2523" y="1597"/>
              <a:ext cx="40" cy="18"/>
            </a:xfrm>
            <a:custGeom>
              <a:avLst/>
              <a:gdLst>
                <a:gd name="T0" fmla="*/ 0 w 40"/>
                <a:gd name="T1" fmla="*/ 11 h 18"/>
                <a:gd name="T2" fmla="*/ 38 w 40"/>
                <a:gd name="T3" fmla="*/ 0 h 18"/>
                <a:gd name="T4" fmla="*/ 40 w 40"/>
                <a:gd name="T5" fmla="*/ 11 h 18"/>
                <a:gd name="T6" fmla="*/ 2 w 40"/>
                <a:gd name="T7" fmla="*/ 18 h 18"/>
                <a:gd name="T8" fmla="*/ 0 w 40"/>
                <a:gd name="T9" fmla="*/ 11 h 18"/>
                <a:gd name="T10" fmla="*/ 0 w 40"/>
                <a:gd name="T11" fmla="*/ 11 h 18"/>
              </a:gdLst>
              <a:ahLst/>
              <a:cxnLst>
                <a:cxn ang="0">
                  <a:pos x="T0" y="T1"/>
                </a:cxn>
                <a:cxn ang="0">
                  <a:pos x="T2" y="T3"/>
                </a:cxn>
                <a:cxn ang="0">
                  <a:pos x="T4" y="T5"/>
                </a:cxn>
                <a:cxn ang="0">
                  <a:pos x="T6" y="T7"/>
                </a:cxn>
                <a:cxn ang="0">
                  <a:pos x="T8" y="T9"/>
                </a:cxn>
                <a:cxn ang="0">
                  <a:pos x="T10" y="T11"/>
                </a:cxn>
              </a:cxnLst>
              <a:rect l="0" t="0" r="r" b="b"/>
              <a:pathLst>
                <a:path w="40" h="18">
                  <a:moveTo>
                    <a:pt x="0" y="11"/>
                  </a:moveTo>
                  <a:lnTo>
                    <a:pt x="38" y="0"/>
                  </a:lnTo>
                  <a:lnTo>
                    <a:pt x="40" y="11"/>
                  </a:lnTo>
                  <a:lnTo>
                    <a:pt x="2" y="18"/>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88"/>
            <p:cNvSpPr>
              <a:spLocks noEditPoints="1"/>
            </p:cNvSpPr>
            <p:nvPr/>
          </p:nvSpPr>
          <p:spPr bwMode="auto">
            <a:xfrm>
              <a:off x="2518" y="1590"/>
              <a:ext cx="50" cy="33"/>
            </a:xfrm>
            <a:custGeom>
              <a:avLst/>
              <a:gdLst>
                <a:gd name="T0" fmla="*/ 2 w 50"/>
                <a:gd name="T1" fmla="*/ 28 h 33"/>
                <a:gd name="T2" fmla="*/ 0 w 50"/>
                <a:gd name="T3" fmla="*/ 18 h 33"/>
                <a:gd name="T4" fmla="*/ 5 w 50"/>
                <a:gd name="T5" fmla="*/ 18 h 33"/>
                <a:gd name="T6" fmla="*/ 7 w 50"/>
                <a:gd name="T7" fmla="*/ 20 h 33"/>
                <a:gd name="T8" fmla="*/ 5 w 50"/>
                <a:gd name="T9" fmla="*/ 18 h 33"/>
                <a:gd name="T10" fmla="*/ 0 w 50"/>
                <a:gd name="T11" fmla="*/ 18 h 33"/>
                <a:gd name="T12" fmla="*/ 0 w 50"/>
                <a:gd name="T13" fmla="*/ 12 h 33"/>
                <a:gd name="T14" fmla="*/ 45 w 50"/>
                <a:gd name="T15" fmla="*/ 0 h 33"/>
                <a:gd name="T16" fmla="*/ 50 w 50"/>
                <a:gd name="T17" fmla="*/ 20 h 33"/>
                <a:gd name="T18" fmla="*/ 5 w 50"/>
                <a:gd name="T19" fmla="*/ 33 h 33"/>
                <a:gd name="T20" fmla="*/ 2 w 50"/>
                <a:gd name="T21" fmla="*/ 28 h 33"/>
                <a:gd name="T22" fmla="*/ 2 w 50"/>
                <a:gd name="T23" fmla="*/ 28 h 33"/>
                <a:gd name="T24" fmla="*/ 12 w 50"/>
                <a:gd name="T25" fmla="*/ 20 h 33"/>
                <a:gd name="T26" fmla="*/ 37 w 50"/>
                <a:gd name="T27" fmla="*/ 12 h 33"/>
                <a:gd name="T28" fmla="*/ 37 w 50"/>
                <a:gd name="T29" fmla="*/ 12 h 33"/>
                <a:gd name="T30" fmla="*/ 12 w 50"/>
                <a:gd name="T31" fmla="*/ 20 h 33"/>
                <a:gd name="T32" fmla="*/ 12 w 50"/>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3">
                  <a:moveTo>
                    <a:pt x="2" y="28"/>
                  </a:moveTo>
                  <a:lnTo>
                    <a:pt x="0" y="18"/>
                  </a:lnTo>
                  <a:lnTo>
                    <a:pt x="5" y="18"/>
                  </a:lnTo>
                  <a:lnTo>
                    <a:pt x="7" y="20"/>
                  </a:lnTo>
                  <a:lnTo>
                    <a:pt x="5" y="18"/>
                  </a:lnTo>
                  <a:lnTo>
                    <a:pt x="0" y="18"/>
                  </a:lnTo>
                  <a:lnTo>
                    <a:pt x="0" y="12"/>
                  </a:lnTo>
                  <a:lnTo>
                    <a:pt x="45" y="0"/>
                  </a:lnTo>
                  <a:lnTo>
                    <a:pt x="50" y="20"/>
                  </a:lnTo>
                  <a:lnTo>
                    <a:pt x="5" y="33"/>
                  </a:lnTo>
                  <a:lnTo>
                    <a:pt x="2" y="28"/>
                  </a:lnTo>
                  <a:lnTo>
                    <a:pt x="2" y="28"/>
                  </a:lnTo>
                  <a:close/>
                  <a:moveTo>
                    <a:pt x="12" y="20"/>
                  </a:moveTo>
                  <a:lnTo>
                    <a:pt x="37" y="12"/>
                  </a:lnTo>
                  <a:lnTo>
                    <a:pt x="37" y="12"/>
                  </a:lnTo>
                  <a:lnTo>
                    <a:pt x="12" y="20"/>
                  </a:lnTo>
                  <a:lnTo>
                    <a:pt x="1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89"/>
            <p:cNvSpPr/>
            <p:nvPr/>
          </p:nvSpPr>
          <p:spPr bwMode="auto">
            <a:xfrm>
              <a:off x="2548" y="1595"/>
              <a:ext cx="20" cy="20"/>
            </a:xfrm>
            <a:custGeom>
              <a:avLst/>
              <a:gdLst>
                <a:gd name="T0" fmla="*/ 0 w 20"/>
                <a:gd name="T1" fmla="*/ 13 h 20"/>
                <a:gd name="T2" fmla="*/ 15 w 20"/>
                <a:gd name="T3" fmla="*/ 0 h 20"/>
                <a:gd name="T4" fmla="*/ 20 w 20"/>
                <a:gd name="T5" fmla="*/ 7 h 20"/>
                <a:gd name="T6" fmla="*/ 7 w 20"/>
                <a:gd name="T7" fmla="*/ 20 h 20"/>
                <a:gd name="T8" fmla="*/ 0 w 20"/>
                <a:gd name="T9" fmla="*/ 13 h 20"/>
                <a:gd name="T10" fmla="*/ 0 w 20"/>
                <a:gd name="T11" fmla="*/ 13 h 20"/>
              </a:gdLst>
              <a:ahLst/>
              <a:cxnLst>
                <a:cxn ang="0">
                  <a:pos x="T0" y="T1"/>
                </a:cxn>
                <a:cxn ang="0">
                  <a:pos x="T2" y="T3"/>
                </a:cxn>
                <a:cxn ang="0">
                  <a:pos x="T4" y="T5"/>
                </a:cxn>
                <a:cxn ang="0">
                  <a:pos x="T6" y="T7"/>
                </a:cxn>
                <a:cxn ang="0">
                  <a:pos x="T8" y="T9"/>
                </a:cxn>
                <a:cxn ang="0">
                  <a:pos x="T10" y="T11"/>
                </a:cxn>
              </a:cxnLst>
              <a:rect l="0" t="0" r="r" b="b"/>
              <a:pathLst>
                <a:path w="20" h="20">
                  <a:moveTo>
                    <a:pt x="0" y="13"/>
                  </a:moveTo>
                  <a:lnTo>
                    <a:pt x="15" y="0"/>
                  </a:lnTo>
                  <a:lnTo>
                    <a:pt x="20" y="7"/>
                  </a:lnTo>
                  <a:lnTo>
                    <a:pt x="7" y="20"/>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90"/>
            <p:cNvSpPr/>
            <p:nvPr/>
          </p:nvSpPr>
          <p:spPr bwMode="auto">
            <a:xfrm>
              <a:off x="2540" y="1590"/>
              <a:ext cx="36" cy="33"/>
            </a:xfrm>
            <a:custGeom>
              <a:avLst/>
              <a:gdLst>
                <a:gd name="T0" fmla="*/ 5 w 36"/>
                <a:gd name="T1" fmla="*/ 20 h 33"/>
                <a:gd name="T2" fmla="*/ 8 w 36"/>
                <a:gd name="T3" fmla="*/ 18 h 33"/>
                <a:gd name="T4" fmla="*/ 10 w 36"/>
                <a:gd name="T5" fmla="*/ 20 h 33"/>
                <a:gd name="T6" fmla="*/ 8 w 36"/>
                <a:gd name="T7" fmla="*/ 18 h 33"/>
                <a:gd name="T8" fmla="*/ 5 w 36"/>
                <a:gd name="T9" fmla="*/ 20 h 33"/>
                <a:gd name="T10" fmla="*/ 0 w 36"/>
                <a:gd name="T11" fmla="*/ 18 h 33"/>
                <a:gd name="T12" fmla="*/ 23 w 36"/>
                <a:gd name="T13" fmla="*/ 0 h 33"/>
                <a:gd name="T14" fmla="*/ 36 w 36"/>
                <a:gd name="T15" fmla="*/ 15 h 33"/>
                <a:gd name="T16" fmla="*/ 13 w 36"/>
                <a:gd name="T17" fmla="*/ 33 h 33"/>
                <a:gd name="T18" fmla="*/ 5 w 36"/>
                <a:gd name="T19" fmla="*/ 20 h 33"/>
                <a:gd name="T20" fmla="*/ 5 w 36"/>
                <a:gd name="T2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5" y="20"/>
                  </a:moveTo>
                  <a:lnTo>
                    <a:pt x="8" y="18"/>
                  </a:lnTo>
                  <a:lnTo>
                    <a:pt x="10" y="20"/>
                  </a:lnTo>
                  <a:lnTo>
                    <a:pt x="8" y="18"/>
                  </a:lnTo>
                  <a:lnTo>
                    <a:pt x="5" y="20"/>
                  </a:lnTo>
                  <a:lnTo>
                    <a:pt x="0" y="18"/>
                  </a:lnTo>
                  <a:lnTo>
                    <a:pt x="23" y="0"/>
                  </a:lnTo>
                  <a:lnTo>
                    <a:pt x="36" y="15"/>
                  </a:lnTo>
                  <a:lnTo>
                    <a:pt x="13" y="33"/>
                  </a:lnTo>
                  <a:lnTo>
                    <a:pt x="5" y="20"/>
                  </a:lnTo>
                  <a:lnTo>
                    <a:pt x="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91"/>
            <p:cNvSpPr/>
            <p:nvPr/>
          </p:nvSpPr>
          <p:spPr bwMode="auto">
            <a:xfrm>
              <a:off x="2002" y="1723"/>
              <a:ext cx="237" cy="204"/>
            </a:xfrm>
            <a:custGeom>
              <a:avLst/>
              <a:gdLst>
                <a:gd name="T0" fmla="*/ 0 w 94"/>
                <a:gd name="T1" fmla="*/ 77 h 81"/>
                <a:gd name="T2" fmla="*/ 24 w 94"/>
                <a:gd name="T3" fmla="*/ 77 h 81"/>
                <a:gd name="T4" fmla="*/ 28 w 94"/>
                <a:gd name="T5" fmla="*/ 45 h 81"/>
                <a:gd name="T6" fmla="*/ 28 w 94"/>
                <a:gd name="T7" fmla="*/ 45 h 81"/>
                <a:gd name="T8" fmla="*/ 38 w 94"/>
                <a:gd name="T9" fmla="*/ 4 h 81"/>
                <a:gd name="T10" fmla="*/ 38 w 94"/>
                <a:gd name="T11" fmla="*/ 4 h 81"/>
                <a:gd name="T12" fmla="*/ 50 w 94"/>
                <a:gd name="T13" fmla="*/ 0 h 81"/>
                <a:gd name="T14" fmla="*/ 50 w 94"/>
                <a:gd name="T15" fmla="*/ 0 h 81"/>
                <a:gd name="T16" fmla="*/ 94 w 94"/>
                <a:gd name="T17" fmla="*/ 10 h 81"/>
                <a:gd name="T18" fmla="*/ 94 w 94"/>
                <a:gd name="T19" fmla="*/ 10 h 81"/>
                <a:gd name="T20" fmla="*/ 94 w 94"/>
                <a:gd name="T21" fmla="*/ 10 h 81"/>
                <a:gd name="T22" fmla="*/ 92 w 94"/>
                <a:gd name="T23" fmla="*/ 13 h 81"/>
                <a:gd name="T24" fmla="*/ 77 w 94"/>
                <a:gd name="T25" fmla="*/ 9 h 81"/>
                <a:gd name="T26" fmla="*/ 77 w 94"/>
                <a:gd name="T27" fmla="*/ 9 h 81"/>
                <a:gd name="T28" fmla="*/ 50 w 94"/>
                <a:gd name="T29" fmla="*/ 4 h 81"/>
                <a:gd name="T30" fmla="*/ 50 w 94"/>
                <a:gd name="T31" fmla="*/ 4 h 81"/>
                <a:gd name="T32" fmla="*/ 42 w 94"/>
                <a:gd name="T33" fmla="*/ 7 h 81"/>
                <a:gd name="T34" fmla="*/ 42 w 94"/>
                <a:gd name="T35" fmla="*/ 7 h 81"/>
                <a:gd name="T36" fmla="*/ 32 w 94"/>
                <a:gd name="T37" fmla="*/ 46 h 81"/>
                <a:gd name="T38" fmla="*/ 32 w 94"/>
                <a:gd name="T39" fmla="*/ 46 h 81"/>
                <a:gd name="T40" fmla="*/ 27 w 94"/>
                <a:gd name="T41" fmla="*/ 79 h 81"/>
                <a:gd name="T42" fmla="*/ 27 w 94"/>
                <a:gd name="T43" fmla="*/ 79 h 81"/>
                <a:gd name="T44" fmla="*/ 27 w 94"/>
                <a:gd name="T45" fmla="*/ 81 h 81"/>
                <a:gd name="T46" fmla="*/ 0 w 94"/>
                <a:gd name="T47" fmla="*/ 81 h 81"/>
                <a:gd name="T48" fmla="*/ 0 w 94"/>
                <a:gd name="T4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1">
                  <a:moveTo>
                    <a:pt x="0" y="77"/>
                  </a:moveTo>
                  <a:cubicBezTo>
                    <a:pt x="24" y="77"/>
                    <a:pt x="24" y="77"/>
                    <a:pt x="24" y="77"/>
                  </a:cubicBezTo>
                  <a:cubicBezTo>
                    <a:pt x="24" y="73"/>
                    <a:pt x="26" y="59"/>
                    <a:pt x="28" y="45"/>
                  </a:cubicBezTo>
                  <a:cubicBezTo>
                    <a:pt x="28" y="45"/>
                    <a:pt x="28" y="45"/>
                    <a:pt x="28" y="45"/>
                  </a:cubicBezTo>
                  <a:cubicBezTo>
                    <a:pt x="31" y="28"/>
                    <a:pt x="35" y="10"/>
                    <a:pt x="38" y="4"/>
                  </a:cubicBezTo>
                  <a:cubicBezTo>
                    <a:pt x="38" y="4"/>
                    <a:pt x="38" y="4"/>
                    <a:pt x="38" y="4"/>
                  </a:cubicBezTo>
                  <a:cubicBezTo>
                    <a:pt x="41" y="1"/>
                    <a:pt x="45" y="1"/>
                    <a:pt x="50" y="0"/>
                  </a:cubicBezTo>
                  <a:cubicBezTo>
                    <a:pt x="50" y="0"/>
                    <a:pt x="50" y="0"/>
                    <a:pt x="50" y="0"/>
                  </a:cubicBezTo>
                  <a:cubicBezTo>
                    <a:pt x="66" y="1"/>
                    <a:pt x="93" y="10"/>
                    <a:pt x="94" y="10"/>
                  </a:cubicBezTo>
                  <a:cubicBezTo>
                    <a:pt x="94" y="10"/>
                    <a:pt x="94" y="10"/>
                    <a:pt x="94" y="10"/>
                  </a:cubicBezTo>
                  <a:cubicBezTo>
                    <a:pt x="94" y="10"/>
                    <a:pt x="94" y="10"/>
                    <a:pt x="94" y="10"/>
                  </a:cubicBezTo>
                  <a:cubicBezTo>
                    <a:pt x="92" y="13"/>
                    <a:pt x="92" y="13"/>
                    <a:pt x="92" y="13"/>
                  </a:cubicBezTo>
                  <a:cubicBezTo>
                    <a:pt x="92" y="13"/>
                    <a:pt x="85" y="11"/>
                    <a:pt x="77" y="9"/>
                  </a:cubicBezTo>
                  <a:cubicBezTo>
                    <a:pt x="77" y="9"/>
                    <a:pt x="77" y="9"/>
                    <a:pt x="77" y="9"/>
                  </a:cubicBezTo>
                  <a:cubicBezTo>
                    <a:pt x="68" y="7"/>
                    <a:pt x="57" y="4"/>
                    <a:pt x="50" y="4"/>
                  </a:cubicBezTo>
                  <a:cubicBezTo>
                    <a:pt x="50" y="4"/>
                    <a:pt x="50" y="4"/>
                    <a:pt x="50" y="4"/>
                  </a:cubicBezTo>
                  <a:cubicBezTo>
                    <a:pt x="45" y="4"/>
                    <a:pt x="42" y="5"/>
                    <a:pt x="42" y="7"/>
                  </a:cubicBezTo>
                  <a:cubicBezTo>
                    <a:pt x="42" y="7"/>
                    <a:pt x="42" y="7"/>
                    <a:pt x="42" y="7"/>
                  </a:cubicBezTo>
                  <a:cubicBezTo>
                    <a:pt x="39" y="10"/>
                    <a:pt x="35" y="29"/>
                    <a:pt x="32" y="46"/>
                  </a:cubicBezTo>
                  <a:cubicBezTo>
                    <a:pt x="32" y="46"/>
                    <a:pt x="32" y="46"/>
                    <a:pt x="32" y="46"/>
                  </a:cubicBezTo>
                  <a:cubicBezTo>
                    <a:pt x="29" y="63"/>
                    <a:pt x="27" y="79"/>
                    <a:pt x="27" y="79"/>
                  </a:cubicBezTo>
                  <a:cubicBezTo>
                    <a:pt x="27" y="79"/>
                    <a:pt x="27" y="79"/>
                    <a:pt x="27" y="79"/>
                  </a:cubicBezTo>
                  <a:cubicBezTo>
                    <a:pt x="27" y="81"/>
                    <a:pt x="27" y="81"/>
                    <a:pt x="27" y="81"/>
                  </a:cubicBezTo>
                  <a:cubicBezTo>
                    <a:pt x="0" y="81"/>
                    <a:pt x="0" y="81"/>
                    <a:pt x="0" y="81"/>
                  </a:cubicBezTo>
                  <a:cubicBezTo>
                    <a:pt x="0" y="77"/>
                    <a:pt x="0" y="77"/>
                    <a:pt x="0"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92"/>
            <p:cNvSpPr>
              <a:spLocks noEditPoints="1"/>
            </p:cNvSpPr>
            <p:nvPr/>
          </p:nvSpPr>
          <p:spPr bwMode="auto">
            <a:xfrm>
              <a:off x="1997" y="1718"/>
              <a:ext cx="248" cy="214"/>
            </a:xfrm>
            <a:custGeom>
              <a:avLst/>
              <a:gdLst>
                <a:gd name="T0" fmla="*/ 0 w 98"/>
                <a:gd name="T1" fmla="*/ 79 h 85"/>
                <a:gd name="T2" fmla="*/ 24 w 98"/>
                <a:gd name="T3" fmla="*/ 77 h 85"/>
                <a:gd name="T4" fmla="*/ 28 w 98"/>
                <a:gd name="T5" fmla="*/ 47 h 85"/>
                <a:gd name="T6" fmla="*/ 39 w 98"/>
                <a:gd name="T7" fmla="*/ 5 h 85"/>
                <a:gd name="T8" fmla="*/ 52 w 98"/>
                <a:gd name="T9" fmla="*/ 0 h 85"/>
                <a:gd name="T10" fmla="*/ 96 w 98"/>
                <a:gd name="T11" fmla="*/ 10 h 85"/>
                <a:gd name="T12" fmla="*/ 98 w 98"/>
                <a:gd name="T13" fmla="*/ 12 h 85"/>
                <a:gd name="T14" fmla="*/ 96 w 98"/>
                <a:gd name="T15" fmla="*/ 17 h 85"/>
                <a:gd name="T16" fmla="*/ 94 w 98"/>
                <a:gd name="T17" fmla="*/ 17 h 85"/>
                <a:gd name="T18" fmla="*/ 94 w 98"/>
                <a:gd name="T19" fmla="*/ 17 h 85"/>
                <a:gd name="T20" fmla="*/ 94 w 98"/>
                <a:gd name="T21" fmla="*/ 17 h 85"/>
                <a:gd name="T22" fmla="*/ 93 w 98"/>
                <a:gd name="T23" fmla="*/ 17 h 85"/>
                <a:gd name="T24" fmla="*/ 93 w 98"/>
                <a:gd name="T25" fmla="*/ 17 h 85"/>
                <a:gd name="T26" fmla="*/ 89 w 98"/>
                <a:gd name="T27" fmla="*/ 16 h 85"/>
                <a:gd name="T28" fmla="*/ 78 w 98"/>
                <a:gd name="T29" fmla="*/ 13 h 85"/>
                <a:gd name="T30" fmla="*/ 52 w 98"/>
                <a:gd name="T31" fmla="*/ 8 h 85"/>
                <a:gd name="T32" fmla="*/ 52 w 98"/>
                <a:gd name="T33" fmla="*/ 8 h 85"/>
                <a:gd name="T34" fmla="*/ 51 w 98"/>
                <a:gd name="T35" fmla="*/ 8 h 85"/>
                <a:gd name="T36" fmla="*/ 45 w 98"/>
                <a:gd name="T37" fmla="*/ 10 h 85"/>
                <a:gd name="T38" fmla="*/ 45 w 98"/>
                <a:gd name="T39" fmla="*/ 10 h 85"/>
                <a:gd name="T40" fmla="*/ 41 w 98"/>
                <a:gd name="T41" fmla="*/ 24 h 85"/>
                <a:gd name="T42" fmla="*/ 36 w 98"/>
                <a:gd name="T43" fmla="*/ 48 h 85"/>
                <a:gd name="T44" fmla="*/ 31 w 98"/>
                <a:gd name="T45" fmla="*/ 82 h 85"/>
                <a:gd name="T46" fmla="*/ 0 w 98"/>
                <a:gd name="T47" fmla="*/ 85 h 85"/>
                <a:gd name="T48" fmla="*/ 28 w 98"/>
                <a:gd name="T49" fmla="*/ 79 h 85"/>
                <a:gd name="T50" fmla="*/ 27 w 98"/>
                <a:gd name="T51" fmla="*/ 81 h 85"/>
                <a:gd name="T52" fmla="*/ 27 w 98"/>
                <a:gd name="T53" fmla="*/ 81 h 85"/>
                <a:gd name="T54" fmla="*/ 27 w 98"/>
                <a:gd name="T55" fmla="*/ 80 h 85"/>
                <a:gd name="T56" fmla="*/ 28 w 98"/>
                <a:gd name="T57" fmla="*/ 78 h 85"/>
                <a:gd name="T58" fmla="*/ 29 w 98"/>
                <a:gd name="T59" fmla="*/ 71 h 85"/>
                <a:gd name="T60" fmla="*/ 30 w 98"/>
                <a:gd name="T61" fmla="*/ 62 h 85"/>
                <a:gd name="T62" fmla="*/ 36 w 98"/>
                <a:gd name="T63" fmla="*/ 27 h 85"/>
                <a:gd name="T64" fmla="*/ 37 w 98"/>
                <a:gd name="T65" fmla="*/ 23 h 85"/>
                <a:gd name="T66" fmla="*/ 39 w 98"/>
                <a:gd name="T67" fmla="*/ 14 h 85"/>
                <a:gd name="T68" fmla="*/ 79 w 98"/>
                <a:gd name="T69" fmla="*/ 9 h 85"/>
                <a:gd name="T70" fmla="*/ 93 w 98"/>
                <a:gd name="T71" fmla="*/ 13 h 85"/>
                <a:gd name="T72" fmla="*/ 90 w 98"/>
                <a:gd name="T73" fmla="*/ 12 h 85"/>
                <a:gd name="T74" fmla="*/ 79 w 98"/>
                <a:gd name="T75" fmla="*/ 9 h 85"/>
                <a:gd name="T76" fmla="*/ 66 w 98"/>
                <a:gd name="T77" fmla="*/ 6 h 85"/>
                <a:gd name="T78" fmla="*/ 79 w 98"/>
                <a:gd name="T79" fmla="*/ 9 h 85"/>
                <a:gd name="T80" fmla="*/ 42 w 98"/>
                <a:gd name="T81" fmla="*/ 8 h 85"/>
                <a:gd name="T82" fmla="*/ 42 w 98"/>
                <a:gd name="T83" fmla="*/ 7 h 85"/>
                <a:gd name="T84" fmla="*/ 42 w 98"/>
                <a:gd name="T85" fmla="*/ 7 h 85"/>
                <a:gd name="T86" fmla="*/ 44 w 98"/>
                <a:gd name="T87" fmla="*/ 6 h 85"/>
                <a:gd name="T88" fmla="*/ 47 w 98"/>
                <a:gd name="T89" fmla="*/ 5 h 85"/>
                <a:gd name="T90" fmla="*/ 51 w 98"/>
                <a:gd name="T91" fmla="*/ 4 h 85"/>
                <a:gd name="T92" fmla="*/ 52 w 98"/>
                <a:gd name="T93" fmla="*/ 4 h 85"/>
                <a:gd name="T94" fmla="*/ 55 w 98"/>
                <a:gd name="T95" fmla="*/ 5 h 85"/>
                <a:gd name="T96" fmla="*/ 52 w 98"/>
                <a:gd name="T97" fmla="*/ 4 h 85"/>
                <a:gd name="T98" fmla="*/ 52 w 98"/>
                <a:gd name="T99" fmla="*/ 4 h 85"/>
                <a:gd name="T100" fmla="*/ 52 w 98"/>
                <a:gd name="T101" fmla="*/ 4 h 85"/>
                <a:gd name="T102" fmla="*/ 52 w 98"/>
                <a:gd name="T10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85">
                  <a:moveTo>
                    <a:pt x="0" y="83"/>
                  </a:moveTo>
                  <a:cubicBezTo>
                    <a:pt x="0" y="79"/>
                    <a:pt x="0" y="79"/>
                    <a:pt x="0" y="79"/>
                  </a:cubicBezTo>
                  <a:cubicBezTo>
                    <a:pt x="0" y="77"/>
                    <a:pt x="0" y="77"/>
                    <a:pt x="0" y="77"/>
                  </a:cubicBezTo>
                  <a:cubicBezTo>
                    <a:pt x="24" y="77"/>
                    <a:pt x="24" y="77"/>
                    <a:pt x="24" y="77"/>
                  </a:cubicBezTo>
                  <a:cubicBezTo>
                    <a:pt x="25" y="71"/>
                    <a:pt x="26" y="60"/>
                    <a:pt x="28" y="47"/>
                  </a:cubicBezTo>
                  <a:cubicBezTo>
                    <a:pt x="28" y="47"/>
                    <a:pt x="28" y="47"/>
                    <a:pt x="28" y="47"/>
                  </a:cubicBezTo>
                  <a:cubicBezTo>
                    <a:pt x="31" y="30"/>
                    <a:pt x="35" y="12"/>
                    <a:pt x="39" y="5"/>
                  </a:cubicBezTo>
                  <a:cubicBezTo>
                    <a:pt x="39" y="5"/>
                    <a:pt x="39" y="5"/>
                    <a:pt x="39" y="5"/>
                  </a:cubicBezTo>
                  <a:cubicBezTo>
                    <a:pt x="42" y="1"/>
                    <a:pt x="47" y="1"/>
                    <a:pt x="52" y="0"/>
                  </a:cubicBezTo>
                  <a:cubicBezTo>
                    <a:pt x="52" y="0"/>
                    <a:pt x="52" y="0"/>
                    <a:pt x="52" y="0"/>
                  </a:cubicBezTo>
                  <a:cubicBezTo>
                    <a:pt x="68" y="1"/>
                    <a:pt x="94" y="9"/>
                    <a:pt x="96" y="10"/>
                  </a:cubicBezTo>
                  <a:cubicBezTo>
                    <a:pt x="96" y="10"/>
                    <a:pt x="96" y="10"/>
                    <a:pt x="96" y="10"/>
                  </a:cubicBezTo>
                  <a:cubicBezTo>
                    <a:pt x="98" y="10"/>
                    <a:pt x="98" y="10"/>
                    <a:pt x="98" y="10"/>
                  </a:cubicBezTo>
                  <a:cubicBezTo>
                    <a:pt x="98" y="12"/>
                    <a:pt x="98" y="12"/>
                    <a:pt x="98" y="12"/>
                  </a:cubicBezTo>
                  <a:cubicBezTo>
                    <a:pt x="98" y="12"/>
                    <a:pt x="98" y="12"/>
                    <a:pt x="98" y="12"/>
                  </a:cubicBezTo>
                  <a:cubicBezTo>
                    <a:pt x="96" y="17"/>
                    <a:pt x="96" y="17"/>
                    <a:pt x="96"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2" y="17"/>
                    <a:pt x="91" y="16"/>
                    <a:pt x="89" y="16"/>
                  </a:cubicBezTo>
                  <a:cubicBezTo>
                    <a:pt x="89" y="16"/>
                    <a:pt x="89" y="16"/>
                    <a:pt x="89" y="16"/>
                  </a:cubicBezTo>
                  <a:cubicBezTo>
                    <a:pt x="86" y="15"/>
                    <a:pt x="83" y="14"/>
                    <a:pt x="78" y="13"/>
                  </a:cubicBezTo>
                  <a:cubicBezTo>
                    <a:pt x="78" y="13"/>
                    <a:pt x="78" y="13"/>
                    <a:pt x="78" y="13"/>
                  </a:cubicBezTo>
                  <a:cubicBezTo>
                    <a:pt x="70" y="11"/>
                    <a:pt x="59" y="8"/>
                    <a:pt x="52" y="8"/>
                  </a:cubicBezTo>
                  <a:cubicBezTo>
                    <a:pt x="52" y="8"/>
                    <a:pt x="52" y="8"/>
                    <a:pt x="52" y="8"/>
                  </a:cubicBezTo>
                  <a:cubicBezTo>
                    <a:pt x="52" y="8"/>
                    <a:pt x="52" y="8"/>
                    <a:pt x="52" y="8"/>
                  </a:cubicBezTo>
                  <a:cubicBezTo>
                    <a:pt x="52" y="8"/>
                    <a:pt x="52" y="8"/>
                    <a:pt x="52" y="8"/>
                  </a:cubicBezTo>
                  <a:cubicBezTo>
                    <a:pt x="52" y="8"/>
                    <a:pt x="52" y="8"/>
                    <a:pt x="51" y="8"/>
                  </a:cubicBezTo>
                  <a:cubicBezTo>
                    <a:pt x="51" y="8"/>
                    <a:pt x="51" y="8"/>
                    <a:pt x="51" y="8"/>
                  </a:cubicBezTo>
                  <a:cubicBezTo>
                    <a:pt x="48" y="8"/>
                    <a:pt x="46" y="9"/>
                    <a:pt x="45" y="10"/>
                  </a:cubicBezTo>
                  <a:cubicBezTo>
                    <a:pt x="45" y="10"/>
                    <a:pt x="45" y="10"/>
                    <a:pt x="45" y="10"/>
                  </a:cubicBezTo>
                  <a:cubicBezTo>
                    <a:pt x="45" y="10"/>
                    <a:pt x="45" y="10"/>
                    <a:pt x="45" y="10"/>
                  </a:cubicBezTo>
                  <a:cubicBezTo>
                    <a:pt x="45" y="10"/>
                    <a:pt x="45" y="10"/>
                    <a:pt x="45" y="10"/>
                  </a:cubicBezTo>
                  <a:cubicBezTo>
                    <a:pt x="44" y="11"/>
                    <a:pt x="43" y="17"/>
                    <a:pt x="41" y="24"/>
                  </a:cubicBezTo>
                  <a:cubicBezTo>
                    <a:pt x="41" y="24"/>
                    <a:pt x="41" y="24"/>
                    <a:pt x="41" y="24"/>
                  </a:cubicBezTo>
                  <a:cubicBezTo>
                    <a:pt x="39" y="31"/>
                    <a:pt x="38" y="40"/>
                    <a:pt x="36" y="48"/>
                  </a:cubicBezTo>
                  <a:cubicBezTo>
                    <a:pt x="36" y="48"/>
                    <a:pt x="36" y="48"/>
                    <a:pt x="36" y="48"/>
                  </a:cubicBezTo>
                  <a:cubicBezTo>
                    <a:pt x="33" y="66"/>
                    <a:pt x="31" y="81"/>
                    <a:pt x="31" y="82"/>
                  </a:cubicBezTo>
                  <a:cubicBezTo>
                    <a:pt x="31" y="82"/>
                    <a:pt x="31" y="82"/>
                    <a:pt x="31" y="82"/>
                  </a:cubicBezTo>
                  <a:cubicBezTo>
                    <a:pt x="31" y="85"/>
                    <a:pt x="31" y="85"/>
                    <a:pt x="31" y="85"/>
                  </a:cubicBezTo>
                  <a:cubicBezTo>
                    <a:pt x="0" y="85"/>
                    <a:pt x="0" y="85"/>
                    <a:pt x="0" y="85"/>
                  </a:cubicBezTo>
                  <a:cubicBezTo>
                    <a:pt x="0" y="83"/>
                    <a:pt x="0" y="83"/>
                    <a:pt x="0" y="83"/>
                  </a:cubicBezTo>
                  <a:close/>
                  <a:moveTo>
                    <a:pt x="28" y="79"/>
                  </a:moveTo>
                  <a:cubicBezTo>
                    <a:pt x="27" y="81"/>
                    <a:pt x="27" y="81"/>
                    <a:pt x="27" y="81"/>
                  </a:cubicBezTo>
                  <a:cubicBezTo>
                    <a:pt x="27" y="81"/>
                    <a:pt x="27"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8" y="80"/>
                    <a:pt x="28" y="79"/>
                    <a:pt x="28" y="78"/>
                  </a:cubicBezTo>
                  <a:cubicBezTo>
                    <a:pt x="28" y="78"/>
                    <a:pt x="28" y="78"/>
                    <a:pt x="28" y="78"/>
                  </a:cubicBezTo>
                  <a:cubicBezTo>
                    <a:pt x="28" y="77"/>
                    <a:pt x="28" y="74"/>
                    <a:pt x="29" y="71"/>
                  </a:cubicBezTo>
                  <a:cubicBezTo>
                    <a:pt x="29" y="71"/>
                    <a:pt x="29" y="71"/>
                    <a:pt x="29" y="71"/>
                  </a:cubicBezTo>
                  <a:cubicBezTo>
                    <a:pt x="29" y="68"/>
                    <a:pt x="30" y="65"/>
                    <a:pt x="30" y="62"/>
                  </a:cubicBezTo>
                  <a:cubicBezTo>
                    <a:pt x="30" y="62"/>
                    <a:pt x="30" y="62"/>
                    <a:pt x="30" y="62"/>
                  </a:cubicBezTo>
                  <a:cubicBezTo>
                    <a:pt x="29" y="70"/>
                    <a:pt x="28" y="76"/>
                    <a:pt x="28" y="79"/>
                  </a:cubicBezTo>
                  <a:close/>
                  <a:moveTo>
                    <a:pt x="36" y="27"/>
                  </a:moveTo>
                  <a:cubicBezTo>
                    <a:pt x="36" y="26"/>
                    <a:pt x="37" y="24"/>
                    <a:pt x="37" y="23"/>
                  </a:cubicBezTo>
                  <a:cubicBezTo>
                    <a:pt x="37" y="23"/>
                    <a:pt x="37" y="23"/>
                    <a:pt x="37" y="23"/>
                  </a:cubicBezTo>
                  <a:cubicBezTo>
                    <a:pt x="38" y="19"/>
                    <a:pt x="39" y="16"/>
                    <a:pt x="39" y="14"/>
                  </a:cubicBezTo>
                  <a:cubicBezTo>
                    <a:pt x="39" y="14"/>
                    <a:pt x="39" y="14"/>
                    <a:pt x="39" y="14"/>
                  </a:cubicBezTo>
                  <a:cubicBezTo>
                    <a:pt x="38" y="17"/>
                    <a:pt x="37" y="22"/>
                    <a:pt x="36" y="27"/>
                  </a:cubicBezTo>
                  <a:close/>
                  <a:moveTo>
                    <a:pt x="79" y="9"/>
                  </a:moveTo>
                  <a:cubicBezTo>
                    <a:pt x="85" y="11"/>
                    <a:pt x="90" y="12"/>
                    <a:pt x="93" y="13"/>
                  </a:cubicBezTo>
                  <a:cubicBezTo>
                    <a:pt x="93" y="13"/>
                    <a:pt x="93" y="13"/>
                    <a:pt x="93" y="13"/>
                  </a:cubicBezTo>
                  <a:cubicBezTo>
                    <a:pt x="93" y="13"/>
                    <a:pt x="93" y="13"/>
                    <a:pt x="93" y="13"/>
                  </a:cubicBezTo>
                  <a:cubicBezTo>
                    <a:pt x="92" y="13"/>
                    <a:pt x="91" y="12"/>
                    <a:pt x="90" y="12"/>
                  </a:cubicBezTo>
                  <a:cubicBezTo>
                    <a:pt x="90" y="12"/>
                    <a:pt x="90" y="12"/>
                    <a:pt x="90" y="12"/>
                  </a:cubicBezTo>
                  <a:cubicBezTo>
                    <a:pt x="88" y="11"/>
                    <a:pt x="84" y="10"/>
                    <a:pt x="79" y="9"/>
                  </a:cubicBezTo>
                  <a:cubicBezTo>
                    <a:pt x="79" y="9"/>
                    <a:pt x="79" y="9"/>
                    <a:pt x="79" y="9"/>
                  </a:cubicBezTo>
                  <a:cubicBezTo>
                    <a:pt x="75" y="8"/>
                    <a:pt x="71" y="7"/>
                    <a:pt x="66" y="6"/>
                  </a:cubicBezTo>
                  <a:cubicBezTo>
                    <a:pt x="66" y="6"/>
                    <a:pt x="66" y="6"/>
                    <a:pt x="66" y="6"/>
                  </a:cubicBezTo>
                  <a:cubicBezTo>
                    <a:pt x="71" y="7"/>
                    <a:pt x="75" y="8"/>
                    <a:pt x="79" y="9"/>
                  </a:cubicBezTo>
                  <a:close/>
                  <a:moveTo>
                    <a:pt x="42" y="7"/>
                  </a:moveTo>
                  <a:cubicBezTo>
                    <a:pt x="42" y="8"/>
                    <a:pt x="42" y="8"/>
                    <a:pt x="42" y="8"/>
                  </a:cubicBezTo>
                  <a:cubicBezTo>
                    <a:pt x="42" y="8"/>
                    <a:pt x="42" y="8"/>
                    <a:pt x="42" y="8"/>
                  </a:cubicBezTo>
                  <a:cubicBezTo>
                    <a:pt x="42" y="8"/>
                    <a:pt x="42" y="8"/>
                    <a:pt x="42" y="7"/>
                  </a:cubicBezTo>
                  <a:cubicBezTo>
                    <a:pt x="42" y="7"/>
                    <a:pt x="42" y="7"/>
                    <a:pt x="42" y="7"/>
                  </a:cubicBezTo>
                  <a:cubicBezTo>
                    <a:pt x="42" y="7"/>
                    <a:pt x="42" y="7"/>
                    <a:pt x="42" y="7"/>
                  </a:cubicBezTo>
                  <a:cubicBezTo>
                    <a:pt x="43" y="7"/>
                    <a:pt x="43" y="6"/>
                    <a:pt x="44" y="6"/>
                  </a:cubicBezTo>
                  <a:cubicBezTo>
                    <a:pt x="44" y="6"/>
                    <a:pt x="44" y="6"/>
                    <a:pt x="44" y="6"/>
                  </a:cubicBezTo>
                  <a:cubicBezTo>
                    <a:pt x="43" y="6"/>
                    <a:pt x="43" y="7"/>
                    <a:pt x="42" y="7"/>
                  </a:cubicBezTo>
                  <a:close/>
                  <a:moveTo>
                    <a:pt x="47" y="5"/>
                  </a:moveTo>
                  <a:cubicBezTo>
                    <a:pt x="48" y="5"/>
                    <a:pt x="50" y="5"/>
                    <a:pt x="51" y="4"/>
                  </a:cubicBezTo>
                  <a:cubicBezTo>
                    <a:pt x="51" y="4"/>
                    <a:pt x="51" y="4"/>
                    <a:pt x="51" y="4"/>
                  </a:cubicBezTo>
                  <a:cubicBezTo>
                    <a:pt x="50" y="5"/>
                    <a:pt x="48" y="5"/>
                    <a:pt x="47" y="5"/>
                  </a:cubicBezTo>
                  <a:close/>
                  <a:moveTo>
                    <a:pt x="52" y="4"/>
                  </a:moveTo>
                  <a:cubicBezTo>
                    <a:pt x="53" y="4"/>
                    <a:pt x="54" y="4"/>
                    <a:pt x="55" y="5"/>
                  </a:cubicBezTo>
                  <a:cubicBezTo>
                    <a:pt x="55" y="5"/>
                    <a:pt x="55" y="5"/>
                    <a:pt x="55" y="5"/>
                  </a:cubicBezTo>
                  <a:cubicBezTo>
                    <a:pt x="54" y="4"/>
                    <a:pt x="53" y="4"/>
                    <a:pt x="52" y="4"/>
                  </a:cubicBezTo>
                  <a:cubicBezTo>
                    <a:pt x="52" y="4"/>
                    <a:pt x="52" y="4"/>
                    <a:pt x="52" y="4"/>
                  </a:cubicBezTo>
                  <a:cubicBezTo>
                    <a:pt x="52" y="4"/>
                    <a:pt x="52" y="4"/>
                    <a:pt x="52" y="4"/>
                  </a:cubicBezTo>
                  <a:close/>
                  <a:moveTo>
                    <a:pt x="52" y="4"/>
                  </a:moveTo>
                  <a:cubicBezTo>
                    <a:pt x="52" y="4"/>
                    <a:pt x="52" y="4"/>
                    <a:pt x="52" y="4"/>
                  </a:cubicBezTo>
                  <a:cubicBezTo>
                    <a:pt x="52" y="4"/>
                    <a:pt x="52" y="4"/>
                    <a:pt x="52" y="4"/>
                  </a:cubicBezTo>
                  <a:cubicBezTo>
                    <a:pt x="52" y="4"/>
                    <a:pt x="52" y="4"/>
                    <a:pt x="52" y="4"/>
                  </a:cubicBezTo>
                  <a:cubicBezTo>
                    <a:pt x="52" y="4"/>
                    <a:pt x="52" y="4"/>
                    <a:pt x="52" y="4"/>
                  </a:cubicBezTo>
                  <a:cubicBezTo>
                    <a:pt x="52" y="4"/>
                    <a:pt x="52" y="4"/>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93"/>
            <p:cNvSpPr/>
            <p:nvPr/>
          </p:nvSpPr>
          <p:spPr bwMode="auto">
            <a:xfrm>
              <a:off x="2255" y="1771"/>
              <a:ext cx="129" cy="392"/>
            </a:xfrm>
            <a:custGeom>
              <a:avLst/>
              <a:gdLst>
                <a:gd name="T0" fmla="*/ 2 w 51"/>
                <a:gd name="T1" fmla="*/ 154 h 156"/>
                <a:gd name="T2" fmla="*/ 1 w 51"/>
                <a:gd name="T3" fmla="*/ 151 h 156"/>
                <a:gd name="T4" fmla="*/ 1 w 51"/>
                <a:gd name="T5" fmla="*/ 151 h 156"/>
                <a:gd name="T6" fmla="*/ 7 w 51"/>
                <a:gd name="T7" fmla="*/ 137 h 156"/>
                <a:gd name="T8" fmla="*/ 7 w 51"/>
                <a:gd name="T9" fmla="*/ 137 h 156"/>
                <a:gd name="T10" fmla="*/ 22 w 51"/>
                <a:gd name="T11" fmla="*/ 115 h 156"/>
                <a:gd name="T12" fmla="*/ 22 w 51"/>
                <a:gd name="T13" fmla="*/ 115 h 156"/>
                <a:gd name="T14" fmla="*/ 47 w 51"/>
                <a:gd name="T15" fmla="*/ 79 h 156"/>
                <a:gd name="T16" fmla="*/ 47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1 w 51"/>
                <a:gd name="T31" fmla="*/ 0 h 156"/>
                <a:gd name="T32" fmla="*/ 51 w 51"/>
                <a:gd name="T33" fmla="*/ 76 h 156"/>
                <a:gd name="T34" fmla="*/ 51 w 51"/>
                <a:gd name="T35" fmla="*/ 76 h 156"/>
                <a:gd name="T36" fmla="*/ 50 w 51"/>
                <a:gd name="T37" fmla="*/ 81 h 156"/>
                <a:gd name="T38" fmla="*/ 50 w 51"/>
                <a:gd name="T39" fmla="*/ 81 h 156"/>
                <a:gd name="T40" fmla="*/ 11 w 51"/>
                <a:gd name="T41" fmla="*/ 139 h 156"/>
                <a:gd name="T42" fmla="*/ 11 w 51"/>
                <a:gd name="T43" fmla="*/ 139 h 156"/>
                <a:gd name="T44" fmla="*/ 5 w 51"/>
                <a:gd name="T45" fmla="*/ 151 h 156"/>
                <a:gd name="T46" fmla="*/ 5 w 51"/>
                <a:gd name="T47" fmla="*/ 151 h 156"/>
                <a:gd name="T48" fmla="*/ 21 w 51"/>
                <a:gd name="T49" fmla="*/ 152 h 156"/>
                <a:gd name="T50" fmla="*/ 21 w 51"/>
                <a:gd name="T51" fmla="*/ 152 h 156"/>
                <a:gd name="T52" fmla="*/ 31 w 51"/>
                <a:gd name="T53" fmla="*/ 152 h 156"/>
                <a:gd name="T54" fmla="*/ 31 w 51"/>
                <a:gd name="T55" fmla="*/ 152 h 156"/>
                <a:gd name="T56" fmla="*/ 31 w 51"/>
                <a:gd name="T57" fmla="*/ 156 h 156"/>
                <a:gd name="T58" fmla="*/ 21 w 51"/>
                <a:gd name="T59" fmla="*/ 156 h 156"/>
                <a:gd name="T60" fmla="*/ 21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1" y="151"/>
                  </a:cubicBezTo>
                  <a:cubicBezTo>
                    <a:pt x="1" y="151"/>
                    <a:pt x="1" y="151"/>
                    <a:pt x="1" y="151"/>
                  </a:cubicBezTo>
                  <a:cubicBezTo>
                    <a:pt x="1" y="148"/>
                    <a:pt x="3" y="144"/>
                    <a:pt x="7" y="137"/>
                  </a:cubicBezTo>
                  <a:cubicBezTo>
                    <a:pt x="7" y="137"/>
                    <a:pt x="7" y="137"/>
                    <a:pt x="7" y="137"/>
                  </a:cubicBezTo>
                  <a:cubicBezTo>
                    <a:pt x="11" y="131"/>
                    <a:pt x="16" y="123"/>
                    <a:pt x="22" y="115"/>
                  </a:cubicBezTo>
                  <a:cubicBezTo>
                    <a:pt x="22" y="115"/>
                    <a:pt x="22" y="115"/>
                    <a:pt x="22" y="115"/>
                  </a:cubicBezTo>
                  <a:cubicBezTo>
                    <a:pt x="32" y="100"/>
                    <a:pt x="44" y="84"/>
                    <a:pt x="47" y="79"/>
                  </a:cubicBezTo>
                  <a:cubicBezTo>
                    <a:pt x="47" y="79"/>
                    <a:pt x="47" y="79"/>
                    <a:pt x="47" y="79"/>
                  </a:cubicBezTo>
                  <a:cubicBezTo>
                    <a:pt x="47" y="78"/>
                    <a:pt x="47" y="78"/>
                    <a:pt x="47" y="76"/>
                  </a:cubicBezTo>
                  <a:cubicBezTo>
                    <a:pt x="47" y="76"/>
                    <a:pt x="47" y="76"/>
                    <a:pt x="47" y="76"/>
                  </a:cubicBezTo>
                  <a:cubicBezTo>
                    <a:pt x="47" y="68"/>
                    <a:pt x="40" y="49"/>
                    <a:pt x="32" y="33"/>
                  </a:cubicBezTo>
                  <a:cubicBezTo>
                    <a:pt x="32" y="33"/>
                    <a:pt x="32" y="33"/>
                    <a:pt x="32" y="33"/>
                  </a:cubicBezTo>
                  <a:cubicBezTo>
                    <a:pt x="25" y="16"/>
                    <a:pt x="17" y="2"/>
                    <a:pt x="17" y="2"/>
                  </a:cubicBezTo>
                  <a:cubicBezTo>
                    <a:pt x="17" y="2"/>
                    <a:pt x="17" y="2"/>
                    <a:pt x="17" y="2"/>
                  </a:cubicBezTo>
                  <a:cubicBezTo>
                    <a:pt x="21" y="0"/>
                    <a:pt x="21" y="0"/>
                    <a:pt x="21" y="0"/>
                  </a:cubicBezTo>
                  <a:cubicBezTo>
                    <a:pt x="21" y="0"/>
                    <a:pt x="51" y="58"/>
                    <a:pt x="51" y="76"/>
                  </a:cubicBezTo>
                  <a:cubicBezTo>
                    <a:pt x="51" y="76"/>
                    <a:pt x="51" y="76"/>
                    <a:pt x="51" y="76"/>
                  </a:cubicBezTo>
                  <a:cubicBezTo>
                    <a:pt x="51" y="78"/>
                    <a:pt x="51" y="79"/>
                    <a:pt x="50" y="81"/>
                  </a:cubicBezTo>
                  <a:cubicBezTo>
                    <a:pt x="50" y="81"/>
                    <a:pt x="50" y="81"/>
                    <a:pt x="50" y="81"/>
                  </a:cubicBezTo>
                  <a:cubicBezTo>
                    <a:pt x="46" y="89"/>
                    <a:pt x="22" y="120"/>
                    <a:pt x="11" y="139"/>
                  </a:cubicBezTo>
                  <a:cubicBezTo>
                    <a:pt x="11" y="139"/>
                    <a:pt x="11" y="139"/>
                    <a:pt x="11" y="139"/>
                  </a:cubicBezTo>
                  <a:cubicBezTo>
                    <a:pt x="7" y="145"/>
                    <a:pt x="5" y="149"/>
                    <a:pt x="5" y="151"/>
                  </a:cubicBezTo>
                  <a:cubicBezTo>
                    <a:pt x="5" y="151"/>
                    <a:pt x="5" y="151"/>
                    <a:pt x="5" y="151"/>
                  </a:cubicBezTo>
                  <a:cubicBezTo>
                    <a:pt x="8" y="152"/>
                    <a:pt x="15" y="152"/>
                    <a:pt x="21" y="152"/>
                  </a:cubicBezTo>
                  <a:cubicBezTo>
                    <a:pt x="21" y="152"/>
                    <a:pt x="21" y="152"/>
                    <a:pt x="21" y="152"/>
                  </a:cubicBezTo>
                  <a:cubicBezTo>
                    <a:pt x="26" y="152"/>
                    <a:pt x="31" y="152"/>
                    <a:pt x="31" y="152"/>
                  </a:cubicBezTo>
                  <a:cubicBezTo>
                    <a:pt x="31" y="152"/>
                    <a:pt x="31" y="152"/>
                    <a:pt x="31" y="152"/>
                  </a:cubicBezTo>
                  <a:cubicBezTo>
                    <a:pt x="31" y="156"/>
                    <a:pt x="31" y="156"/>
                    <a:pt x="31" y="156"/>
                  </a:cubicBezTo>
                  <a:cubicBezTo>
                    <a:pt x="31" y="156"/>
                    <a:pt x="26" y="156"/>
                    <a:pt x="21" y="156"/>
                  </a:cubicBezTo>
                  <a:cubicBezTo>
                    <a:pt x="21" y="156"/>
                    <a:pt x="21" y="156"/>
                    <a:pt x="21"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94"/>
            <p:cNvSpPr>
              <a:spLocks noEditPoints="1"/>
            </p:cNvSpPr>
            <p:nvPr/>
          </p:nvSpPr>
          <p:spPr bwMode="auto">
            <a:xfrm>
              <a:off x="2252" y="1763"/>
              <a:ext cx="137" cy="405"/>
            </a:xfrm>
            <a:custGeom>
              <a:avLst/>
              <a:gdLst>
                <a:gd name="T0" fmla="*/ 3 w 54"/>
                <a:gd name="T1" fmla="*/ 157 h 161"/>
                <a:gd name="T2" fmla="*/ 0 w 54"/>
                <a:gd name="T3" fmla="*/ 155 h 161"/>
                <a:gd name="T4" fmla="*/ 0 w 54"/>
                <a:gd name="T5" fmla="*/ 154 h 161"/>
                <a:gd name="T6" fmla="*/ 7 w 54"/>
                <a:gd name="T7" fmla="*/ 139 h 161"/>
                <a:gd name="T8" fmla="*/ 21 w 54"/>
                <a:gd name="T9" fmla="*/ 117 h 161"/>
                <a:gd name="T10" fmla="*/ 46 w 54"/>
                <a:gd name="T11" fmla="*/ 81 h 161"/>
                <a:gd name="T12" fmla="*/ 46 w 54"/>
                <a:gd name="T13" fmla="*/ 79 h 161"/>
                <a:gd name="T14" fmla="*/ 46 w 54"/>
                <a:gd name="T15" fmla="*/ 79 h 161"/>
                <a:gd name="T16" fmla="*/ 46 w 54"/>
                <a:gd name="T17" fmla="*/ 79 h 161"/>
                <a:gd name="T18" fmla="*/ 46 w 54"/>
                <a:gd name="T19" fmla="*/ 79 h 161"/>
                <a:gd name="T20" fmla="*/ 31 w 54"/>
                <a:gd name="T21" fmla="*/ 37 h 161"/>
                <a:gd name="T22" fmla="*/ 17 w 54"/>
                <a:gd name="T23" fmla="*/ 6 h 161"/>
                <a:gd name="T24" fmla="*/ 17 w 54"/>
                <a:gd name="T25" fmla="*/ 6 h 161"/>
                <a:gd name="T26" fmla="*/ 24 w 54"/>
                <a:gd name="T27" fmla="*/ 0 h 161"/>
                <a:gd name="T28" fmla="*/ 24 w 54"/>
                <a:gd name="T29" fmla="*/ 3 h 161"/>
                <a:gd name="T30" fmla="*/ 25 w 54"/>
                <a:gd name="T31" fmla="*/ 5 h 161"/>
                <a:gd name="T32" fmla="*/ 28 w 54"/>
                <a:gd name="T33" fmla="*/ 12 h 161"/>
                <a:gd name="T34" fmla="*/ 39 w 54"/>
                <a:gd name="T35" fmla="*/ 34 h 161"/>
                <a:gd name="T36" fmla="*/ 54 w 54"/>
                <a:gd name="T37" fmla="*/ 79 h 161"/>
                <a:gd name="T38" fmla="*/ 53 w 54"/>
                <a:gd name="T39" fmla="*/ 85 h 161"/>
                <a:gd name="T40" fmla="*/ 13 w 54"/>
                <a:gd name="T41" fmla="*/ 143 h 161"/>
                <a:gd name="T42" fmla="*/ 8 w 54"/>
                <a:gd name="T43" fmla="*/ 152 h 161"/>
                <a:gd name="T44" fmla="*/ 21 w 54"/>
                <a:gd name="T45" fmla="*/ 153 h 161"/>
                <a:gd name="T46" fmla="*/ 22 w 54"/>
                <a:gd name="T47" fmla="*/ 153 h 161"/>
                <a:gd name="T48" fmla="*/ 32 w 54"/>
                <a:gd name="T49" fmla="*/ 153 h 161"/>
                <a:gd name="T50" fmla="*/ 34 w 54"/>
                <a:gd name="T51" fmla="*/ 153 h 161"/>
                <a:gd name="T52" fmla="*/ 32 w 54"/>
                <a:gd name="T53" fmla="*/ 161 h 161"/>
                <a:gd name="T54" fmla="*/ 22 w 54"/>
                <a:gd name="T55" fmla="*/ 161 h 161"/>
                <a:gd name="T56" fmla="*/ 22 w 54"/>
                <a:gd name="T57" fmla="*/ 157 h 161"/>
                <a:gd name="T58" fmla="*/ 30 w 54"/>
                <a:gd name="T59" fmla="*/ 157 h 161"/>
                <a:gd name="T60" fmla="*/ 22 w 54"/>
                <a:gd name="T61" fmla="*/ 157 h 161"/>
                <a:gd name="T62" fmla="*/ 22 w 54"/>
                <a:gd name="T63" fmla="*/ 157 h 161"/>
                <a:gd name="T64" fmla="*/ 7 w 54"/>
                <a:gd name="T65" fmla="*/ 156 h 161"/>
                <a:gd name="T66" fmla="*/ 17 w 54"/>
                <a:gd name="T67" fmla="*/ 157 h 161"/>
                <a:gd name="T68" fmla="*/ 6 w 54"/>
                <a:gd name="T69" fmla="*/ 148 h 161"/>
                <a:gd name="T70" fmla="*/ 4 w 54"/>
                <a:gd name="T71" fmla="*/ 152 h 161"/>
                <a:gd name="T72" fmla="*/ 10 w 54"/>
                <a:gd name="T73" fmla="*/ 141 h 161"/>
                <a:gd name="T74" fmla="*/ 10 w 54"/>
                <a:gd name="T75" fmla="*/ 141 h 161"/>
                <a:gd name="T76" fmla="*/ 17 w 54"/>
                <a:gd name="T77" fmla="*/ 130 h 161"/>
                <a:gd name="T78" fmla="*/ 10 w 54"/>
                <a:gd name="T79" fmla="*/ 141 h 161"/>
                <a:gd name="T80" fmla="*/ 18 w 54"/>
                <a:gd name="T81" fmla="*/ 129 h 161"/>
                <a:gd name="T82" fmla="*/ 17 w 54"/>
                <a:gd name="T83" fmla="*/ 130 h 161"/>
                <a:gd name="T84" fmla="*/ 20 w 54"/>
                <a:gd name="T85" fmla="*/ 125 h 161"/>
                <a:gd name="T86" fmla="*/ 20 w 54"/>
                <a:gd name="T87" fmla="*/ 125 h 161"/>
                <a:gd name="T88" fmla="*/ 24 w 54"/>
                <a:gd name="T89" fmla="*/ 119 h 161"/>
                <a:gd name="T90" fmla="*/ 21 w 54"/>
                <a:gd name="T91" fmla="*/ 125 h 161"/>
                <a:gd name="T92" fmla="*/ 49 w 54"/>
                <a:gd name="T93" fmla="*/ 83 h 161"/>
                <a:gd name="T94" fmla="*/ 50 w 54"/>
                <a:gd name="T95" fmla="*/ 80 h 161"/>
                <a:gd name="T96" fmla="*/ 50 w 54"/>
                <a:gd name="T97" fmla="*/ 80 h 161"/>
                <a:gd name="T98" fmla="*/ 35 w 54"/>
                <a:gd name="T99" fmla="*/ 35 h 161"/>
                <a:gd name="T100" fmla="*/ 50 w 54"/>
                <a:gd name="T101" fmla="*/ 79 h 161"/>
                <a:gd name="T102" fmla="*/ 50 w 54"/>
                <a:gd name="T103" fmla="*/ 79 h 161"/>
                <a:gd name="T104" fmla="*/ 33 w 54"/>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161">
                  <a:moveTo>
                    <a:pt x="3" y="159"/>
                  </a:moveTo>
                  <a:cubicBezTo>
                    <a:pt x="3" y="157"/>
                    <a:pt x="3" y="157"/>
                    <a:pt x="3" y="157"/>
                  </a:cubicBezTo>
                  <a:cubicBezTo>
                    <a:pt x="3" y="159"/>
                    <a:pt x="3" y="159"/>
                    <a:pt x="3" y="159"/>
                  </a:cubicBezTo>
                  <a:cubicBezTo>
                    <a:pt x="0" y="158"/>
                    <a:pt x="0" y="156"/>
                    <a:pt x="0" y="155"/>
                  </a:cubicBezTo>
                  <a:cubicBezTo>
                    <a:pt x="0" y="155"/>
                    <a:pt x="0" y="155"/>
                    <a:pt x="0" y="155"/>
                  </a:cubicBezTo>
                  <a:cubicBezTo>
                    <a:pt x="0" y="155"/>
                    <a:pt x="0" y="155"/>
                    <a:pt x="0" y="154"/>
                  </a:cubicBezTo>
                  <a:cubicBezTo>
                    <a:pt x="0" y="154"/>
                    <a:pt x="0" y="154"/>
                    <a:pt x="0" y="154"/>
                  </a:cubicBezTo>
                  <a:cubicBezTo>
                    <a:pt x="0" y="150"/>
                    <a:pt x="3" y="146"/>
                    <a:pt x="7" y="139"/>
                  </a:cubicBezTo>
                  <a:cubicBezTo>
                    <a:pt x="7" y="139"/>
                    <a:pt x="7" y="139"/>
                    <a:pt x="7" y="139"/>
                  </a:cubicBezTo>
                  <a:cubicBezTo>
                    <a:pt x="10" y="133"/>
                    <a:pt x="16" y="125"/>
                    <a:pt x="21" y="117"/>
                  </a:cubicBezTo>
                  <a:cubicBezTo>
                    <a:pt x="21" y="117"/>
                    <a:pt x="21" y="117"/>
                    <a:pt x="21" y="117"/>
                  </a:cubicBezTo>
                  <a:cubicBezTo>
                    <a:pt x="32" y="101"/>
                    <a:pt x="43" y="85"/>
                    <a:pt x="46" y="81"/>
                  </a:cubicBezTo>
                  <a:cubicBezTo>
                    <a:pt x="46" y="81"/>
                    <a:pt x="46" y="81"/>
                    <a:pt x="46" y="81"/>
                  </a:cubicBezTo>
                  <a:cubicBezTo>
                    <a:pt x="46" y="81"/>
                    <a:pt x="46" y="80"/>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2"/>
                    <a:pt x="39" y="53"/>
                    <a:pt x="31" y="37"/>
                  </a:cubicBezTo>
                  <a:cubicBezTo>
                    <a:pt x="31" y="37"/>
                    <a:pt x="31" y="37"/>
                    <a:pt x="31" y="37"/>
                  </a:cubicBezTo>
                  <a:cubicBezTo>
                    <a:pt x="24" y="21"/>
                    <a:pt x="17"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4" y="3"/>
                    <a:pt x="24" y="3"/>
                  </a:cubicBezTo>
                  <a:cubicBezTo>
                    <a:pt x="24" y="3"/>
                    <a:pt x="24" y="3"/>
                    <a:pt x="24" y="3"/>
                  </a:cubicBezTo>
                  <a:cubicBezTo>
                    <a:pt x="24" y="3"/>
                    <a:pt x="25" y="4"/>
                    <a:pt x="25" y="5"/>
                  </a:cubicBezTo>
                  <a:cubicBezTo>
                    <a:pt x="25" y="5"/>
                    <a:pt x="25" y="5"/>
                    <a:pt x="25" y="5"/>
                  </a:cubicBezTo>
                  <a:cubicBezTo>
                    <a:pt x="26" y="7"/>
                    <a:pt x="27" y="9"/>
                    <a:pt x="28" y="12"/>
                  </a:cubicBezTo>
                  <a:cubicBezTo>
                    <a:pt x="28" y="12"/>
                    <a:pt x="28" y="12"/>
                    <a:pt x="28" y="12"/>
                  </a:cubicBezTo>
                  <a:cubicBezTo>
                    <a:pt x="31" y="17"/>
                    <a:pt x="35" y="25"/>
                    <a:pt x="39" y="34"/>
                  </a:cubicBezTo>
                  <a:cubicBezTo>
                    <a:pt x="39" y="34"/>
                    <a:pt x="39" y="34"/>
                    <a:pt x="39" y="34"/>
                  </a:cubicBezTo>
                  <a:cubicBezTo>
                    <a:pt x="46" y="50"/>
                    <a:pt x="54" y="69"/>
                    <a:pt x="54" y="79"/>
                  </a:cubicBezTo>
                  <a:cubicBezTo>
                    <a:pt x="54" y="79"/>
                    <a:pt x="54" y="79"/>
                    <a:pt x="54" y="79"/>
                  </a:cubicBezTo>
                  <a:cubicBezTo>
                    <a:pt x="54" y="81"/>
                    <a:pt x="54" y="83"/>
                    <a:pt x="53" y="85"/>
                  </a:cubicBezTo>
                  <a:cubicBezTo>
                    <a:pt x="53" y="85"/>
                    <a:pt x="53" y="85"/>
                    <a:pt x="53" y="85"/>
                  </a:cubicBezTo>
                  <a:cubicBezTo>
                    <a:pt x="48" y="93"/>
                    <a:pt x="25" y="125"/>
                    <a:pt x="13" y="143"/>
                  </a:cubicBezTo>
                  <a:cubicBezTo>
                    <a:pt x="13" y="143"/>
                    <a:pt x="13" y="143"/>
                    <a:pt x="13" y="143"/>
                  </a:cubicBezTo>
                  <a:cubicBezTo>
                    <a:pt x="11" y="147"/>
                    <a:pt x="9" y="150"/>
                    <a:pt x="8" y="152"/>
                  </a:cubicBezTo>
                  <a:cubicBezTo>
                    <a:pt x="8" y="152"/>
                    <a:pt x="8" y="152"/>
                    <a:pt x="8" y="152"/>
                  </a:cubicBezTo>
                  <a:cubicBezTo>
                    <a:pt x="11" y="153"/>
                    <a:pt x="17" y="153"/>
                    <a:pt x="21" y="153"/>
                  </a:cubicBezTo>
                  <a:cubicBezTo>
                    <a:pt x="21" y="153"/>
                    <a:pt x="21" y="153"/>
                    <a:pt x="21" y="153"/>
                  </a:cubicBezTo>
                  <a:cubicBezTo>
                    <a:pt x="21" y="153"/>
                    <a:pt x="21" y="153"/>
                    <a:pt x="22" y="153"/>
                  </a:cubicBezTo>
                  <a:cubicBezTo>
                    <a:pt x="22" y="153"/>
                    <a:pt x="22" y="153"/>
                    <a:pt x="22" y="153"/>
                  </a:cubicBezTo>
                  <a:cubicBezTo>
                    <a:pt x="27" y="153"/>
                    <a:pt x="32" y="153"/>
                    <a:pt x="32" y="153"/>
                  </a:cubicBezTo>
                  <a:cubicBezTo>
                    <a:pt x="32" y="153"/>
                    <a:pt x="32" y="153"/>
                    <a:pt x="32" y="153"/>
                  </a:cubicBezTo>
                  <a:cubicBezTo>
                    <a:pt x="34" y="153"/>
                    <a:pt x="34" y="153"/>
                    <a:pt x="34" y="153"/>
                  </a:cubicBezTo>
                  <a:cubicBezTo>
                    <a:pt x="34" y="161"/>
                    <a:pt x="34" y="161"/>
                    <a:pt x="34" y="161"/>
                  </a:cubicBezTo>
                  <a:cubicBezTo>
                    <a:pt x="32" y="161"/>
                    <a:pt x="32" y="161"/>
                    <a:pt x="32" y="161"/>
                  </a:cubicBezTo>
                  <a:cubicBezTo>
                    <a:pt x="32" y="161"/>
                    <a:pt x="27" y="161"/>
                    <a:pt x="22" y="161"/>
                  </a:cubicBezTo>
                  <a:cubicBezTo>
                    <a:pt x="22" y="161"/>
                    <a:pt x="22" y="161"/>
                    <a:pt x="22" y="161"/>
                  </a:cubicBezTo>
                  <a:cubicBezTo>
                    <a:pt x="15" y="161"/>
                    <a:pt x="7" y="161"/>
                    <a:pt x="3" y="159"/>
                  </a:cubicBezTo>
                  <a:close/>
                  <a:moveTo>
                    <a:pt x="22" y="157"/>
                  </a:moveTo>
                  <a:cubicBezTo>
                    <a:pt x="25" y="157"/>
                    <a:pt x="28" y="157"/>
                    <a:pt x="30" y="157"/>
                  </a:cubicBezTo>
                  <a:cubicBezTo>
                    <a:pt x="30" y="157"/>
                    <a:pt x="30" y="157"/>
                    <a:pt x="30" y="157"/>
                  </a:cubicBezTo>
                  <a:cubicBezTo>
                    <a:pt x="30" y="157"/>
                    <a:pt x="30" y="157"/>
                    <a:pt x="30" y="157"/>
                  </a:cubicBezTo>
                  <a:cubicBezTo>
                    <a:pt x="28" y="157"/>
                    <a:pt x="25" y="157"/>
                    <a:pt x="22" y="157"/>
                  </a:cubicBezTo>
                  <a:cubicBezTo>
                    <a:pt x="22" y="157"/>
                    <a:pt x="22" y="157"/>
                    <a:pt x="22" y="157"/>
                  </a:cubicBezTo>
                  <a:cubicBezTo>
                    <a:pt x="22" y="157"/>
                    <a:pt x="22" y="157"/>
                    <a:pt x="22" y="157"/>
                  </a:cubicBezTo>
                  <a:close/>
                  <a:moveTo>
                    <a:pt x="17" y="157"/>
                  </a:moveTo>
                  <a:cubicBezTo>
                    <a:pt x="13" y="157"/>
                    <a:pt x="9" y="157"/>
                    <a:pt x="7" y="156"/>
                  </a:cubicBezTo>
                  <a:cubicBezTo>
                    <a:pt x="7" y="156"/>
                    <a:pt x="7" y="156"/>
                    <a:pt x="7" y="156"/>
                  </a:cubicBezTo>
                  <a:cubicBezTo>
                    <a:pt x="9" y="157"/>
                    <a:pt x="13" y="157"/>
                    <a:pt x="17" y="157"/>
                  </a:cubicBezTo>
                  <a:close/>
                  <a:moveTo>
                    <a:pt x="4" y="152"/>
                  </a:moveTo>
                  <a:cubicBezTo>
                    <a:pt x="4" y="151"/>
                    <a:pt x="5" y="150"/>
                    <a:pt x="6" y="148"/>
                  </a:cubicBezTo>
                  <a:cubicBezTo>
                    <a:pt x="6" y="148"/>
                    <a:pt x="6" y="148"/>
                    <a:pt x="6" y="148"/>
                  </a:cubicBezTo>
                  <a:cubicBezTo>
                    <a:pt x="5" y="150"/>
                    <a:pt x="4" y="151"/>
                    <a:pt x="4" y="152"/>
                  </a:cubicBezTo>
                  <a:close/>
                  <a:moveTo>
                    <a:pt x="10" y="141"/>
                  </a:moveTo>
                  <a:cubicBezTo>
                    <a:pt x="10" y="141"/>
                    <a:pt x="10" y="141"/>
                    <a:pt x="10" y="141"/>
                  </a:cubicBezTo>
                  <a:cubicBezTo>
                    <a:pt x="10" y="141"/>
                    <a:pt x="10" y="141"/>
                    <a:pt x="10" y="141"/>
                  </a:cubicBezTo>
                  <a:cubicBezTo>
                    <a:pt x="10" y="141"/>
                    <a:pt x="10" y="141"/>
                    <a:pt x="10" y="141"/>
                  </a:cubicBezTo>
                  <a:cubicBezTo>
                    <a:pt x="10" y="141"/>
                    <a:pt x="10" y="141"/>
                    <a:pt x="10" y="141"/>
                  </a:cubicBezTo>
                  <a:cubicBezTo>
                    <a:pt x="12" y="138"/>
                    <a:pt x="15" y="134"/>
                    <a:pt x="17" y="130"/>
                  </a:cubicBezTo>
                  <a:cubicBezTo>
                    <a:pt x="17" y="130"/>
                    <a:pt x="17" y="130"/>
                    <a:pt x="17" y="130"/>
                  </a:cubicBezTo>
                  <a:cubicBezTo>
                    <a:pt x="15" y="134"/>
                    <a:pt x="12" y="138"/>
                    <a:pt x="10" y="141"/>
                  </a:cubicBezTo>
                  <a:close/>
                  <a:moveTo>
                    <a:pt x="17" y="130"/>
                  </a:moveTo>
                  <a:cubicBezTo>
                    <a:pt x="17" y="130"/>
                    <a:pt x="18" y="129"/>
                    <a:pt x="18" y="129"/>
                  </a:cubicBezTo>
                  <a:cubicBezTo>
                    <a:pt x="18" y="129"/>
                    <a:pt x="18" y="129"/>
                    <a:pt x="18" y="129"/>
                  </a:cubicBezTo>
                  <a:cubicBezTo>
                    <a:pt x="18" y="129"/>
                    <a:pt x="17" y="130"/>
                    <a:pt x="17" y="130"/>
                  </a:cubicBezTo>
                  <a:close/>
                  <a:moveTo>
                    <a:pt x="20" y="125"/>
                  </a:moveTo>
                  <a:cubicBezTo>
                    <a:pt x="20" y="125"/>
                    <a:pt x="20" y="125"/>
                    <a:pt x="20" y="125"/>
                  </a:cubicBezTo>
                  <a:cubicBezTo>
                    <a:pt x="20" y="125"/>
                    <a:pt x="20" y="125"/>
                    <a:pt x="20" y="125"/>
                  </a:cubicBezTo>
                  <a:cubicBezTo>
                    <a:pt x="20" y="125"/>
                    <a:pt x="20" y="125"/>
                    <a:pt x="20" y="125"/>
                  </a:cubicBezTo>
                  <a:close/>
                  <a:moveTo>
                    <a:pt x="49" y="83"/>
                  </a:moveTo>
                  <a:cubicBezTo>
                    <a:pt x="47" y="88"/>
                    <a:pt x="35" y="104"/>
                    <a:pt x="24" y="119"/>
                  </a:cubicBezTo>
                  <a:cubicBezTo>
                    <a:pt x="24" y="119"/>
                    <a:pt x="24" y="119"/>
                    <a:pt x="24" y="119"/>
                  </a:cubicBezTo>
                  <a:cubicBezTo>
                    <a:pt x="23" y="121"/>
                    <a:pt x="22" y="123"/>
                    <a:pt x="21" y="125"/>
                  </a:cubicBezTo>
                  <a:cubicBezTo>
                    <a:pt x="21" y="125"/>
                    <a:pt x="21" y="125"/>
                    <a:pt x="21" y="125"/>
                  </a:cubicBezTo>
                  <a:cubicBezTo>
                    <a:pt x="32" y="108"/>
                    <a:pt x="46" y="88"/>
                    <a:pt x="49" y="83"/>
                  </a:cubicBezTo>
                  <a:cubicBezTo>
                    <a:pt x="49" y="83"/>
                    <a:pt x="49" y="83"/>
                    <a:pt x="49" y="83"/>
                  </a:cubicBezTo>
                  <a:cubicBezTo>
                    <a:pt x="50" y="82"/>
                    <a:pt x="50" y="81"/>
                    <a:pt x="50" y="80"/>
                  </a:cubicBezTo>
                  <a:cubicBezTo>
                    <a:pt x="50" y="80"/>
                    <a:pt x="50" y="80"/>
                    <a:pt x="50" y="80"/>
                  </a:cubicBezTo>
                  <a:cubicBezTo>
                    <a:pt x="50" y="80"/>
                    <a:pt x="50" y="80"/>
                    <a:pt x="50" y="80"/>
                  </a:cubicBezTo>
                  <a:cubicBezTo>
                    <a:pt x="50" y="81"/>
                    <a:pt x="50" y="82"/>
                    <a:pt x="49" y="83"/>
                  </a:cubicBezTo>
                  <a:close/>
                  <a:moveTo>
                    <a:pt x="35" y="35"/>
                  </a:moveTo>
                  <a:cubicBezTo>
                    <a:pt x="43" y="52"/>
                    <a:pt x="50" y="70"/>
                    <a:pt x="50" y="79"/>
                  </a:cubicBezTo>
                  <a:cubicBezTo>
                    <a:pt x="50" y="79"/>
                    <a:pt x="50" y="79"/>
                    <a:pt x="50" y="79"/>
                  </a:cubicBezTo>
                  <a:cubicBezTo>
                    <a:pt x="50" y="79"/>
                    <a:pt x="50" y="79"/>
                    <a:pt x="50" y="79"/>
                  </a:cubicBezTo>
                  <a:cubicBezTo>
                    <a:pt x="50" y="79"/>
                    <a:pt x="50" y="79"/>
                    <a:pt x="50" y="79"/>
                  </a:cubicBezTo>
                  <a:cubicBezTo>
                    <a:pt x="50" y="70"/>
                    <a:pt x="41" y="49"/>
                    <a:pt x="33" y="32"/>
                  </a:cubicBezTo>
                  <a:cubicBezTo>
                    <a:pt x="33" y="32"/>
                    <a:pt x="33" y="32"/>
                    <a:pt x="33" y="32"/>
                  </a:cubicBezTo>
                  <a:cubicBezTo>
                    <a:pt x="34" y="33"/>
                    <a:pt x="35" y="34"/>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01" name="直接连接符 300"/>
          <p:cNvCxnSpPr/>
          <p:nvPr/>
        </p:nvCxnSpPr>
        <p:spPr>
          <a:xfrm>
            <a:off x="2903040" y="4162077"/>
            <a:ext cx="6733678" cy="0"/>
          </a:xfrm>
          <a:prstGeom prst="line">
            <a:avLst/>
          </a:prstGeom>
          <a:ln w="349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6" name="Freeform 26"/>
          <p:cNvSpPr>
            <a:spLocks noEditPoints="1"/>
          </p:cNvSpPr>
          <p:nvPr/>
        </p:nvSpPr>
        <p:spPr bwMode="auto">
          <a:xfrm rot="21063611">
            <a:off x="664039" y="1791719"/>
            <a:ext cx="1320487" cy="645185"/>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307" name="Freeform 30"/>
          <p:cNvSpPr>
            <a:spLocks noEditPoints="1"/>
          </p:cNvSpPr>
          <p:nvPr/>
        </p:nvSpPr>
        <p:spPr bwMode="auto">
          <a:xfrm>
            <a:off x="10804994" y="1844988"/>
            <a:ext cx="665610" cy="644411"/>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sp>
        <p:nvSpPr>
          <p:cNvPr id="313" name="Freeform 298"/>
          <p:cNvSpPr>
            <a:spLocks noEditPoints="1"/>
          </p:cNvSpPr>
          <p:nvPr/>
        </p:nvSpPr>
        <p:spPr bwMode="auto">
          <a:xfrm>
            <a:off x="7854731" y="1825665"/>
            <a:ext cx="401939" cy="403919"/>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sp>
        <p:nvSpPr>
          <p:cNvPr id="157" name="椭圆 1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5"/>
          <p:cNvSpPr txBox="1">
            <a:spLocks noChangeArrowheads="1"/>
          </p:cNvSpPr>
          <p:nvPr/>
        </p:nvSpPr>
        <p:spPr bwMode="auto">
          <a:xfrm>
            <a:off x="3229071" y="4690760"/>
            <a:ext cx="5724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5400" b="1" dirty="0">
                <a:solidFill>
                  <a:srgbClr val="2E2E2E"/>
                </a:solidFill>
                <a:latin typeface="微软雅黑" panose="020B0503020204020204" charset="-122"/>
                <a:ea typeface="创艺简细圆" pitchFamily="2" charset="-122"/>
              </a:rPr>
              <a:t>感谢在座各位聆听</a:t>
            </a:r>
          </a:p>
        </p:txBody>
      </p:sp>
    </p:spTree>
    <p:extLst>
      <p:ext uri="{BB962C8B-B14F-4D97-AF65-F5344CB8AC3E}">
        <p14:creationId xmlns:p14="http://schemas.microsoft.com/office/powerpoint/2010/main" val="2559926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900" decel="100000" fill="hold"/>
                                        <p:tgtEl>
                                          <p:spTgt spid="2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900" decel="100000" fill="hold"/>
                                        <p:tgtEl>
                                          <p:spTgt spid="4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57"/>
                                        </p:tgtEl>
                                        <p:attrNameLst>
                                          <p:attrName>style.visibility</p:attrName>
                                        </p:attrNameLst>
                                      </p:cBhvr>
                                      <p:to>
                                        <p:strVal val="visible"/>
                                      </p:to>
                                    </p:set>
                                    <p:animEffect transition="in" filter="fade">
                                      <p:cBhvr>
                                        <p:cTn id="19" dur="1000"/>
                                        <p:tgtEl>
                                          <p:spTgt spid="257"/>
                                        </p:tgtEl>
                                      </p:cBhvr>
                                    </p:animEffect>
                                    <p:anim calcmode="lin" valueType="num">
                                      <p:cBhvr>
                                        <p:cTn id="20" dur="1000" fill="hold"/>
                                        <p:tgtEl>
                                          <p:spTgt spid="257"/>
                                        </p:tgtEl>
                                        <p:attrNameLst>
                                          <p:attrName>ppt_x</p:attrName>
                                        </p:attrNameLst>
                                      </p:cBhvr>
                                      <p:tavLst>
                                        <p:tav tm="0">
                                          <p:val>
                                            <p:strVal val="#ppt_x"/>
                                          </p:val>
                                        </p:tav>
                                        <p:tav tm="100000">
                                          <p:val>
                                            <p:strVal val="#ppt_x"/>
                                          </p:val>
                                        </p:tav>
                                      </p:tavLst>
                                    </p:anim>
                                    <p:anim calcmode="lin" valueType="num">
                                      <p:cBhvr>
                                        <p:cTn id="21" dur="900" decel="100000" fill="hold"/>
                                        <p:tgtEl>
                                          <p:spTgt spid="25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5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anim calcmode="lin" valueType="num">
                                      <p:cBhvr>
                                        <p:cTn id="26" dur="1000" fill="hold"/>
                                        <p:tgtEl>
                                          <p:spTgt spid="124"/>
                                        </p:tgtEl>
                                        <p:attrNameLst>
                                          <p:attrName>ppt_x</p:attrName>
                                        </p:attrNameLst>
                                      </p:cBhvr>
                                      <p:tavLst>
                                        <p:tav tm="0">
                                          <p:val>
                                            <p:strVal val="#ppt_x"/>
                                          </p:val>
                                        </p:tav>
                                        <p:tav tm="100000">
                                          <p:val>
                                            <p:strVal val="#ppt_x"/>
                                          </p:val>
                                        </p:tav>
                                      </p:tavLst>
                                    </p:anim>
                                    <p:anim calcmode="lin" valueType="num">
                                      <p:cBhvr>
                                        <p:cTn id="27" dur="900" decel="100000" fill="hold"/>
                                        <p:tgtEl>
                                          <p:spTgt spid="1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
                                        </p:tgtEl>
                                        <p:attrNameLst>
                                          <p:attrName>style.visibility</p:attrName>
                                        </p:attrNameLst>
                                      </p:cBhvr>
                                      <p:to>
                                        <p:strVal val="visible"/>
                                      </p:to>
                                    </p:set>
                                    <p:animEffect transition="in" filter="fade">
                                      <p:cBhvr>
                                        <p:cTn id="35" dur="500"/>
                                        <p:tgtEl>
                                          <p:spTgt spid="30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3"/>
                                        </p:tgtEl>
                                        <p:attrNameLst>
                                          <p:attrName>style.visibility</p:attrName>
                                        </p:attrNameLst>
                                      </p:cBhvr>
                                      <p:to>
                                        <p:strVal val="visible"/>
                                      </p:to>
                                    </p:set>
                                    <p:animEffect transition="in" filter="fade">
                                      <p:cBhvr>
                                        <p:cTn id="38" dur="500"/>
                                        <p:tgtEl>
                                          <p:spTgt spid="313"/>
                                        </p:tgtEl>
                                      </p:cBhvr>
                                    </p:animEffect>
                                  </p:childTnLst>
                                </p:cTn>
                              </p:par>
                            </p:childTnLst>
                          </p:cTn>
                        </p:par>
                        <p:par>
                          <p:cTn id="39" fill="hold">
                            <p:stCondLst>
                              <p:cond delay="2250"/>
                            </p:stCondLst>
                            <p:childTnLst>
                              <p:par>
                                <p:cTn id="40" presetID="16" presetClass="entr" presetSubtype="37" fill="hold" nodeType="afterEffect">
                                  <p:stCondLst>
                                    <p:cond delay="0"/>
                                  </p:stCondLst>
                                  <p:childTnLst>
                                    <p:set>
                                      <p:cBhvr>
                                        <p:cTn id="41" dur="1" fill="hold">
                                          <p:stCondLst>
                                            <p:cond delay="0"/>
                                          </p:stCondLst>
                                        </p:cTn>
                                        <p:tgtEl>
                                          <p:spTgt spid="301"/>
                                        </p:tgtEl>
                                        <p:attrNameLst>
                                          <p:attrName>style.visibility</p:attrName>
                                        </p:attrNameLst>
                                      </p:cBhvr>
                                      <p:to>
                                        <p:strVal val="visible"/>
                                      </p:to>
                                    </p:set>
                                    <p:animEffect transition="in" filter="barn(outVertical)">
                                      <p:cBhvr>
                                        <p:cTn id="42" dur="500"/>
                                        <p:tgtEl>
                                          <p:spTgt spid="301"/>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61"/>
                                        </p:tgtEl>
                                        <p:attrNameLst>
                                          <p:attrName>style.visibility</p:attrName>
                                        </p:attrNameLst>
                                      </p:cBhvr>
                                      <p:to>
                                        <p:strVal val="visible"/>
                                      </p:to>
                                    </p:set>
                                    <p:anim calcmode="lin" valueType="num">
                                      <p:cBhvr>
                                        <p:cTn id="45" dur="1000" fill="hold"/>
                                        <p:tgtEl>
                                          <p:spTgt spid="161"/>
                                        </p:tgtEl>
                                        <p:attrNameLst>
                                          <p:attrName>ppt_x</p:attrName>
                                        </p:attrNameLst>
                                      </p:cBhvr>
                                      <p:tavLst>
                                        <p:tav tm="0">
                                          <p:val>
                                            <p:strVal val="#ppt_x"/>
                                          </p:val>
                                        </p:tav>
                                        <p:tav tm="50000">
                                          <p:val>
                                            <p:strVal val="#ppt_x+.1"/>
                                          </p:val>
                                        </p:tav>
                                        <p:tav tm="100000">
                                          <p:val>
                                            <p:strVal val="#ppt_x"/>
                                          </p:val>
                                        </p:tav>
                                      </p:tavLst>
                                    </p:anim>
                                    <p:anim calcmode="lin" valueType="num">
                                      <p:cBhvr>
                                        <p:cTn id="46" dur="1000" fill="hold"/>
                                        <p:tgtEl>
                                          <p:spTgt spid="161"/>
                                        </p:tgtEl>
                                        <p:attrNameLst>
                                          <p:attrName>ppt_y</p:attrName>
                                        </p:attrNameLst>
                                      </p:cBhvr>
                                      <p:tavLst>
                                        <p:tav tm="0">
                                          <p:val>
                                            <p:strVal val="#ppt_y"/>
                                          </p:val>
                                        </p:tav>
                                        <p:tav tm="100000">
                                          <p:val>
                                            <p:strVal val="#ppt_y"/>
                                          </p:val>
                                        </p:tav>
                                      </p:tavLst>
                                    </p:anim>
                                    <p:anim calcmode="lin" valueType="num">
                                      <p:cBhvr>
                                        <p:cTn id="47" dur="1000" fill="hold"/>
                                        <p:tgtEl>
                                          <p:spTgt spid="161"/>
                                        </p:tgtEl>
                                        <p:attrNameLst>
                                          <p:attrName>ppt_h</p:attrName>
                                        </p:attrNameLst>
                                      </p:cBhvr>
                                      <p:tavLst>
                                        <p:tav tm="0">
                                          <p:val>
                                            <p:strVal val="#ppt_h/10"/>
                                          </p:val>
                                        </p:tav>
                                        <p:tav tm="50000">
                                          <p:val>
                                            <p:strVal val="#ppt_h+.01"/>
                                          </p:val>
                                        </p:tav>
                                        <p:tav tm="100000">
                                          <p:val>
                                            <p:strVal val="#ppt_h"/>
                                          </p:val>
                                        </p:tav>
                                      </p:tavLst>
                                    </p:anim>
                                    <p:anim calcmode="lin" valueType="num">
                                      <p:cBhvr>
                                        <p:cTn id="48" dur="1000" fill="hold"/>
                                        <p:tgtEl>
                                          <p:spTgt spid="16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1000" tmFilter="0,0; .5, 1; 1, 1"/>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07" grpId="0" animBg="1"/>
      <p:bldP spid="313" grpId="0" animBg="1"/>
      <p:bldP spid="1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97"/>
          <p:cNvSpPr>
            <a:spLocks noEditPoints="1"/>
          </p:cNvSpPr>
          <p:nvPr/>
        </p:nvSpPr>
        <p:spPr bwMode="auto">
          <a:xfrm>
            <a:off x="1901749" y="2683840"/>
            <a:ext cx="3656480" cy="1802942"/>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2326219" y="3510415"/>
            <a:ext cx="3001373" cy="923330"/>
          </a:xfrm>
          <a:prstGeom prst="rect">
            <a:avLst/>
          </a:prstGeom>
          <a:noFill/>
        </p:spPr>
        <p:txBody>
          <a:bodyPr wrap="square" rtlCol="0">
            <a:spAutoFit/>
          </a:bodyPr>
          <a:lstStyle/>
          <a:p>
            <a:r>
              <a:rPr lang="zh-CN" altLang="en-US" sz="5400" dirty="0">
                <a:solidFill>
                  <a:srgbClr val="2E2E2E"/>
                </a:solidFill>
                <a:latin typeface="华文隶书" panose="02010800040101010101" pitchFamily="2" charset="-122"/>
                <a:ea typeface="华文隶书" panose="02010800040101010101" pitchFamily="2" charset="-122"/>
              </a:rPr>
              <a:t>目 录</a:t>
            </a:r>
            <a:r>
              <a:rPr lang="en-US" altLang="zh-CN" sz="2400" b="1" dirty="0">
                <a:solidFill>
                  <a:srgbClr val="2E2E2E"/>
                </a:solidFill>
                <a:latin typeface="华文隶书" panose="02010800040101010101" pitchFamily="2" charset="-122"/>
                <a:ea typeface="华文隶书" panose="02010800040101010101" pitchFamily="2" charset="-122"/>
              </a:rPr>
              <a:t>/</a:t>
            </a:r>
            <a:r>
              <a:rPr lang="en-US" altLang="zh-CN" b="1" dirty="0">
                <a:solidFill>
                  <a:srgbClr val="2E2E2E"/>
                </a:solidFill>
                <a:latin typeface="华文隶书" panose="02010800040101010101" pitchFamily="2" charset="-122"/>
                <a:ea typeface="华文隶书" panose="02010800040101010101" pitchFamily="2" charset="-122"/>
              </a:rPr>
              <a:t>contents</a:t>
            </a:r>
            <a:endParaRPr lang="zh-CN" altLang="en-US" sz="9600" b="1" dirty="0">
              <a:solidFill>
                <a:srgbClr val="2E2E2E"/>
              </a:solidFill>
              <a:latin typeface="华文隶书" panose="02010800040101010101" pitchFamily="2" charset="-122"/>
              <a:ea typeface="华文隶书" panose="02010800040101010101" pitchFamily="2" charset="-122"/>
            </a:endParaRPr>
          </a:p>
        </p:txBody>
      </p:sp>
      <p:sp>
        <p:nvSpPr>
          <p:cNvPr id="57" name="椭圆 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8C75F99F-F87F-4F3F-B673-149CA33AF1DB}"/>
              </a:ext>
            </a:extLst>
          </p:cNvPr>
          <p:cNvGrpSpPr/>
          <p:nvPr/>
        </p:nvGrpSpPr>
        <p:grpSpPr>
          <a:xfrm>
            <a:off x="6324970" y="1592933"/>
            <a:ext cx="5024433" cy="3759380"/>
            <a:chOff x="6655605" y="821593"/>
            <a:chExt cx="5024433" cy="3759380"/>
          </a:xfrm>
        </p:grpSpPr>
        <p:sp>
          <p:nvSpPr>
            <p:cNvPr id="2" name="Freeform 34"/>
            <p:cNvSpPr>
              <a:spLocks noEditPoints="1"/>
            </p:cNvSpPr>
            <p:nvPr/>
          </p:nvSpPr>
          <p:spPr bwMode="auto">
            <a:xfrm>
              <a:off x="10855607" y="123352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F7B63E"/>
            </a:solidFill>
            <a:ln>
              <a:noFill/>
            </a:ln>
          </p:spPr>
          <p:txBody>
            <a:bodyPr vert="horz" wrap="square" lIns="91440" tIns="45720" rIns="91440" bIns="45720" numCol="1" anchor="t" anchorCtr="0" compatLnSpc="1"/>
            <a:lstStyle/>
            <a:p>
              <a:endParaRPr lang="zh-CN" altLang="en-US"/>
            </a:p>
          </p:txBody>
        </p:sp>
        <p:sp>
          <p:nvSpPr>
            <p:cNvPr id="3" name="任意多边形 2"/>
            <p:cNvSpPr/>
            <p:nvPr/>
          </p:nvSpPr>
          <p:spPr>
            <a:xfrm>
              <a:off x="6811194" y="141570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347642" y="1154092"/>
              <a:ext cx="3134775" cy="523220"/>
            </a:xfrm>
            <a:prstGeom prst="rect">
              <a:avLst/>
            </a:prstGeom>
            <a:noFill/>
          </p:spPr>
          <p:txBody>
            <a:bodyPr wrap="square" rtlCol="0">
              <a:spAutoFit/>
            </a:bodyPr>
            <a:lstStyle/>
            <a:p>
              <a:pPr lvl="0" algn="dist">
                <a:defRPr/>
              </a:pPr>
              <a:r>
                <a:rPr lang="en-US" altLang="zh-CN" sz="2800" dirty="0">
                  <a:latin typeface="方正静蕾简体" panose="02000000000000000000" pitchFamily="2" charset="-122"/>
                  <a:ea typeface="方正静蕾简体" panose="02000000000000000000" pitchFamily="2" charset="-122"/>
                </a:rPr>
                <a:t>1.</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rPr>
                <a:t>产品介绍</a:t>
              </a:r>
            </a:p>
          </p:txBody>
        </p:sp>
        <p:sp>
          <p:nvSpPr>
            <p:cNvPr id="5" name="Freeform 34"/>
            <p:cNvSpPr>
              <a:spLocks noEditPoints="1"/>
            </p:cNvSpPr>
            <p:nvPr/>
          </p:nvSpPr>
          <p:spPr bwMode="auto">
            <a:xfrm>
              <a:off x="10886644" y="266278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6" name="任意多边形 5"/>
            <p:cNvSpPr/>
            <p:nvPr/>
          </p:nvSpPr>
          <p:spPr>
            <a:xfrm>
              <a:off x="6842231" y="284496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378679" y="2583352"/>
              <a:ext cx="3134775" cy="523220"/>
            </a:xfrm>
            <a:prstGeom prst="rect">
              <a:avLst/>
            </a:prstGeom>
            <a:noFill/>
          </p:spPr>
          <p:txBody>
            <a:bodyPr wrap="square" rtlCol="0">
              <a:spAutoFit/>
            </a:bodyPr>
            <a:lstStyle/>
            <a:p>
              <a:pPr lvl="0" algn="dist">
                <a:defRPr/>
              </a:pPr>
              <a:r>
                <a:rPr lang="en-US" altLang="zh-CN" sz="2800" dirty="0">
                  <a:latin typeface="方正静蕾简体" panose="02000000000000000000" pitchFamily="2" charset="-122"/>
                  <a:ea typeface="方正静蕾简体" panose="02000000000000000000" pitchFamily="2" charset="-122"/>
                </a:rPr>
                <a:t>2.</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rPr>
                <a:t>功能介绍</a:t>
              </a:r>
            </a:p>
          </p:txBody>
        </p:sp>
        <p:sp>
          <p:nvSpPr>
            <p:cNvPr id="8" name="Freeform 34"/>
            <p:cNvSpPr>
              <a:spLocks noEditPoints="1"/>
            </p:cNvSpPr>
            <p:nvPr/>
          </p:nvSpPr>
          <p:spPr bwMode="auto">
            <a:xfrm>
              <a:off x="10875655" y="408142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sp>
          <p:nvSpPr>
            <p:cNvPr id="9" name="任意多边形 8"/>
            <p:cNvSpPr/>
            <p:nvPr/>
          </p:nvSpPr>
          <p:spPr>
            <a:xfrm>
              <a:off x="6831242" y="426359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67690" y="4001987"/>
              <a:ext cx="3134775" cy="523220"/>
            </a:xfrm>
            <a:prstGeom prst="rect">
              <a:avLst/>
            </a:prstGeom>
            <a:noFill/>
          </p:spPr>
          <p:txBody>
            <a:bodyPr wrap="square" rtlCol="0">
              <a:spAutoFit/>
            </a:bodyPr>
            <a:lstStyle/>
            <a:p>
              <a:pPr lvl="0" algn="dist">
                <a:defRPr/>
              </a:pPr>
              <a:r>
                <a:rPr lang="en-US" altLang="zh-CN" sz="2800" dirty="0">
                  <a:latin typeface="方正静蕾简体" panose="02000000000000000000" pitchFamily="2" charset="-122"/>
                  <a:ea typeface="方正静蕾简体" panose="02000000000000000000" pitchFamily="2" charset="-122"/>
                </a:rPr>
                <a:t>3.</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rPr>
                <a:t>技术实现</a:t>
              </a:r>
            </a:p>
          </p:txBody>
        </p:sp>
        <p:sp>
          <p:nvSpPr>
            <p:cNvPr id="56" name="Freeform 298"/>
            <p:cNvSpPr>
              <a:spLocks noEditPoints="1"/>
            </p:cNvSpPr>
            <p:nvPr/>
          </p:nvSpPr>
          <p:spPr bwMode="auto">
            <a:xfrm>
              <a:off x="6655605" y="821593"/>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F7B63E"/>
            </a:solidFill>
            <a:ln>
              <a:noFill/>
            </a:ln>
          </p:spPr>
          <p:txBody>
            <a:bodyPr vert="horz" wrap="square" lIns="91440" tIns="45720" rIns="91440" bIns="45720" numCol="1" anchor="t" anchorCtr="0" compatLnSpc="1"/>
            <a:lstStyle/>
            <a:p>
              <a:endParaRPr lang="zh-CN" altLang="en-US"/>
            </a:p>
          </p:txBody>
        </p:sp>
        <p:sp>
          <p:nvSpPr>
            <p:cNvPr id="61" name="Freeform 298"/>
            <p:cNvSpPr>
              <a:spLocks noEditPoints="1"/>
            </p:cNvSpPr>
            <p:nvPr/>
          </p:nvSpPr>
          <p:spPr bwMode="auto">
            <a:xfrm>
              <a:off x="6691026" y="2235619"/>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62" name="Freeform 298"/>
            <p:cNvSpPr>
              <a:spLocks noEditPoints="1"/>
            </p:cNvSpPr>
            <p:nvPr/>
          </p:nvSpPr>
          <p:spPr bwMode="auto">
            <a:xfrm>
              <a:off x="6685305" y="3669938"/>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grpSp>
      <p:grpSp>
        <p:nvGrpSpPr>
          <p:cNvPr id="64" name="Group 55"/>
          <p:cNvGrpSpPr>
            <a:grpSpLocks noChangeAspect="1"/>
          </p:cNvGrpSpPr>
          <p:nvPr/>
        </p:nvGrpSpPr>
        <p:grpSpPr bwMode="auto">
          <a:xfrm>
            <a:off x="304431" y="2216904"/>
            <a:ext cx="1491827" cy="2190914"/>
            <a:chOff x="1190" y="1507"/>
            <a:chExt cx="1131" cy="1661"/>
          </a:xfrm>
          <a:solidFill>
            <a:schemeClr val="tx1">
              <a:lumMod val="85000"/>
              <a:lumOff val="15000"/>
            </a:schemeClr>
          </a:solidFill>
        </p:grpSpPr>
        <p:sp>
          <p:nvSpPr>
            <p:cNvPr id="65" name="Freeform 56"/>
            <p:cNvSpPr>
              <a:spLocks noEditPoints="1"/>
            </p:cNvSpPr>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7"/>
            <p:cNvSpPr>
              <a:spLocks noEditPoints="1"/>
            </p:cNvSpPr>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8"/>
            <p:cNvSpPr/>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9"/>
            <p:cNvSpPr/>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0"/>
            <p:cNvSpPr/>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1"/>
            <p:cNvSpPr/>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2"/>
            <p:cNvSpPr/>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3"/>
            <p:cNvSpPr>
              <a:spLocks noEditPoints="1"/>
            </p:cNvSpPr>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4"/>
            <p:cNvSpPr/>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5"/>
            <p:cNvSpPr>
              <a:spLocks noEditPoints="1"/>
            </p:cNvSpPr>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6"/>
            <p:cNvSpPr/>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7"/>
            <p:cNvSpPr>
              <a:spLocks noEditPoints="1"/>
            </p:cNvSpPr>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8"/>
            <p:cNvSpPr/>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9"/>
            <p:cNvSpPr>
              <a:spLocks noEditPoints="1"/>
            </p:cNvSpPr>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1"/>
            <p:cNvSpPr>
              <a:spLocks noEditPoints="1"/>
            </p:cNvSpPr>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2"/>
            <p:cNvSpPr/>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3"/>
            <p:cNvSpPr>
              <a:spLocks noEditPoints="1"/>
            </p:cNvSpPr>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4"/>
            <p:cNvSpPr/>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5"/>
            <p:cNvSpPr>
              <a:spLocks noEditPoints="1"/>
            </p:cNvSpPr>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6"/>
            <p:cNvSpPr/>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7"/>
            <p:cNvSpPr>
              <a:spLocks noEditPoints="1"/>
            </p:cNvSpPr>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8"/>
            <p:cNvSpPr/>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9"/>
            <p:cNvSpPr>
              <a:spLocks noEditPoints="1"/>
            </p:cNvSpPr>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0"/>
            <p:cNvSpPr>
              <a:spLocks noEditPoints="1"/>
            </p:cNvSpPr>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1"/>
            <p:cNvSpPr>
              <a:spLocks noEditPoints="1"/>
            </p:cNvSpPr>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2"/>
            <p:cNvSpPr>
              <a:spLocks noEditPoints="1"/>
            </p:cNvSpPr>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3"/>
            <p:cNvSpPr>
              <a:spLocks noEditPoints="1"/>
            </p:cNvSpPr>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84"/>
            <p:cNvSpPr/>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85"/>
            <p:cNvSpPr>
              <a:spLocks noEditPoints="1"/>
            </p:cNvSpPr>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86"/>
            <p:cNvSpPr/>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87"/>
            <p:cNvSpPr>
              <a:spLocks noEditPoints="1"/>
            </p:cNvSpPr>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8"/>
            <p:cNvSpPr/>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9"/>
            <p:cNvSpPr/>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0"/>
            <p:cNvSpPr/>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1"/>
            <p:cNvSpPr/>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23676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80">
                                          <p:stCondLst>
                                            <p:cond delay="0"/>
                                          </p:stCondLst>
                                        </p:cTn>
                                        <p:tgtEl>
                                          <p:spTgt spid="64"/>
                                        </p:tgtEl>
                                      </p:cBhvr>
                                    </p:animEffect>
                                    <p:anim calcmode="lin" valueType="num">
                                      <p:cBhvr>
                                        <p:cTn id="8"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13" dur="26">
                                          <p:stCondLst>
                                            <p:cond delay="650"/>
                                          </p:stCondLst>
                                        </p:cTn>
                                        <p:tgtEl>
                                          <p:spTgt spid="64"/>
                                        </p:tgtEl>
                                      </p:cBhvr>
                                      <p:to x="100000" y="60000"/>
                                    </p:animScale>
                                    <p:animScale>
                                      <p:cBhvr>
                                        <p:cTn id="14" dur="166" decel="50000">
                                          <p:stCondLst>
                                            <p:cond delay="676"/>
                                          </p:stCondLst>
                                        </p:cTn>
                                        <p:tgtEl>
                                          <p:spTgt spid="64"/>
                                        </p:tgtEl>
                                      </p:cBhvr>
                                      <p:to x="100000" y="100000"/>
                                    </p:animScale>
                                    <p:animScale>
                                      <p:cBhvr>
                                        <p:cTn id="15" dur="26">
                                          <p:stCondLst>
                                            <p:cond delay="1312"/>
                                          </p:stCondLst>
                                        </p:cTn>
                                        <p:tgtEl>
                                          <p:spTgt spid="64"/>
                                        </p:tgtEl>
                                      </p:cBhvr>
                                      <p:to x="100000" y="80000"/>
                                    </p:animScale>
                                    <p:animScale>
                                      <p:cBhvr>
                                        <p:cTn id="16" dur="166" decel="50000">
                                          <p:stCondLst>
                                            <p:cond delay="1338"/>
                                          </p:stCondLst>
                                        </p:cTn>
                                        <p:tgtEl>
                                          <p:spTgt spid="64"/>
                                        </p:tgtEl>
                                      </p:cBhvr>
                                      <p:to x="100000" y="100000"/>
                                    </p:animScale>
                                    <p:animScale>
                                      <p:cBhvr>
                                        <p:cTn id="17" dur="26">
                                          <p:stCondLst>
                                            <p:cond delay="1642"/>
                                          </p:stCondLst>
                                        </p:cTn>
                                        <p:tgtEl>
                                          <p:spTgt spid="64"/>
                                        </p:tgtEl>
                                      </p:cBhvr>
                                      <p:to x="100000" y="90000"/>
                                    </p:animScale>
                                    <p:animScale>
                                      <p:cBhvr>
                                        <p:cTn id="18" dur="166" decel="50000">
                                          <p:stCondLst>
                                            <p:cond delay="1668"/>
                                          </p:stCondLst>
                                        </p:cTn>
                                        <p:tgtEl>
                                          <p:spTgt spid="64"/>
                                        </p:tgtEl>
                                      </p:cBhvr>
                                      <p:to x="100000" y="100000"/>
                                    </p:animScale>
                                    <p:animScale>
                                      <p:cBhvr>
                                        <p:cTn id="19" dur="26">
                                          <p:stCondLst>
                                            <p:cond delay="1808"/>
                                          </p:stCondLst>
                                        </p:cTn>
                                        <p:tgtEl>
                                          <p:spTgt spid="64"/>
                                        </p:tgtEl>
                                      </p:cBhvr>
                                      <p:to x="100000" y="95000"/>
                                    </p:animScale>
                                    <p:animScale>
                                      <p:cBhvr>
                                        <p:cTn id="20" dur="166" decel="50000">
                                          <p:stCondLst>
                                            <p:cond delay="1834"/>
                                          </p:stCondLst>
                                        </p:cTn>
                                        <p:tgtEl>
                                          <p:spTgt spid="64"/>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50"/>
                            </p:stCondLst>
                            <p:childTnLst>
                              <p:par>
                                <p:cTn id="27" presetID="25"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48"/>
          <p:cNvSpPr/>
          <p:nvPr/>
        </p:nvSpPr>
        <p:spPr>
          <a:xfrm>
            <a:off x="2855942" y="2924637"/>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2855941" y="4638183"/>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30"/>
          <p:cNvSpPr>
            <a:spLocks noEditPoints="1"/>
          </p:cNvSpPr>
          <p:nvPr/>
        </p:nvSpPr>
        <p:spPr bwMode="auto">
          <a:xfrm>
            <a:off x="3330066" y="2731246"/>
            <a:ext cx="413766" cy="400588"/>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grpSp>
        <p:nvGrpSpPr>
          <p:cNvPr id="3" name="Group 4"/>
          <p:cNvGrpSpPr>
            <a:grpSpLocks noChangeAspect="1"/>
          </p:cNvGrpSpPr>
          <p:nvPr/>
        </p:nvGrpSpPr>
        <p:grpSpPr bwMode="auto">
          <a:xfrm>
            <a:off x="1221244" y="1935962"/>
            <a:ext cx="1572265" cy="3594582"/>
            <a:chOff x="1299" y="1572"/>
            <a:chExt cx="538" cy="1230"/>
          </a:xfrm>
          <a:solidFill>
            <a:srgbClr val="FF3E3E"/>
          </a:solidFill>
        </p:grpSpPr>
        <p:sp>
          <p:nvSpPr>
            <p:cNvPr id="6" name="Freeform 6"/>
            <p:cNvSpPr>
              <a:spLocks noEditPoints="1"/>
            </p:cNvSpPr>
            <p:nvPr/>
          </p:nvSpPr>
          <p:spPr bwMode="auto">
            <a:xfrm>
              <a:off x="1349" y="1577"/>
              <a:ext cx="325" cy="363"/>
            </a:xfrm>
            <a:custGeom>
              <a:avLst/>
              <a:gdLst>
                <a:gd name="T0" fmla="*/ 0 w 136"/>
                <a:gd name="T1" fmla="*/ 76 h 153"/>
                <a:gd name="T2" fmla="*/ 68 w 136"/>
                <a:gd name="T3" fmla="*/ 0 h 153"/>
                <a:gd name="T4" fmla="*/ 68 w 136"/>
                <a:gd name="T5" fmla="*/ 0 h 153"/>
                <a:gd name="T6" fmla="*/ 136 w 136"/>
                <a:gd name="T7" fmla="*/ 76 h 153"/>
                <a:gd name="T8" fmla="*/ 136 w 136"/>
                <a:gd name="T9" fmla="*/ 76 h 153"/>
                <a:gd name="T10" fmla="*/ 136 w 136"/>
                <a:gd name="T11" fmla="*/ 76 h 153"/>
                <a:gd name="T12" fmla="*/ 68 w 136"/>
                <a:gd name="T13" fmla="*/ 153 h 153"/>
                <a:gd name="T14" fmla="*/ 68 w 136"/>
                <a:gd name="T15" fmla="*/ 153 h 153"/>
                <a:gd name="T16" fmla="*/ 0 w 136"/>
                <a:gd name="T17" fmla="*/ 76 h 153"/>
                <a:gd name="T18" fmla="*/ 4 w 136"/>
                <a:gd name="T19" fmla="*/ 76 h 153"/>
                <a:gd name="T20" fmla="*/ 68 w 136"/>
                <a:gd name="T21" fmla="*/ 148 h 153"/>
                <a:gd name="T22" fmla="*/ 68 w 136"/>
                <a:gd name="T23" fmla="*/ 148 h 153"/>
                <a:gd name="T24" fmla="*/ 131 w 136"/>
                <a:gd name="T25" fmla="*/ 76 h 153"/>
                <a:gd name="T26" fmla="*/ 131 w 136"/>
                <a:gd name="T27" fmla="*/ 76 h 153"/>
                <a:gd name="T28" fmla="*/ 68 w 136"/>
                <a:gd name="T29" fmla="*/ 5 h 153"/>
                <a:gd name="T30" fmla="*/ 68 w 136"/>
                <a:gd name="T31" fmla="*/ 5 h 153"/>
                <a:gd name="T32" fmla="*/ 4 w 136"/>
                <a:gd name="T33"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3">
                  <a:moveTo>
                    <a:pt x="0" y="76"/>
                  </a:moveTo>
                  <a:cubicBezTo>
                    <a:pt x="0" y="34"/>
                    <a:pt x="30" y="0"/>
                    <a:pt x="68" y="0"/>
                  </a:cubicBezTo>
                  <a:cubicBezTo>
                    <a:pt x="68" y="0"/>
                    <a:pt x="68" y="0"/>
                    <a:pt x="68" y="0"/>
                  </a:cubicBezTo>
                  <a:cubicBezTo>
                    <a:pt x="106" y="0"/>
                    <a:pt x="136" y="34"/>
                    <a:pt x="136" y="76"/>
                  </a:cubicBezTo>
                  <a:cubicBezTo>
                    <a:pt x="136" y="76"/>
                    <a:pt x="136" y="76"/>
                    <a:pt x="136" y="76"/>
                  </a:cubicBezTo>
                  <a:cubicBezTo>
                    <a:pt x="136" y="76"/>
                    <a:pt x="136" y="76"/>
                    <a:pt x="136" y="76"/>
                  </a:cubicBezTo>
                  <a:cubicBezTo>
                    <a:pt x="136" y="118"/>
                    <a:pt x="106" y="153"/>
                    <a:pt x="68" y="153"/>
                  </a:cubicBezTo>
                  <a:cubicBezTo>
                    <a:pt x="68" y="153"/>
                    <a:pt x="68" y="153"/>
                    <a:pt x="68" y="153"/>
                  </a:cubicBezTo>
                  <a:cubicBezTo>
                    <a:pt x="30" y="153"/>
                    <a:pt x="0" y="118"/>
                    <a:pt x="0" y="76"/>
                  </a:cubicBezTo>
                  <a:close/>
                  <a:moveTo>
                    <a:pt x="4" y="76"/>
                  </a:moveTo>
                  <a:cubicBezTo>
                    <a:pt x="4" y="116"/>
                    <a:pt x="33" y="148"/>
                    <a:pt x="68" y="148"/>
                  </a:cubicBezTo>
                  <a:cubicBezTo>
                    <a:pt x="68" y="148"/>
                    <a:pt x="68" y="148"/>
                    <a:pt x="68" y="148"/>
                  </a:cubicBezTo>
                  <a:cubicBezTo>
                    <a:pt x="103" y="148"/>
                    <a:pt x="131" y="116"/>
                    <a:pt x="131" y="76"/>
                  </a:cubicBezTo>
                  <a:cubicBezTo>
                    <a:pt x="131" y="76"/>
                    <a:pt x="131" y="76"/>
                    <a:pt x="131" y="76"/>
                  </a:cubicBezTo>
                  <a:cubicBezTo>
                    <a:pt x="131" y="37"/>
                    <a:pt x="103" y="5"/>
                    <a:pt x="68" y="5"/>
                  </a:cubicBezTo>
                  <a:cubicBezTo>
                    <a:pt x="68" y="5"/>
                    <a:pt x="68" y="5"/>
                    <a:pt x="68" y="5"/>
                  </a:cubicBezTo>
                  <a:cubicBezTo>
                    <a:pt x="33" y="5"/>
                    <a:pt x="4" y="37"/>
                    <a:pt x="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344" y="1572"/>
              <a:ext cx="335" cy="373"/>
            </a:xfrm>
            <a:custGeom>
              <a:avLst/>
              <a:gdLst>
                <a:gd name="T0" fmla="*/ 0 w 140"/>
                <a:gd name="T1" fmla="*/ 78 h 157"/>
                <a:gd name="T2" fmla="*/ 2 w 140"/>
                <a:gd name="T3" fmla="*/ 78 h 157"/>
                <a:gd name="T4" fmla="*/ 0 w 140"/>
                <a:gd name="T5" fmla="*/ 78 h 157"/>
                <a:gd name="T6" fmla="*/ 70 w 140"/>
                <a:gd name="T7" fmla="*/ 0 h 157"/>
                <a:gd name="T8" fmla="*/ 70 w 140"/>
                <a:gd name="T9" fmla="*/ 0 h 157"/>
                <a:gd name="T10" fmla="*/ 140 w 140"/>
                <a:gd name="T11" fmla="*/ 78 h 157"/>
                <a:gd name="T12" fmla="*/ 140 w 140"/>
                <a:gd name="T13" fmla="*/ 78 h 157"/>
                <a:gd name="T14" fmla="*/ 140 w 140"/>
                <a:gd name="T15" fmla="*/ 80 h 157"/>
                <a:gd name="T16" fmla="*/ 140 w 140"/>
                <a:gd name="T17" fmla="*/ 80 h 157"/>
                <a:gd name="T18" fmla="*/ 70 w 140"/>
                <a:gd name="T19" fmla="*/ 157 h 157"/>
                <a:gd name="T20" fmla="*/ 70 w 140"/>
                <a:gd name="T21" fmla="*/ 157 h 157"/>
                <a:gd name="T22" fmla="*/ 0 w 140"/>
                <a:gd name="T23" fmla="*/ 78 h 157"/>
                <a:gd name="T24" fmla="*/ 70 w 140"/>
                <a:gd name="T25" fmla="*/ 153 h 157"/>
                <a:gd name="T26" fmla="*/ 136 w 140"/>
                <a:gd name="T27" fmla="*/ 78 h 157"/>
                <a:gd name="T28" fmla="*/ 136 w 140"/>
                <a:gd name="T29" fmla="*/ 78 h 157"/>
                <a:gd name="T30" fmla="*/ 136 w 140"/>
                <a:gd name="T31" fmla="*/ 77 h 157"/>
                <a:gd name="T32" fmla="*/ 70 w 140"/>
                <a:gd name="T33" fmla="*/ 4 h 157"/>
                <a:gd name="T34" fmla="*/ 70 w 140"/>
                <a:gd name="T35" fmla="*/ 4 h 157"/>
                <a:gd name="T36" fmla="*/ 4 w 140"/>
                <a:gd name="T37" fmla="*/ 78 h 157"/>
                <a:gd name="T38" fmla="*/ 4 w 140"/>
                <a:gd name="T39" fmla="*/ 78 h 157"/>
                <a:gd name="T40" fmla="*/ 70 w 140"/>
                <a:gd name="T41" fmla="*/ 153 h 157"/>
                <a:gd name="T42" fmla="*/ 4 w 140"/>
                <a:gd name="T43" fmla="*/ 78 h 157"/>
                <a:gd name="T44" fmla="*/ 6 w 140"/>
                <a:gd name="T45" fmla="*/ 78 h 157"/>
                <a:gd name="T46" fmla="*/ 4 w 140"/>
                <a:gd name="T47" fmla="*/ 78 h 157"/>
                <a:gd name="T48" fmla="*/ 70 w 140"/>
                <a:gd name="T49" fmla="*/ 5 h 157"/>
                <a:gd name="T50" fmla="*/ 70 w 140"/>
                <a:gd name="T51" fmla="*/ 5 h 157"/>
                <a:gd name="T52" fmla="*/ 135 w 140"/>
                <a:gd name="T53" fmla="*/ 78 h 157"/>
                <a:gd name="T54" fmla="*/ 135 w 140"/>
                <a:gd name="T55" fmla="*/ 78 h 157"/>
                <a:gd name="T56" fmla="*/ 70 w 140"/>
                <a:gd name="T57" fmla="*/ 152 h 157"/>
                <a:gd name="T58" fmla="*/ 70 w 140"/>
                <a:gd name="T59" fmla="*/ 152 h 157"/>
                <a:gd name="T60" fmla="*/ 4 w 140"/>
                <a:gd name="T61" fmla="*/ 78 h 157"/>
                <a:gd name="T62" fmla="*/ 70 w 140"/>
                <a:gd name="T63" fmla="*/ 148 h 157"/>
                <a:gd name="T64" fmla="*/ 131 w 140"/>
                <a:gd name="T65" fmla="*/ 78 h 157"/>
                <a:gd name="T66" fmla="*/ 131 w 140"/>
                <a:gd name="T67" fmla="*/ 78 h 157"/>
                <a:gd name="T68" fmla="*/ 70 w 140"/>
                <a:gd name="T69" fmla="*/ 9 h 157"/>
                <a:gd name="T70" fmla="*/ 70 w 140"/>
                <a:gd name="T71" fmla="*/ 9 h 157"/>
                <a:gd name="T72" fmla="*/ 8 w 140"/>
                <a:gd name="T73" fmla="*/ 78 h 157"/>
                <a:gd name="T74" fmla="*/ 8 w 140"/>
                <a:gd name="T75" fmla="*/ 78 h 157"/>
                <a:gd name="T76" fmla="*/ 70 w 140"/>
                <a:gd name="T7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 h="157">
                  <a:moveTo>
                    <a:pt x="0" y="78"/>
                  </a:moveTo>
                  <a:cubicBezTo>
                    <a:pt x="2" y="78"/>
                    <a:pt x="2" y="78"/>
                    <a:pt x="2" y="78"/>
                  </a:cubicBezTo>
                  <a:cubicBezTo>
                    <a:pt x="0" y="78"/>
                    <a:pt x="0" y="78"/>
                    <a:pt x="0" y="78"/>
                  </a:cubicBezTo>
                  <a:cubicBezTo>
                    <a:pt x="0" y="35"/>
                    <a:pt x="31" y="0"/>
                    <a:pt x="70" y="0"/>
                  </a:cubicBezTo>
                  <a:cubicBezTo>
                    <a:pt x="70" y="0"/>
                    <a:pt x="70" y="0"/>
                    <a:pt x="70" y="0"/>
                  </a:cubicBezTo>
                  <a:cubicBezTo>
                    <a:pt x="109" y="0"/>
                    <a:pt x="140" y="35"/>
                    <a:pt x="140" y="78"/>
                  </a:cubicBezTo>
                  <a:cubicBezTo>
                    <a:pt x="140" y="78"/>
                    <a:pt x="140" y="78"/>
                    <a:pt x="140" y="78"/>
                  </a:cubicBezTo>
                  <a:cubicBezTo>
                    <a:pt x="140" y="80"/>
                    <a:pt x="140" y="80"/>
                    <a:pt x="140" y="80"/>
                  </a:cubicBezTo>
                  <a:cubicBezTo>
                    <a:pt x="140" y="80"/>
                    <a:pt x="140" y="80"/>
                    <a:pt x="140" y="80"/>
                  </a:cubicBezTo>
                  <a:cubicBezTo>
                    <a:pt x="139" y="122"/>
                    <a:pt x="108" y="157"/>
                    <a:pt x="70" y="157"/>
                  </a:cubicBezTo>
                  <a:cubicBezTo>
                    <a:pt x="70" y="157"/>
                    <a:pt x="70" y="157"/>
                    <a:pt x="70" y="157"/>
                  </a:cubicBezTo>
                  <a:cubicBezTo>
                    <a:pt x="31" y="157"/>
                    <a:pt x="0" y="121"/>
                    <a:pt x="0" y="78"/>
                  </a:cubicBezTo>
                  <a:close/>
                  <a:moveTo>
                    <a:pt x="70" y="153"/>
                  </a:moveTo>
                  <a:cubicBezTo>
                    <a:pt x="106" y="153"/>
                    <a:pt x="136" y="119"/>
                    <a:pt x="136" y="78"/>
                  </a:cubicBezTo>
                  <a:cubicBezTo>
                    <a:pt x="136" y="78"/>
                    <a:pt x="136" y="78"/>
                    <a:pt x="136" y="78"/>
                  </a:cubicBezTo>
                  <a:cubicBezTo>
                    <a:pt x="136" y="77"/>
                    <a:pt x="136" y="77"/>
                    <a:pt x="136" y="77"/>
                  </a:cubicBezTo>
                  <a:cubicBezTo>
                    <a:pt x="135" y="37"/>
                    <a:pt x="106" y="4"/>
                    <a:pt x="70" y="4"/>
                  </a:cubicBezTo>
                  <a:cubicBezTo>
                    <a:pt x="70" y="4"/>
                    <a:pt x="70" y="4"/>
                    <a:pt x="70" y="4"/>
                  </a:cubicBezTo>
                  <a:cubicBezTo>
                    <a:pt x="33" y="4"/>
                    <a:pt x="4" y="37"/>
                    <a:pt x="4" y="78"/>
                  </a:cubicBezTo>
                  <a:cubicBezTo>
                    <a:pt x="4" y="78"/>
                    <a:pt x="4" y="78"/>
                    <a:pt x="4" y="78"/>
                  </a:cubicBezTo>
                  <a:cubicBezTo>
                    <a:pt x="4" y="119"/>
                    <a:pt x="33" y="153"/>
                    <a:pt x="70" y="153"/>
                  </a:cubicBezTo>
                  <a:close/>
                  <a:moveTo>
                    <a:pt x="4" y="78"/>
                  </a:moveTo>
                  <a:cubicBezTo>
                    <a:pt x="6" y="78"/>
                    <a:pt x="6" y="78"/>
                    <a:pt x="6" y="78"/>
                  </a:cubicBezTo>
                  <a:cubicBezTo>
                    <a:pt x="4" y="78"/>
                    <a:pt x="4" y="78"/>
                    <a:pt x="4" y="78"/>
                  </a:cubicBezTo>
                  <a:cubicBezTo>
                    <a:pt x="4" y="38"/>
                    <a:pt x="34" y="5"/>
                    <a:pt x="70" y="5"/>
                  </a:cubicBezTo>
                  <a:cubicBezTo>
                    <a:pt x="70" y="5"/>
                    <a:pt x="70" y="5"/>
                    <a:pt x="70" y="5"/>
                  </a:cubicBezTo>
                  <a:cubicBezTo>
                    <a:pt x="106" y="5"/>
                    <a:pt x="135" y="38"/>
                    <a:pt x="135" y="78"/>
                  </a:cubicBezTo>
                  <a:cubicBezTo>
                    <a:pt x="135" y="78"/>
                    <a:pt x="135" y="78"/>
                    <a:pt x="135" y="78"/>
                  </a:cubicBezTo>
                  <a:cubicBezTo>
                    <a:pt x="135" y="119"/>
                    <a:pt x="106" y="152"/>
                    <a:pt x="70" y="152"/>
                  </a:cubicBezTo>
                  <a:cubicBezTo>
                    <a:pt x="70" y="152"/>
                    <a:pt x="70" y="152"/>
                    <a:pt x="70" y="152"/>
                  </a:cubicBezTo>
                  <a:cubicBezTo>
                    <a:pt x="34" y="152"/>
                    <a:pt x="4" y="119"/>
                    <a:pt x="4" y="78"/>
                  </a:cubicBezTo>
                  <a:close/>
                  <a:moveTo>
                    <a:pt x="70" y="148"/>
                  </a:moveTo>
                  <a:cubicBezTo>
                    <a:pt x="103" y="148"/>
                    <a:pt x="131" y="117"/>
                    <a:pt x="131" y="78"/>
                  </a:cubicBezTo>
                  <a:cubicBezTo>
                    <a:pt x="131" y="78"/>
                    <a:pt x="131" y="78"/>
                    <a:pt x="131" y="78"/>
                  </a:cubicBezTo>
                  <a:cubicBezTo>
                    <a:pt x="131" y="40"/>
                    <a:pt x="103" y="9"/>
                    <a:pt x="70" y="9"/>
                  </a:cubicBezTo>
                  <a:cubicBezTo>
                    <a:pt x="70" y="9"/>
                    <a:pt x="70" y="9"/>
                    <a:pt x="70" y="9"/>
                  </a:cubicBezTo>
                  <a:cubicBezTo>
                    <a:pt x="36" y="9"/>
                    <a:pt x="8" y="39"/>
                    <a:pt x="8" y="78"/>
                  </a:cubicBezTo>
                  <a:cubicBezTo>
                    <a:pt x="8" y="78"/>
                    <a:pt x="8" y="78"/>
                    <a:pt x="8" y="78"/>
                  </a:cubicBezTo>
                  <a:cubicBezTo>
                    <a:pt x="8" y="117"/>
                    <a:pt x="36" y="148"/>
                    <a:pt x="70"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1414" y="1650"/>
              <a:ext cx="31" cy="12"/>
            </a:xfrm>
            <a:custGeom>
              <a:avLst/>
              <a:gdLst>
                <a:gd name="T0" fmla="*/ 3 w 13"/>
                <a:gd name="T1" fmla="*/ 5 h 5"/>
                <a:gd name="T2" fmla="*/ 0 w 13"/>
                <a:gd name="T3" fmla="*/ 2 h 5"/>
                <a:gd name="T4" fmla="*/ 0 w 13"/>
                <a:gd name="T5" fmla="*/ 2 h 5"/>
                <a:gd name="T6" fmla="*/ 3 w 13"/>
                <a:gd name="T7" fmla="*/ 0 h 5"/>
                <a:gd name="T8" fmla="*/ 3 w 13"/>
                <a:gd name="T9" fmla="*/ 0 h 5"/>
                <a:gd name="T10" fmla="*/ 10 w 13"/>
                <a:gd name="T11" fmla="*/ 0 h 5"/>
                <a:gd name="T12" fmla="*/ 13 w 13"/>
                <a:gd name="T13" fmla="*/ 2 h 5"/>
                <a:gd name="T14" fmla="*/ 13 w 13"/>
                <a:gd name="T15" fmla="*/ 2 h 5"/>
                <a:gd name="T16" fmla="*/ 10 w 13"/>
                <a:gd name="T17" fmla="*/ 5 h 5"/>
                <a:gd name="T18" fmla="*/ 10 w 13"/>
                <a:gd name="T19" fmla="*/ 5 h 5"/>
                <a:gd name="T20" fmla="*/ 3 w 13"/>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3" y="5"/>
                  </a:moveTo>
                  <a:cubicBezTo>
                    <a:pt x="1" y="5"/>
                    <a:pt x="0" y="4"/>
                    <a:pt x="0" y="2"/>
                  </a:cubicBezTo>
                  <a:cubicBezTo>
                    <a:pt x="0" y="2"/>
                    <a:pt x="0" y="2"/>
                    <a:pt x="0" y="2"/>
                  </a:cubicBezTo>
                  <a:cubicBezTo>
                    <a:pt x="0" y="1"/>
                    <a:pt x="1" y="0"/>
                    <a:pt x="3" y="0"/>
                  </a:cubicBezTo>
                  <a:cubicBezTo>
                    <a:pt x="3" y="0"/>
                    <a:pt x="3" y="0"/>
                    <a:pt x="3" y="0"/>
                  </a:cubicBezTo>
                  <a:cubicBezTo>
                    <a:pt x="10" y="0"/>
                    <a:pt x="10" y="0"/>
                    <a:pt x="10" y="0"/>
                  </a:cubicBezTo>
                  <a:cubicBezTo>
                    <a:pt x="12" y="0"/>
                    <a:pt x="13" y="1"/>
                    <a:pt x="13" y="2"/>
                  </a:cubicBezTo>
                  <a:cubicBezTo>
                    <a:pt x="13" y="2"/>
                    <a:pt x="13" y="2"/>
                    <a:pt x="13" y="2"/>
                  </a:cubicBezTo>
                  <a:cubicBezTo>
                    <a:pt x="13" y="4"/>
                    <a:pt x="12" y="5"/>
                    <a:pt x="10" y="5"/>
                  </a:cubicBezTo>
                  <a:cubicBezTo>
                    <a:pt x="10" y="5"/>
                    <a:pt x="10" y="5"/>
                    <a:pt x="10" y="5"/>
                  </a:cubicBezTo>
                  <a:cubicBezTo>
                    <a:pt x="3" y="5"/>
                    <a:pt x="3"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1409" y="1646"/>
              <a:ext cx="41" cy="21"/>
            </a:xfrm>
            <a:custGeom>
              <a:avLst/>
              <a:gdLst>
                <a:gd name="T0" fmla="*/ 5 w 17"/>
                <a:gd name="T1" fmla="*/ 9 h 9"/>
                <a:gd name="T2" fmla="*/ 5 w 17"/>
                <a:gd name="T3" fmla="*/ 7 h 9"/>
                <a:gd name="T4" fmla="*/ 5 w 17"/>
                <a:gd name="T5" fmla="*/ 5 h 9"/>
                <a:gd name="T6" fmla="*/ 12 w 17"/>
                <a:gd name="T7" fmla="*/ 5 h 9"/>
                <a:gd name="T8" fmla="*/ 13 w 17"/>
                <a:gd name="T9" fmla="*/ 4 h 9"/>
                <a:gd name="T10" fmla="*/ 13 w 17"/>
                <a:gd name="T11" fmla="*/ 4 h 9"/>
                <a:gd name="T12" fmla="*/ 12 w 17"/>
                <a:gd name="T13" fmla="*/ 4 h 9"/>
                <a:gd name="T14" fmla="*/ 12 w 17"/>
                <a:gd name="T15" fmla="*/ 4 h 9"/>
                <a:gd name="T16" fmla="*/ 5 w 17"/>
                <a:gd name="T17" fmla="*/ 4 h 9"/>
                <a:gd name="T18" fmla="*/ 4 w 17"/>
                <a:gd name="T19" fmla="*/ 4 h 9"/>
                <a:gd name="T20" fmla="*/ 4 w 17"/>
                <a:gd name="T21" fmla="*/ 4 h 9"/>
                <a:gd name="T22" fmla="*/ 5 w 17"/>
                <a:gd name="T23" fmla="*/ 5 h 9"/>
                <a:gd name="T24" fmla="*/ 5 w 17"/>
                <a:gd name="T25" fmla="*/ 5 h 9"/>
                <a:gd name="T26" fmla="*/ 5 w 17"/>
                <a:gd name="T27" fmla="*/ 7 h 9"/>
                <a:gd name="T28" fmla="*/ 5 w 17"/>
                <a:gd name="T29" fmla="*/ 9 h 9"/>
                <a:gd name="T30" fmla="*/ 0 w 17"/>
                <a:gd name="T31" fmla="*/ 4 h 9"/>
                <a:gd name="T32" fmla="*/ 0 w 17"/>
                <a:gd name="T33" fmla="*/ 4 h 9"/>
                <a:gd name="T34" fmla="*/ 5 w 17"/>
                <a:gd name="T35" fmla="*/ 0 h 9"/>
                <a:gd name="T36" fmla="*/ 5 w 17"/>
                <a:gd name="T37" fmla="*/ 0 h 9"/>
                <a:gd name="T38" fmla="*/ 12 w 17"/>
                <a:gd name="T39" fmla="*/ 0 h 9"/>
                <a:gd name="T40" fmla="*/ 17 w 17"/>
                <a:gd name="T41" fmla="*/ 4 h 9"/>
                <a:gd name="T42" fmla="*/ 17 w 17"/>
                <a:gd name="T43" fmla="*/ 4 h 9"/>
                <a:gd name="T44" fmla="*/ 12 w 17"/>
                <a:gd name="T45" fmla="*/ 9 h 9"/>
                <a:gd name="T46" fmla="*/ 12 w 17"/>
                <a:gd name="T47" fmla="*/ 9 h 9"/>
                <a:gd name="T48" fmla="*/ 5 w 17"/>
                <a:gd name="T4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9">
                  <a:moveTo>
                    <a:pt x="5" y="9"/>
                  </a:moveTo>
                  <a:cubicBezTo>
                    <a:pt x="5" y="7"/>
                    <a:pt x="5" y="7"/>
                    <a:pt x="5" y="7"/>
                  </a:cubicBezTo>
                  <a:cubicBezTo>
                    <a:pt x="5" y="5"/>
                    <a:pt x="5" y="5"/>
                    <a:pt x="5" y="5"/>
                  </a:cubicBezTo>
                  <a:cubicBezTo>
                    <a:pt x="12" y="5"/>
                    <a:pt x="12" y="5"/>
                    <a:pt x="12" y="5"/>
                  </a:cubicBezTo>
                  <a:cubicBezTo>
                    <a:pt x="13" y="5"/>
                    <a:pt x="13" y="5"/>
                    <a:pt x="13" y="4"/>
                  </a:cubicBezTo>
                  <a:cubicBezTo>
                    <a:pt x="13" y="4"/>
                    <a:pt x="13" y="4"/>
                    <a:pt x="13" y="4"/>
                  </a:cubicBezTo>
                  <a:cubicBezTo>
                    <a:pt x="13" y="4"/>
                    <a:pt x="13" y="4"/>
                    <a:pt x="12" y="4"/>
                  </a:cubicBezTo>
                  <a:cubicBezTo>
                    <a:pt x="12" y="4"/>
                    <a:pt x="12" y="4"/>
                    <a:pt x="12" y="4"/>
                  </a:cubicBezTo>
                  <a:cubicBezTo>
                    <a:pt x="5" y="4"/>
                    <a:pt x="5" y="4"/>
                    <a:pt x="5" y="4"/>
                  </a:cubicBezTo>
                  <a:cubicBezTo>
                    <a:pt x="4" y="4"/>
                    <a:pt x="4" y="4"/>
                    <a:pt x="4" y="4"/>
                  </a:cubicBezTo>
                  <a:cubicBezTo>
                    <a:pt x="4" y="4"/>
                    <a:pt x="4" y="4"/>
                    <a:pt x="4" y="4"/>
                  </a:cubicBezTo>
                  <a:cubicBezTo>
                    <a:pt x="4" y="5"/>
                    <a:pt x="4" y="5"/>
                    <a:pt x="5" y="5"/>
                  </a:cubicBezTo>
                  <a:cubicBezTo>
                    <a:pt x="5" y="5"/>
                    <a:pt x="5" y="5"/>
                    <a:pt x="5" y="5"/>
                  </a:cubicBezTo>
                  <a:cubicBezTo>
                    <a:pt x="5" y="7"/>
                    <a:pt x="5" y="7"/>
                    <a:pt x="5" y="7"/>
                  </a:cubicBezTo>
                  <a:cubicBezTo>
                    <a:pt x="5" y="9"/>
                    <a:pt x="5" y="9"/>
                    <a:pt x="5" y="9"/>
                  </a:cubicBezTo>
                  <a:cubicBezTo>
                    <a:pt x="2" y="9"/>
                    <a:pt x="0" y="7"/>
                    <a:pt x="0" y="4"/>
                  </a:cubicBezTo>
                  <a:cubicBezTo>
                    <a:pt x="0" y="4"/>
                    <a:pt x="0" y="4"/>
                    <a:pt x="0" y="4"/>
                  </a:cubicBezTo>
                  <a:cubicBezTo>
                    <a:pt x="0" y="2"/>
                    <a:pt x="2" y="0"/>
                    <a:pt x="5" y="0"/>
                  </a:cubicBezTo>
                  <a:cubicBezTo>
                    <a:pt x="5" y="0"/>
                    <a:pt x="5" y="0"/>
                    <a:pt x="5" y="0"/>
                  </a:cubicBezTo>
                  <a:cubicBezTo>
                    <a:pt x="12" y="0"/>
                    <a:pt x="12" y="0"/>
                    <a:pt x="12" y="0"/>
                  </a:cubicBezTo>
                  <a:cubicBezTo>
                    <a:pt x="15" y="0"/>
                    <a:pt x="17" y="2"/>
                    <a:pt x="17" y="4"/>
                  </a:cubicBezTo>
                  <a:cubicBezTo>
                    <a:pt x="17" y="4"/>
                    <a:pt x="17" y="4"/>
                    <a:pt x="17" y="4"/>
                  </a:cubicBezTo>
                  <a:cubicBezTo>
                    <a:pt x="17" y="7"/>
                    <a:pt x="15" y="9"/>
                    <a:pt x="12" y="9"/>
                  </a:cubicBezTo>
                  <a:cubicBezTo>
                    <a:pt x="12" y="9"/>
                    <a:pt x="12" y="9"/>
                    <a:pt x="12" y="9"/>
                  </a:cubicBezTo>
                  <a:cubicBezTo>
                    <a:pt x="5" y="9"/>
                    <a:pt x="5"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1550" y="1627"/>
              <a:ext cx="22" cy="9"/>
            </a:xfrm>
            <a:custGeom>
              <a:avLst/>
              <a:gdLst>
                <a:gd name="T0" fmla="*/ 3 w 9"/>
                <a:gd name="T1" fmla="*/ 4 h 4"/>
                <a:gd name="T2" fmla="*/ 0 w 9"/>
                <a:gd name="T3" fmla="*/ 2 h 4"/>
                <a:gd name="T4" fmla="*/ 0 w 9"/>
                <a:gd name="T5" fmla="*/ 2 h 4"/>
                <a:gd name="T6" fmla="*/ 3 w 9"/>
                <a:gd name="T7" fmla="*/ 0 h 4"/>
                <a:gd name="T8" fmla="*/ 3 w 9"/>
                <a:gd name="T9" fmla="*/ 0 h 4"/>
                <a:gd name="T10" fmla="*/ 6 w 9"/>
                <a:gd name="T11" fmla="*/ 0 h 4"/>
                <a:gd name="T12" fmla="*/ 9 w 9"/>
                <a:gd name="T13" fmla="*/ 2 h 4"/>
                <a:gd name="T14" fmla="*/ 9 w 9"/>
                <a:gd name="T15" fmla="*/ 2 h 4"/>
                <a:gd name="T16" fmla="*/ 6 w 9"/>
                <a:gd name="T17" fmla="*/ 4 h 4"/>
                <a:gd name="T18" fmla="*/ 6 w 9"/>
                <a:gd name="T19" fmla="*/ 4 h 4"/>
                <a:gd name="T20" fmla="*/ 3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3" y="4"/>
                  </a:moveTo>
                  <a:cubicBezTo>
                    <a:pt x="1" y="4"/>
                    <a:pt x="0" y="3"/>
                    <a:pt x="0" y="2"/>
                  </a:cubicBezTo>
                  <a:cubicBezTo>
                    <a:pt x="0" y="2"/>
                    <a:pt x="0" y="2"/>
                    <a:pt x="0" y="2"/>
                  </a:cubicBezTo>
                  <a:cubicBezTo>
                    <a:pt x="0" y="1"/>
                    <a:pt x="1" y="0"/>
                    <a:pt x="3" y="0"/>
                  </a:cubicBezTo>
                  <a:cubicBezTo>
                    <a:pt x="3" y="0"/>
                    <a:pt x="3" y="0"/>
                    <a:pt x="3" y="0"/>
                  </a:cubicBezTo>
                  <a:cubicBezTo>
                    <a:pt x="6" y="0"/>
                    <a:pt x="6" y="0"/>
                    <a:pt x="6" y="0"/>
                  </a:cubicBezTo>
                  <a:cubicBezTo>
                    <a:pt x="8" y="0"/>
                    <a:pt x="9" y="1"/>
                    <a:pt x="9" y="2"/>
                  </a:cubicBezTo>
                  <a:cubicBezTo>
                    <a:pt x="9" y="2"/>
                    <a:pt x="9" y="2"/>
                    <a:pt x="9" y="2"/>
                  </a:cubicBezTo>
                  <a:cubicBezTo>
                    <a:pt x="9" y="3"/>
                    <a:pt x="8" y="4"/>
                    <a:pt x="6" y="4"/>
                  </a:cubicBezTo>
                  <a:cubicBezTo>
                    <a:pt x="6" y="4"/>
                    <a:pt x="6" y="4"/>
                    <a:pt x="6"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1545" y="1622"/>
              <a:ext cx="31" cy="19"/>
            </a:xfrm>
            <a:custGeom>
              <a:avLst/>
              <a:gdLst>
                <a:gd name="T0" fmla="*/ 5 w 13"/>
                <a:gd name="T1" fmla="*/ 8 h 8"/>
                <a:gd name="T2" fmla="*/ 5 w 13"/>
                <a:gd name="T3" fmla="*/ 6 h 8"/>
                <a:gd name="T4" fmla="*/ 5 w 13"/>
                <a:gd name="T5" fmla="*/ 4 h 8"/>
                <a:gd name="T6" fmla="*/ 8 w 13"/>
                <a:gd name="T7" fmla="*/ 4 h 8"/>
                <a:gd name="T8" fmla="*/ 9 w 13"/>
                <a:gd name="T9" fmla="*/ 4 h 8"/>
                <a:gd name="T10" fmla="*/ 9 w 13"/>
                <a:gd name="T11" fmla="*/ 4 h 8"/>
                <a:gd name="T12" fmla="*/ 8 w 13"/>
                <a:gd name="T13" fmla="*/ 4 h 8"/>
                <a:gd name="T14" fmla="*/ 8 w 13"/>
                <a:gd name="T15" fmla="*/ 4 h 8"/>
                <a:gd name="T16" fmla="*/ 5 w 13"/>
                <a:gd name="T17" fmla="*/ 4 h 8"/>
                <a:gd name="T18" fmla="*/ 4 w 13"/>
                <a:gd name="T19" fmla="*/ 4 h 8"/>
                <a:gd name="T20" fmla="*/ 4 w 13"/>
                <a:gd name="T21" fmla="*/ 4 h 8"/>
                <a:gd name="T22" fmla="*/ 5 w 13"/>
                <a:gd name="T23" fmla="*/ 4 h 8"/>
                <a:gd name="T24" fmla="*/ 5 w 13"/>
                <a:gd name="T25" fmla="*/ 4 h 8"/>
                <a:gd name="T26" fmla="*/ 5 w 13"/>
                <a:gd name="T27" fmla="*/ 6 h 8"/>
                <a:gd name="T28" fmla="*/ 5 w 13"/>
                <a:gd name="T29" fmla="*/ 8 h 8"/>
                <a:gd name="T30" fmla="*/ 0 w 13"/>
                <a:gd name="T31" fmla="*/ 4 h 8"/>
                <a:gd name="T32" fmla="*/ 0 w 13"/>
                <a:gd name="T33" fmla="*/ 4 h 8"/>
                <a:gd name="T34" fmla="*/ 5 w 13"/>
                <a:gd name="T35" fmla="*/ 0 h 8"/>
                <a:gd name="T36" fmla="*/ 5 w 13"/>
                <a:gd name="T37" fmla="*/ 0 h 8"/>
                <a:gd name="T38" fmla="*/ 8 w 13"/>
                <a:gd name="T39" fmla="*/ 0 h 8"/>
                <a:gd name="T40" fmla="*/ 13 w 13"/>
                <a:gd name="T41" fmla="*/ 4 h 8"/>
                <a:gd name="T42" fmla="*/ 13 w 13"/>
                <a:gd name="T43" fmla="*/ 4 h 8"/>
                <a:gd name="T44" fmla="*/ 8 w 13"/>
                <a:gd name="T45" fmla="*/ 8 h 8"/>
                <a:gd name="T46" fmla="*/ 8 w 13"/>
                <a:gd name="T47" fmla="*/ 8 h 8"/>
                <a:gd name="T48" fmla="*/ 5 w 13"/>
                <a:gd name="T4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8">
                  <a:moveTo>
                    <a:pt x="5" y="8"/>
                  </a:moveTo>
                  <a:cubicBezTo>
                    <a:pt x="5" y="6"/>
                    <a:pt x="5" y="6"/>
                    <a:pt x="5" y="6"/>
                  </a:cubicBezTo>
                  <a:cubicBezTo>
                    <a:pt x="5" y="4"/>
                    <a:pt x="5" y="4"/>
                    <a:pt x="5" y="4"/>
                  </a:cubicBezTo>
                  <a:cubicBezTo>
                    <a:pt x="8" y="4"/>
                    <a:pt x="8" y="4"/>
                    <a:pt x="8" y="4"/>
                  </a:cubicBezTo>
                  <a:cubicBezTo>
                    <a:pt x="9" y="4"/>
                    <a:pt x="9" y="4"/>
                    <a:pt x="9" y="4"/>
                  </a:cubicBezTo>
                  <a:cubicBezTo>
                    <a:pt x="9" y="4"/>
                    <a:pt x="9" y="4"/>
                    <a:pt x="9" y="4"/>
                  </a:cubicBezTo>
                  <a:cubicBezTo>
                    <a:pt x="9" y="4"/>
                    <a:pt x="9" y="4"/>
                    <a:pt x="8" y="4"/>
                  </a:cubicBezTo>
                  <a:cubicBezTo>
                    <a:pt x="8" y="4"/>
                    <a:pt x="8" y="4"/>
                    <a:pt x="8" y="4"/>
                  </a:cubicBezTo>
                  <a:cubicBezTo>
                    <a:pt x="5" y="4"/>
                    <a:pt x="5" y="4"/>
                    <a:pt x="5" y="4"/>
                  </a:cubicBezTo>
                  <a:cubicBezTo>
                    <a:pt x="4" y="4"/>
                    <a:pt x="4" y="4"/>
                    <a:pt x="4" y="4"/>
                  </a:cubicBezTo>
                  <a:cubicBezTo>
                    <a:pt x="4" y="4"/>
                    <a:pt x="4" y="4"/>
                    <a:pt x="4" y="4"/>
                  </a:cubicBezTo>
                  <a:cubicBezTo>
                    <a:pt x="4" y="4"/>
                    <a:pt x="4" y="4"/>
                    <a:pt x="5" y="4"/>
                  </a:cubicBezTo>
                  <a:cubicBezTo>
                    <a:pt x="5" y="4"/>
                    <a:pt x="5" y="4"/>
                    <a:pt x="5" y="4"/>
                  </a:cubicBezTo>
                  <a:cubicBezTo>
                    <a:pt x="5" y="6"/>
                    <a:pt x="5" y="6"/>
                    <a:pt x="5" y="6"/>
                  </a:cubicBezTo>
                  <a:cubicBezTo>
                    <a:pt x="5" y="8"/>
                    <a:pt x="5" y="8"/>
                    <a:pt x="5" y="8"/>
                  </a:cubicBezTo>
                  <a:cubicBezTo>
                    <a:pt x="2" y="8"/>
                    <a:pt x="0" y="6"/>
                    <a:pt x="0" y="4"/>
                  </a:cubicBezTo>
                  <a:cubicBezTo>
                    <a:pt x="0" y="4"/>
                    <a:pt x="0" y="4"/>
                    <a:pt x="0" y="4"/>
                  </a:cubicBezTo>
                  <a:cubicBezTo>
                    <a:pt x="0" y="2"/>
                    <a:pt x="2" y="0"/>
                    <a:pt x="5" y="0"/>
                  </a:cubicBezTo>
                  <a:cubicBezTo>
                    <a:pt x="5" y="0"/>
                    <a:pt x="5" y="0"/>
                    <a:pt x="5" y="0"/>
                  </a:cubicBezTo>
                  <a:cubicBezTo>
                    <a:pt x="8" y="0"/>
                    <a:pt x="8" y="0"/>
                    <a:pt x="8" y="0"/>
                  </a:cubicBezTo>
                  <a:cubicBezTo>
                    <a:pt x="11" y="0"/>
                    <a:pt x="13" y="2"/>
                    <a:pt x="13" y="4"/>
                  </a:cubicBezTo>
                  <a:cubicBezTo>
                    <a:pt x="13" y="4"/>
                    <a:pt x="13" y="4"/>
                    <a:pt x="13" y="4"/>
                  </a:cubicBezTo>
                  <a:cubicBezTo>
                    <a:pt x="13" y="6"/>
                    <a:pt x="11" y="8"/>
                    <a:pt x="8" y="8"/>
                  </a:cubicBezTo>
                  <a:cubicBezTo>
                    <a:pt x="8" y="8"/>
                    <a:pt x="8" y="8"/>
                    <a:pt x="8" y="8"/>
                  </a:cubicBezTo>
                  <a:cubicBezTo>
                    <a:pt x="5" y="8"/>
                    <a:pt x="5"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1392" y="1684"/>
              <a:ext cx="187" cy="90"/>
            </a:xfrm>
            <a:custGeom>
              <a:avLst/>
              <a:gdLst>
                <a:gd name="T0" fmla="*/ 1 w 78"/>
                <a:gd name="T1" fmla="*/ 23 h 38"/>
                <a:gd name="T2" fmla="*/ 0 w 78"/>
                <a:gd name="T3" fmla="*/ 20 h 38"/>
                <a:gd name="T4" fmla="*/ 0 w 78"/>
                <a:gd name="T5" fmla="*/ 20 h 38"/>
                <a:gd name="T6" fmla="*/ 4 w 78"/>
                <a:gd name="T7" fmla="*/ 19 h 38"/>
                <a:gd name="T8" fmla="*/ 4 w 78"/>
                <a:gd name="T9" fmla="*/ 19 h 38"/>
                <a:gd name="T10" fmla="*/ 14 w 78"/>
                <a:gd name="T11" fmla="*/ 26 h 38"/>
                <a:gd name="T12" fmla="*/ 14 w 78"/>
                <a:gd name="T13" fmla="*/ 26 h 38"/>
                <a:gd name="T14" fmla="*/ 35 w 78"/>
                <a:gd name="T15" fmla="*/ 33 h 38"/>
                <a:gd name="T16" fmla="*/ 35 w 78"/>
                <a:gd name="T17" fmla="*/ 33 h 38"/>
                <a:gd name="T18" fmla="*/ 58 w 78"/>
                <a:gd name="T19" fmla="*/ 20 h 38"/>
                <a:gd name="T20" fmla="*/ 58 w 78"/>
                <a:gd name="T21" fmla="*/ 20 h 38"/>
                <a:gd name="T22" fmla="*/ 73 w 78"/>
                <a:gd name="T23" fmla="*/ 2 h 38"/>
                <a:gd name="T24" fmla="*/ 73 w 78"/>
                <a:gd name="T25" fmla="*/ 2 h 38"/>
                <a:gd name="T26" fmla="*/ 74 w 78"/>
                <a:gd name="T27" fmla="*/ 2 h 38"/>
                <a:gd name="T28" fmla="*/ 74 w 78"/>
                <a:gd name="T29" fmla="*/ 2 h 38"/>
                <a:gd name="T30" fmla="*/ 76 w 78"/>
                <a:gd name="T31" fmla="*/ 0 h 38"/>
                <a:gd name="T32" fmla="*/ 76 w 78"/>
                <a:gd name="T33" fmla="*/ 0 h 38"/>
                <a:gd name="T34" fmla="*/ 78 w 78"/>
                <a:gd name="T35" fmla="*/ 3 h 38"/>
                <a:gd name="T36" fmla="*/ 78 w 78"/>
                <a:gd name="T37" fmla="*/ 3 h 38"/>
                <a:gd name="T38" fmla="*/ 73 w 78"/>
                <a:gd name="T39" fmla="*/ 11 h 38"/>
                <a:gd name="T40" fmla="*/ 73 w 78"/>
                <a:gd name="T41" fmla="*/ 11 h 38"/>
                <a:gd name="T42" fmla="*/ 62 w 78"/>
                <a:gd name="T43" fmla="*/ 22 h 38"/>
                <a:gd name="T44" fmla="*/ 62 w 78"/>
                <a:gd name="T45" fmla="*/ 22 h 38"/>
                <a:gd name="T46" fmla="*/ 35 w 78"/>
                <a:gd name="T47" fmla="*/ 38 h 38"/>
                <a:gd name="T48" fmla="*/ 35 w 78"/>
                <a:gd name="T49" fmla="*/ 38 h 38"/>
                <a:gd name="T50" fmla="*/ 1 w 78"/>
                <a:gd name="T5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38">
                  <a:moveTo>
                    <a:pt x="1" y="23"/>
                  </a:moveTo>
                  <a:cubicBezTo>
                    <a:pt x="0" y="22"/>
                    <a:pt x="0" y="21"/>
                    <a:pt x="0" y="20"/>
                  </a:cubicBezTo>
                  <a:cubicBezTo>
                    <a:pt x="0" y="20"/>
                    <a:pt x="0" y="20"/>
                    <a:pt x="0" y="20"/>
                  </a:cubicBezTo>
                  <a:cubicBezTo>
                    <a:pt x="1" y="19"/>
                    <a:pt x="3" y="19"/>
                    <a:pt x="4" y="19"/>
                  </a:cubicBezTo>
                  <a:cubicBezTo>
                    <a:pt x="4" y="19"/>
                    <a:pt x="4" y="19"/>
                    <a:pt x="4" y="19"/>
                  </a:cubicBezTo>
                  <a:cubicBezTo>
                    <a:pt x="4" y="19"/>
                    <a:pt x="8" y="23"/>
                    <a:pt x="14" y="26"/>
                  </a:cubicBezTo>
                  <a:cubicBezTo>
                    <a:pt x="14" y="26"/>
                    <a:pt x="14" y="26"/>
                    <a:pt x="14" y="26"/>
                  </a:cubicBezTo>
                  <a:cubicBezTo>
                    <a:pt x="20" y="30"/>
                    <a:pt x="28" y="33"/>
                    <a:pt x="35" y="33"/>
                  </a:cubicBezTo>
                  <a:cubicBezTo>
                    <a:pt x="35" y="33"/>
                    <a:pt x="35" y="33"/>
                    <a:pt x="35" y="33"/>
                  </a:cubicBezTo>
                  <a:cubicBezTo>
                    <a:pt x="40" y="33"/>
                    <a:pt x="50" y="27"/>
                    <a:pt x="58" y="20"/>
                  </a:cubicBezTo>
                  <a:cubicBezTo>
                    <a:pt x="58" y="20"/>
                    <a:pt x="58" y="20"/>
                    <a:pt x="58" y="20"/>
                  </a:cubicBezTo>
                  <a:cubicBezTo>
                    <a:pt x="65" y="13"/>
                    <a:pt x="72" y="5"/>
                    <a:pt x="73" y="2"/>
                  </a:cubicBezTo>
                  <a:cubicBezTo>
                    <a:pt x="73" y="2"/>
                    <a:pt x="73" y="2"/>
                    <a:pt x="73" y="2"/>
                  </a:cubicBezTo>
                  <a:cubicBezTo>
                    <a:pt x="74" y="2"/>
                    <a:pt x="74" y="2"/>
                    <a:pt x="74" y="2"/>
                  </a:cubicBezTo>
                  <a:cubicBezTo>
                    <a:pt x="74" y="2"/>
                    <a:pt x="74" y="2"/>
                    <a:pt x="74" y="2"/>
                  </a:cubicBezTo>
                  <a:cubicBezTo>
                    <a:pt x="74" y="1"/>
                    <a:pt x="75" y="0"/>
                    <a:pt x="76" y="0"/>
                  </a:cubicBezTo>
                  <a:cubicBezTo>
                    <a:pt x="76" y="0"/>
                    <a:pt x="76" y="0"/>
                    <a:pt x="76" y="0"/>
                  </a:cubicBezTo>
                  <a:cubicBezTo>
                    <a:pt x="78" y="0"/>
                    <a:pt x="78" y="1"/>
                    <a:pt x="78" y="3"/>
                  </a:cubicBezTo>
                  <a:cubicBezTo>
                    <a:pt x="78" y="3"/>
                    <a:pt x="78" y="3"/>
                    <a:pt x="78" y="3"/>
                  </a:cubicBezTo>
                  <a:cubicBezTo>
                    <a:pt x="78" y="5"/>
                    <a:pt x="76" y="7"/>
                    <a:pt x="73" y="11"/>
                  </a:cubicBezTo>
                  <a:cubicBezTo>
                    <a:pt x="73" y="11"/>
                    <a:pt x="73" y="11"/>
                    <a:pt x="73" y="11"/>
                  </a:cubicBezTo>
                  <a:cubicBezTo>
                    <a:pt x="70" y="14"/>
                    <a:pt x="67" y="18"/>
                    <a:pt x="62" y="22"/>
                  </a:cubicBezTo>
                  <a:cubicBezTo>
                    <a:pt x="62" y="22"/>
                    <a:pt x="62" y="22"/>
                    <a:pt x="62" y="22"/>
                  </a:cubicBezTo>
                  <a:cubicBezTo>
                    <a:pt x="54" y="30"/>
                    <a:pt x="44" y="37"/>
                    <a:pt x="35" y="38"/>
                  </a:cubicBezTo>
                  <a:cubicBezTo>
                    <a:pt x="35" y="38"/>
                    <a:pt x="35" y="38"/>
                    <a:pt x="35" y="38"/>
                  </a:cubicBezTo>
                  <a:cubicBezTo>
                    <a:pt x="18" y="37"/>
                    <a:pt x="1" y="23"/>
                    <a:pt x="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1387" y="1679"/>
              <a:ext cx="197" cy="100"/>
            </a:xfrm>
            <a:custGeom>
              <a:avLst/>
              <a:gdLst>
                <a:gd name="T0" fmla="*/ 2 w 82"/>
                <a:gd name="T1" fmla="*/ 27 h 42"/>
                <a:gd name="T2" fmla="*/ 0 w 82"/>
                <a:gd name="T3" fmla="*/ 23 h 42"/>
                <a:gd name="T4" fmla="*/ 1 w 82"/>
                <a:gd name="T5" fmla="*/ 21 h 42"/>
                <a:gd name="T6" fmla="*/ 4 w 82"/>
                <a:gd name="T7" fmla="*/ 19 h 42"/>
                <a:gd name="T8" fmla="*/ 7 w 82"/>
                <a:gd name="T9" fmla="*/ 20 h 42"/>
                <a:gd name="T10" fmla="*/ 7 w 82"/>
                <a:gd name="T11" fmla="*/ 20 h 42"/>
                <a:gd name="T12" fmla="*/ 7 w 82"/>
                <a:gd name="T13" fmla="*/ 20 h 42"/>
                <a:gd name="T14" fmla="*/ 7 w 82"/>
                <a:gd name="T15" fmla="*/ 20 h 42"/>
                <a:gd name="T16" fmla="*/ 7 w 82"/>
                <a:gd name="T17" fmla="*/ 20 h 42"/>
                <a:gd name="T18" fmla="*/ 7 w 82"/>
                <a:gd name="T19" fmla="*/ 20 h 42"/>
                <a:gd name="T20" fmla="*/ 7 w 82"/>
                <a:gd name="T21" fmla="*/ 20 h 42"/>
                <a:gd name="T22" fmla="*/ 7 w 82"/>
                <a:gd name="T23" fmla="*/ 20 h 42"/>
                <a:gd name="T24" fmla="*/ 8 w 82"/>
                <a:gd name="T25" fmla="*/ 20 h 42"/>
                <a:gd name="T26" fmla="*/ 10 w 82"/>
                <a:gd name="T27" fmla="*/ 22 h 42"/>
                <a:gd name="T28" fmla="*/ 17 w 82"/>
                <a:gd name="T29" fmla="*/ 26 h 42"/>
                <a:gd name="T30" fmla="*/ 36 w 82"/>
                <a:gd name="T31" fmla="*/ 33 h 42"/>
                <a:gd name="T32" fmla="*/ 37 w 82"/>
                <a:gd name="T33" fmla="*/ 33 h 42"/>
                <a:gd name="T34" fmla="*/ 37 w 82"/>
                <a:gd name="T35" fmla="*/ 33 h 42"/>
                <a:gd name="T36" fmla="*/ 37 w 82"/>
                <a:gd name="T37" fmla="*/ 33 h 42"/>
                <a:gd name="T38" fmla="*/ 37 w 82"/>
                <a:gd name="T39" fmla="*/ 33 h 42"/>
                <a:gd name="T40" fmla="*/ 58 w 82"/>
                <a:gd name="T41" fmla="*/ 21 h 42"/>
                <a:gd name="T42" fmla="*/ 74 w 82"/>
                <a:gd name="T43" fmla="*/ 3 h 42"/>
                <a:gd name="T44" fmla="*/ 74 w 82"/>
                <a:gd name="T45" fmla="*/ 3 h 42"/>
                <a:gd name="T46" fmla="*/ 78 w 82"/>
                <a:gd name="T47" fmla="*/ 0 h 42"/>
                <a:gd name="T48" fmla="*/ 79 w 82"/>
                <a:gd name="T49" fmla="*/ 0 h 42"/>
                <a:gd name="T50" fmla="*/ 82 w 82"/>
                <a:gd name="T51" fmla="*/ 4 h 42"/>
                <a:gd name="T52" fmla="*/ 82 w 82"/>
                <a:gd name="T53" fmla="*/ 5 h 42"/>
                <a:gd name="T54" fmla="*/ 77 w 82"/>
                <a:gd name="T55" fmla="*/ 14 h 42"/>
                <a:gd name="T56" fmla="*/ 66 w 82"/>
                <a:gd name="T57" fmla="*/ 26 h 42"/>
                <a:gd name="T58" fmla="*/ 37 w 82"/>
                <a:gd name="T59" fmla="*/ 42 h 42"/>
                <a:gd name="T60" fmla="*/ 4 w 82"/>
                <a:gd name="T61" fmla="*/ 24 h 42"/>
                <a:gd name="T62" fmla="*/ 4 w 82"/>
                <a:gd name="T63" fmla="*/ 24 h 42"/>
                <a:gd name="T64" fmla="*/ 5 w 82"/>
                <a:gd name="T65" fmla="*/ 24 h 42"/>
                <a:gd name="T66" fmla="*/ 7 w 82"/>
                <a:gd name="T67" fmla="*/ 26 h 42"/>
                <a:gd name="T68" fmla="*/ 15 w 82"/>
                <a:gd name="T69" fmla="*/ 31 h 42"/>
                <a:gd name="T70" fmla="*/ 37 w 82"/>
                <a:gd name="T71" fmla="*/ 38 h 42"/>
                <a:gd name="T72" fmla="*/ 63 w 82"/>
                <a:gd name="T73" fmla="*/ 23 h 42"/>
                <a:gd name="T74" fmla="*/ 74 w 82"/>
                <a:gd name="T75" fmla="*/ 12 h 42"/>
                <a:gd name="T76" fmla="*/ 78 w 82"/>
                <a:gd name="T77" fmla="*/ 5 h 42"/>
                <a:gd name="T78" fmla="*/ 78 w 82"/>
                <a:gd name="T79" fmla="*/ 4 h 42"/>
                <a:gd name="T80" fmla="*/ 78 w 82"/>
                <a:gd name="T81" fmla="*/ 4 h 42"/>
                <a:gd name="T82" fmla="*/ 78 w 82"/>
                <a:gd name="T83" fmla="*/ 4 h 42"/>
                <a:gd name="T84" fmla="*/ 77 w 82"/>
                <a:gd name="T85" fmla="*/ 5 h 42"/>
                <a:gd name="T86" fmla="*/ 77 w 82"/>
                <a:gd name="T87" fmla="*/ 5 h 42"/>
                <a:gd name="T88" fmla="*/ 61 w 82"/>
                <a:gd name="T89" fmla="*/ 24 h 42"/>
                <a:gd name="T90" fmla="*/ 37 w 82"/>
                <a:gd name="T91" fmla="*/ 37 h 42"/>
                <a:gd name="T92" fmla="*/ 37 w 82"/>
                <a:gd name="T93" fmla="*/ 37 h 42"/>
                <a:gd name="T94" fmla="*/ 36 w 82"/>
                <a:gd name="T95" fmla="*/ 37 h 42"/>
                <a:gd name="T96" fmla="*/ 15 w 82"/>
                <a:gd name="T97" fmla="*/ 30 h 42"/>
                <a:gd name="T98" fmla="*/ 8 w 82"/>
                <a:gd name="T99" fmla="*/ 25 h 42"/>
                <a:gd name="T100" fmla="*/ 5 w 82"/>
                <a:gd name="T101" fmla="*/ 23 h 42"/>
                <a:gd name="T102" fmla="*/ 4 w 82"/>
                <a:gd name="T103" fmla="*/ 23 h 42"/>
                <a:gd name="T104" fmla="*/ 4 w 82"/>
                <a:gd name="T105" fmla="*/ 23 h 42"/>
                <a:gd name="T106" fmla="*/ 4 w 82"/>
                <a:gd name="T107" fmla="*/ 23 h 42"/>
                <a:gd name="T108" fmla="*/ 4 w 82"/>
                <a:gd name="T109" fmla="*/ 24 h 42"/>
                <a:gd name="T110" fmla="*/ 2 w 82"/>
                <a:gd name="T111" fmla="*/ 27 h 42"/>
                <a:gd name="T112" fmla="*/ 4 w 82"/>
                <a:gd name="T113" fmla="*/ 24 h 42"/>
                <a:gd name="T114" fmla="*/ 2 w 82"/>
                <a:gd name="T115" fmla="*/ 27 h 42"/>
                <a:gd name="T116" fmla="*/ 5 w 82"/>
                <a:gd name="T117" fmla="*/ 23 h 42"/>
                <a:gd name="T118" fmla="*/ 5 w 82"/>
                <a:gd name="T119" fmla="*/ 23 h 42"/>
                <a:gd name="T120" fmla="*/ 5 w 82"/>
                <a:gd name="T121" fmla="*/ 23 h 42"/>
                <a:gd name="T122" fmla="*/ 4 w 82"/>
                <a:gd name="T123" fmla="*/ 22 h 42"/>
                <a:gd name="T124" fmla="*/ 4 w 82"/>
                <a:gd name="T125"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42">
                  <a:moveTo>
                    <a:pt x="2" y="27"/>
                  </a:moveTo>
                  <a:cubicBezTo>
                    <a:pt x="2" y="27"/>
                    <a:pt x="2" y="27"/>
                    <a:pt x="2" y="27"/>
                  </a:cubicBezTo>
                  <a:cubicBezTo>
                    <a:pt x="2" y="27"/>
                    <a:pt x="2" y="27"/>
                    <a:pt x="2" y="27"/>
                  </a:cubicBezTo>
                  <a:cubicBezTo>
                    <a:pt x="0" y="26"/>
                    <a:pt x="0" y="25"/>
                    <a:pt x="0" y="23"/>
                  </a:cubicBezTo>
                  <a:cubicBezTo>
                    <a:pt x="0" y="23"/>
                    <a:pt x="0" y="23"/>
                    <a:pt x="0" y="23"/>
                  </a:cubicBezTo>
                  <a:cubicBezTo>
                    <a:pt x="0" y="22"/>
                    <a:pt x="0" y="21"/>
                    <a:pt x="1" y="21"/>
                  </a:cubicBezTo>
                  <a:cubicBezTo>
                    <a:pt x="1" y="21"/>
                    <a:pt x="1" y="21"/>
                    <a:pt x="1" y="21"/>
                  </a:cubicBezTo>
                  <a:cubicBezTo>
                    <a:pt x="2" y="19"/>
                    <a:pt x="3" y="19"/>
                    <a:pt x="4" y="19"/>
                  </a:cubicBezTo>
                  <a:cubicBezTo>
                    <a:pt x="4" y="19"/>
                    <a:pt x="4" y="19"/>
                    <a:pt x="4" y="19"/>
                  </a:cubicBezTo>
                  <a:cubicBezTo>
                    <a:pt x="5" y="19"/>
                    <a:pt x="6" y="19"/>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8" y="20"/>
                    <a:pt x="8" y="20"/>
                  </a:cubicBezTo>
                  <a:cubicBezTo>
                    <a:pt x="8" y="20"/>
                    <a:pt x="8" y="20"/>
                    <a:pt x="8" y="20"/>
                  </a:cubicBezTo>
                  <a:cubicBezTo>
                    <a:pt x="8" y="21"/>
                    <a:pt x="9" y="21"/>
                    <a:pt x="10" y="22"/>
                  </a:cubicBezTo>
                  <a:cubicBezTo>
                    <a:pt x="10" y="22"/>
                    <a:pt x="10" y="22"/>
                    <a:pt x="10" y="22"/>
                  </a:cubicBezTo>
                  <a:cubicBezTo>
                    <a:pt x="12" y="23"/>
                    <a:pt x="14" y="25"/>
                    <a:pt x="17" y="26"/>
                  </a:cubicBezTo>
                  <a:cubicBezTo>
                    <a:pt x="17" y="26"/>
                    <a:pt x="17" y="26"/>
                    <a:pt x="17" y="26"/>
                  </a:cubicBezTo>
                  <a:cubicBezTo>
                    <a:pt x="23" y="30"/>
                    <a:pt x="30" y="33"/>
                    <a:pt x="36" y="33"/>
                  </a:cubicBezTo>
                  <a:cubicBezTo>
                    <a:pt x="36" y="33"/>
                    <a:pt x="36" y="33"/>
                    <a:pt x="36" y="33"/>
                  </a:cubicBezTo>
                  <a:cubicBezTo>
                    <a:pt x="36" y="33"/>
                    <a:pt x="36"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41" y="33"/>
                    <a:pt x="51" y="27"/>
                    <a:pt x="58" y="21"/>
                  </a:cubicBezTo>
                  <a:cubicBezTo>
                    <a:pt x="58" y="21"/>
                    <a:pt x="58" y="21"/>
                    <a:pt x="58" y="21"/>
                  </a:cubicBezTo>
                  <a:cubicBezTo>
                    <a:pt x="66" y="14"/>
                    <a:pt x="73" y="6"/>
                    <a:pt x="74" y="3"/>
                  </a:cubicBezTo>
                  <a:cubicBezTo>
                    <a:pt x="74" y="3"/>
                    <a:pt x="74" y="3"/>
                    <a:pt x="74" y="3"/>
                  </a:cubicBezTo>
                  <a:cubicBezTo>
                    <a:pt x="74" y="3"/>
                    <a:pt x="74" y="3"/>
                    <a:pt x="74" y="3"/>
                  </a:cubicBezTo>
                  <a:cubicBezTo>
                    <a:pt x="74" y="3"/>
                    <a:pt x="74" y="3"/>
                    <a:pt x="74" y="3"/>
                  </a:cubicBezTo>
                  <a:cubicBezTo>
                    <a:pt x="74" y="1"/>
                    <a:pt x="76" y="0"/>
                    <a:pt x="78" y="0"/>
                  </a:cubicBezTo>
                  <a:cubicBezTo>
                    <a:pt x="78" y="0"/>
                    <a:pt x="78" y="0"/>
                    <a:pt x="78" y="0"/>
                  </a:cubicBezTo>
                  <a:cubicBezTo>
                    <a:pt x="78" y="0"/>
                    <a:pt x="78" y="0"/>
                    <a:pt x="79" y="0"/>
                  </a:cubicBezTo>
                  <a:cubicBezTo>
                    <a:pt x="79" y="0"/>
                    <a:pt x="79" y="0"/>
                    <a:pt x="79" y="0"/>
                  </a:cubicBezTo>
                  <a:cubicBezTo>
                    <a:pt x="81" y="0"/>
                    <a:pt x="82" y="2"/>
                    <a:pt x="82" y="4"/>
                  </a:cubicBezTo>
                  <a:cubicBezTo>
                    <a:pt x="82" y="4"/>
                    <a:pt x="82" y="4"/>
                    <a:pt x="82" y="4"/>
                  </a:cubicBezTo>
                  <a:cubicBezTo>
                    <a:pt x="82" y="5"/>
                    <a:pt x="82" y="5"/>
                    <a:pt x="82" y="5"/>
                  </a:cubicBezTo>
                  <a:cubicBezTo>
                    <a:pt x="82" y="5"/>
                    <a:pt x="82" y="5"/>
                    <a:pt x="82" y="5"/>
                  </a:cubicBezTo>
                  <a:cubicBezTo>
                    <a:pt x="82" y="8"/>
                    <a:pt x="80" y="11"/>
                    <a:pt x="77" y="14"/>
                  </a:cubicBezTo>
                  <a:cubicBezTo>
                    <a:pt x="77" y="14"/>
                    <a:pt x="77" y="14"/>
                    <a:pt x="77" y="14"/>
                  </a:cubicBezTo>
                  <a:cubicBezTo>
                    <a:pt x="74" y="18"/>
                    <a:pt x="70" y="22"/>
                    <a:pt x="66" y="26"/>
                  </a:cubicBezTo>
                  <a:cubicBezTo>
                    <a:pt x="66" y="26"/>
                    <a:pt x="66" y="26"/>
                    <a:pt x="66" y="26"/>
                  </a:cubicBezTo>
                  <a:cubicBezTo>
                    <a:pt x="57" y="33"/>
                    <a:pt x="47" y="41"/>
                    <a:pt x="37" y="42"/>
                  </a:cubicBezTo>
                  <a:cubicBezTo>
                    <a:pt x="37" y="42"/>
                    <a:pt x="37" y="42"/>
                    <a:pt x="37" y="42"/>
                  </a:cubicBezTo>
                  <a:cubicBezTo>
                    <a:pt x="20" y="41"/>
                    <a:pt x="4" y="29"/>
                    <a:pt x="2" y="27"/>
                  </a:cubicBezTo>
                  <a:close/>
                  <a:moveTo>
                    <a:pt x="4" y="24"/>
                  </a:moveTo>
                  <a:cubicBezTo>
                    <a:pt x="4" y="24"/>
                    <a:pt x="4" y="24"/>
                    <a:pt x="4" y="24"/>
                  </a:cubicBezTo>
                  <a:cubicBezTo>
                    <a:pt x="4" y="24"/>
                    <a:pt x="4" y="24"/>
                    <a:pt x="4" y="24"/>
                  </a:cubicBezTo>
                  <a:cubicBezTo>
                    <a:pt x="4" y="24"/>
                    <a:pt x="5" y="24"/>
                    <a:pt x="5" y="24"/>
                  </a:cubicBezTo>
                  <a:cubicBezTo>
                    <a:pt x="5" y="24"/>
                    <a:pt x="5" y="24"/>
                    <a:pt x="5" y="24"/>
                  </a:cubicBezTo>
                  <a:cubicBezTo>
                    <a:pt x="5" y="25"/>
                    <a:pt x="6" y="25"/>
                    <a:pt x="7" y="26"/>
                  </a:cubicBezTo>
                  <a:cubicBezTo>
                    <a:pt x="7" y="26"/>
                    <a:pt x="7" y="26"/>
                    <a:pt x="7" y="26"/>
                  </a:cubicBezTo>
                  <a:cubicBezTo>
                    <a:pt x="9" y="27"/>
                    <a:pt x="11" y="29"/>
                    <a:pt x="15" y="31"/>
                  </a:cubicBezTo>
                  <a:cubicBezTo>
                    <a:pt x="15" y="31"/>
                    <a:pt x="15" y="31"/>
                    <a:pt x="15" y="31"/>
                  </a:cubicBezTo>
                  <a:cubicBezTo>
                    <a:pt x="21" y="34"/>
                    <a:pt x="29" y="38"/>
                    <a:pt x="37" y="38"/>
                  </a:cubicBezTo>
                  <a:cubicBezTo>
                    <a:pt x="37" y="38"/>
                    <a:pt x="37" y="38"/>
                    <a:pt x="37" y="38"/>
                  </a:cubicBezTo>
                  <a:cubicBezTo>
                    <a:pt x="44" y="38"/>
                    <a:pt x="55" y="30"/>
                    <a:pt x="63" y="23"/>
                  </a:cubicBezTo>
                  <a:cubicBezTo>
                    <a:pt x="63" y="23"/>
                    <a:pt x="63" y="23"/>
                    <a:pt x="63" y="23"/>
                  </a:cubicBezTo>
                  <a:cubicBezTo>
                    <a:pt x="67" y="19"/>
                    <a:pt x="71" y="15"/>
                    <a:pt x="74" y="12"/>
                  </a:cubicBezTo>
                  <a:cubicBezTo>
                    <a:pt x="74" y="12"/>
                    <a:pt x="74" y="12"/>
                    <a:pt x="74" y="12"/>
                  </a:cubicBezTo>
                  <a:cubicBezTo>
                    <a:pt x="76" y="8"/>
                    <a:pt x="78" y="6"/>
                    <a:pt x="78" y="5"/>
                  </a:cubicBezTo>
                  <a:cubicBezTo>
                    <a:pt x="78" y="5"/>
                    <a:pt x="78" y="5"/>
                    <a:pt x="78" y="5"/>
                  </a:cubicBezTo>
                  <a:cubicBezTo>
                    <a:pt x="78" y="4"/>
                    <a:pt x="78" y="4"/>
                    <a:pt x="78" y="4"/>
                  </a:cubicBezTo>
                  <a:cubicBezTo>
                    <a:pt x="78" y="4"/>
                    <a:pt x="78" y="4"/>
                    <a:pt x="78" y="4"/>
                  </a:cubicBezTo>
                  <a:cubicBezTo>
                    <a:pt x="78" y="4"/>
                    <a:pt x="78" y="4"/>
                    <a:pt x="78" y="4"/>
                  </a:cubicBezTo>
                  <a:cubicBezTo>
                    <a:pt x="78" y="4"/>
                    <a:pt x="78" y="4"/>
                    <a:pt x="78" y="4"/>
                  </a:cubicBezTo>
                  <a:cubicBezTo>
                    <a:pt x="78" y="4"/>
                    <a:pt x="78" y="4"/>
                    <a:pt x="78" y="4"/>
                  </a:cubicBezTo>
                  <a:cubicBezTo>
                    <a:pt x="78" y="4"/>
                    <a:pt x="78" y="4"/>
                    <a:pt x="78" y="4"/>
                  </a:cubicBezTo>
                  <a:cubicBezTo>
                    <a:pt x="78" y="5"/>
                    <a:pt x="78" y="5"/>
                    <a:pt x="78" y="5"/>
                  </a:cubicBezTo>
                  <a:cubicBezTo>
                    <a:pt x="77" y="5"/>
                    <a:pt x="77" y="5"/>
                    <a:pt x="77" y="5"/>
                  </a:cubicBezTo>
                  <a:cubicBezTo>
                    <a:pt x="77" y="5"/>
                    <a:pt x="77" y="5"/>
                    <a:pt x="77" y="5"/>
                  </a:cubicBezTo>
                  <a:cubicBezTo>
                    <a:pt x="77" y="5"/>
                    <a:pt x="77" y="5"/>
                    <a:pt x="77" y="5"/>
                  </a:cubicBezTo>
                  <a:cubicBezTo>
                    <a:pt x="76" y="9"/>
                    <a:pt x="69" y="16"/>
                    <a:pt x="61" y="24"/>
                  </a:cubicBezTo>
                  <a:cubicBezTo>
                    <a:pt x="61" y="24"/>
                    <a:pt x="61" y="24"/>
                    <a:pt x="61" y="24"/>
                  </a:cubicBezTo>
                  <a:cubicBezTo>
                    <a:pt x="53" y="31"/>
                    <a:pt x="44" y="37"/>
                    <a:pt x="37" y="37"/>
                  </a:cubicBezTo>
                  <a:cubicBezTo>
                    <a:pt x="37" y="37"/>
                    <a:pt x="37" y="37"/>
                    <a:pt x="37" y="37"/>
                  </a:cubicBezTo>
                  <a:cubicBezTo>
                    <a:pt x="37" y="37"/>
                    <a:pt x="37" y="37"/>
                    <a:pt x="37" y="37"/>
                  </a:cubicBezTo>
                  <a:cubicBezTo>
                    <a:pt x="37" y="37"/>
                    <a:pt x="37" y="37"/>
                    <a:pt x="37" y="37"/>
                  </a:cubicBezTo>
                  <a:cubicBezTo>
                    <a:pt x="36" y="37"/>
                    <a:pt x="36" y="37"/>
                    <a:pt x="36" y="37"/>
                  </a:cubicBezTo>
                  <a:cubicBezTo>
                    <a:pt x="36" y="37"/>
                    <a:pt x="36" y="37"/>
                    <a:pt x="36" y="37"/>
                  </a:cubicBezTo>
                  <a:cubicBezTo>
                    <a:pt x="29" y="37"/>
                    <a:pt x="21" y="33"/>
                    <a:pt x="15" y="30"/>
                  </a:cubicBezTo>
                  <a:cubicBezTo>
                    <a:pt x="15" y="30"/>
                    <a:pt x="15" y="30"/>
                    <a:pt x="15" y="30"/>
                  </a:cubicBezTo>
                  <a:cubicBezTo>
                    <a:pt x="12" y="28"/>
                    <a:pt x="10" y="27"/>
                    <a:pt x="8" y="25"/>
                  </a:cubicBezTo>
                  <a:cubicBezTo>
                    <a:pt x="8" y="25"/>
                    <a:pt x="8" y="25"/>
                    <a:pt x="8" y="25"/>
                  </a:cubicBezTo>
                  <a:cubicBezTo>
                    <a:pt x="8" y="26"/>
                    <a:pt x="8" y="26"/>
                    <a:pt x="8" y="26"/>
                  </a:cubicBezTo>
                  <a:cubicBezTo>
                    <a:pt x="5" y="23"/>
                    <a:pt x="5" y="23"/>
                    <a:pt x="5"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4"/>
                  </a:cubicBezTo>
                  <a:cubicBezTo>
                    <a:pt x="4" y="24"/>
                    <a:pt x="4" y="24"/>
                    <a:pt x="4" y="24"/>
                  </a:cubicBezTo>
                  <a:cubicBezTo>
                    <a:pt x="4" y="24"/>
                    <a:pt x="4" y="24"/>
                    <a:pt x="4" y="24"/>
                  </a:cubicBezTo>
                  <a:close/>
                  <a:moveTo>
                    <a:pt x="2" y="27"/>
                  </a:moveTo>
                  <a:cubicBezTo>
                    <a:pt x="3" y="25"/>
                    <a:pt x="3" y="25"/>
                    <a:pt x="3" y="25"/>
                  </a:cubicBezTo>
                  <a:cubicBezTo>
                    <a:pt x="4" y="24"/>
                    <a:pt x="4" y="24"/>
                    <a:pt x="4" y="24"/>
                  </a:cubicBezTo>
                  <a:cubicBezTo>
                    <a:pt x="3" y="25"/>
                    <a:pt x="3" y="25"/>
                    <a:pt x="3" y="25"/>
                  </a:cubicBezTo>
                  <a:cubicBezTo>
                    <a:pt x="2" y="27"/>
                    <a:pt x="2" y="27"/>
                    <a:pt x="2" y="27"/>
                  </a:cubicBezTo>
                  <a:close/>
                  <a:moveTo>
                    <a:pt x="5" y="23"/>
                  </a:move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lose/>
                  <a:moveTo>
                    <a:pt x="4" y="23"/>
                  </a:moveTo>
                  <a:cubicBezTo>
                    <a:pt x="4" y="22"/>
                    <a:pt x="4" y="22"/>
                    <a:pt x="4" y="22"/>
                  </a:cubicBezTo>
                  <a:cubicBezTo>
                    <a:pt x="4" y="22"/>
                    <a:pt x="4" y="22"/>
                    <a:pt x="4" y="22"/>
                  </a:cubicBezTo>
                  <a:cubicBezTo>
                    <a:pt x="4" y="22"/>
                    <a:pt x="4" y="22"/>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1555" y="1674"/>
              <a:ext cx="40" cy="22"/>
            </a:xfrm>
            <a:custGeom>
              <a:avLst/>
              <a:gdLst>
                <a:gd name="T0" fmla="*/ 13 w 17"/>
                <a:gd name="T1" fmla="*/ 9 h 9"/>
                <a:gd name="T2" fmla="*/ 2 w 17"/>
                <a:gd name="T3" fmla="*/ 5 h 9"/>
                <a:gd name="T4" fmla="*/ 0 w 17"/>
                <a:gd name="T5" fmla="*/ 2 h 9"/>
                <a:gd name="T6" fmla="*/ 0 w 17"/>
                <a:gd name="T7" fmla="*/ 2 h 9"/>
                <a:gd name="T8" fmla="*/ 3 w 17"/>
                <a:gd name="T9" fmla="*/ 0 h 9"/>
                <a:gd name="T10" fmla="*/ 3 w 17"/>
                <a:gd name="T11" fmla="*/ 0 h 9"/>
                <a:gd name="T12" fmla="*/ 15 w 17"/>
                <a:gd name="T13" fmla="*/ 4 h 9"/>
                <a:gd name="T14" fmla="*/ 16 w 17"/>
                <a:gd name="T15" fmla="*/ 7 h 9"/>
                <a:gd name="T16" fmla="*/ 16 w 17"/>
                <a:gd name="T17" fmla="*/ 7 h 9"/>
                <a:gd name="T18" fmla="*/ 14 w 17"/>
                <a:gd name="T19" fmla="*/ 9 h 9"/>
                <a:gd name="T20" fmla="*/ 14 w 17"/>
                <a:gd name="T21" fmla="*/ 9 h 9"/>
                <a:gd name="T22" fmla="*/ 13 w 1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9">
                  <a:moveTo>
                    <a:pt x="13" y="9"/>
                  </a:moveTo>
                  <a:cubicBezTo>
                    <a:pt x="2" y="5"/>
                    <a:pt x="2" y="5"/>
                    <a:pt x="2" y="5"/>
                  </a:cubicBezTo>
                  <a:cubicBezTo>
                    <a:pt x="1" y="5"/>
                    <a:pt x="0" y="3"/>
                    <a:pt x="0" y="2"/>
                  </a:cubicBezTo>
                  <a:cubicBezTo>
                    <a:pt x="0" y="2"/>
                    <a:pt x="0" y="2"/>
                    <a:pt x="0" y="2"/>
                  </a:cubicBezTo>
                  <a:cubicBezTo>
                    <a:pt x="1" y="1"/>
                    <a:pt x="2" y="0"/>
                    <a:pt x="3" y="0"/>
                  </a:cubicBezTo>
                  <a:cubicBezTo>
                    <a:pt x="3" y="0"/>
                    <a:pt x="3" y="0"/>
                    <a:pt x="3" y="0"/>
                  </a:cubicBezTo>
                  <a:cubicBezTo>
                    <a:pt x="15" y="4"/>
                    <a:pt x="15" y="4"/>
                    <a:pt x="15" y="4"/>
                  </a:cubicBezTo>
                  <a:cubicBezTo>
                    <a:pt x="16" y="5"/>
                    <a:pt x="17" y="6"/>
                    <a:pt x="16" y="7"/>
                  </a:cubicBezTo>
                  <a:cubicBezTo>
                    <a:pt x="16" y="7"/>
                    <a:pt x="16" y="7"/>
                    <a:pt x="16" y="7"/>
                  </a:cubicBezTo>
                  <a:cubicBezTo>
                    <a:pt x="16" y="8"/>
                    <a:pt x="15" y="9"/>
                    <a:pt x="14" y="9"/>
                  </a:cubicBezTo>
                  <a:cubicBezTo>
                    <a:pt x="14" y="9"/>
                    <a:pt x="14" y="9"/>
                    <a:pt x="14" y="9"/>
                  </a:cubicBezTo>
                  <a:cubicBezTo>
                    <a:pt x="14" y="9"/>
                    <a:pt x="14"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1550" y="1669"/>
              <a:ext cx="48" cy="31"/>
            </a:xfrm>
            <a:custGeom>
              <a:avLst/>
              <a:gdLst>
                <a:gd name="T0" fmla="*/ 16 w 20"/>
                <a:gd name="T1" fmla="*/ 13 h 13"/>
                <a:gd name="T2" fmla="*/ 15 w 20"/>
                <a:gd name="T3" fmla="*/ 13 h 13"/>
                <a:gd name="T4" fmla="*/ 15 w 20"/>
                <a:gd name="T5" fmla="*/ 13 h 13"/>
                <a:gd name="T6" fmla="*/ 15 w 20"/>
                <a:gd name="T7" fmla="*/ 13 h 13"/>
                <a:gd name="T8" fmla="*/ 3 w 20"/>
                <a:gd name="T9" fmla="*/ 9 h 13"/>
                <a:gd name="T10" fmla="*/ 0 w 20"/>
                <a:gd name="T11" fmla="*/ 5 h 13"/>
                <a:gd name="T12" fmla="*/ 0 w 20"/>
                <a:gd name="T13" fmla="*/ 5 h 13"/>
                <a:gd name="T14" fmla="*/ 0 w 20"/>
                <a:gd name="T15" fmla="*/ 3 h 13"/>
                <a:gd name="T16" fmla="*/ 0 w 20"/>
                <a:gd name="T17" fmla="*/ 3 h 13"/>
                <a:gd name="T18" fmla="*/ 4 w 20"/>
                <a:gd name="T19" fmla="*/ 0 h 13"/>
                <a:gd name="T20" fmla="*/ 4 w 20"/>
                <a:gd name="T21" fmla="*/ 0 h 13"/>
                <a:gd name="T22" fmla="*/ 6 w 20"/>
                <a:gd name="T23" fmla="*/ 1 h 13"/>
                <a:gd name="T24" fmla="*/ 6 w 20"/>
                <a:gd name="T25" fmla="*/ 1 h 13"/>
                <a:gd name="T26" fmla="*/ 17 w 20"/>
                <a:gd name="T27" fmla="*/ 4 h 13"/>
                <a:gd name="T28" fmla="*/ 20 w 20"/>
                <a:gd name="T29" fmla="*/ 8 h 13"/>
                <a:gd name="T30" fmla="*/ 20 w 20"/>
                <a:gd name="T31" fmla="*/ 8 h 13"/>
                <a:gd name="T32" fmla="*/ 20 w 20"/>
                <a:gd name="T33" fmla="*/ 10 h 13"/>
                <a:gd name="T34" fmla="*/ 20 w 20"/>
                <a:gd name="T35" fmla="*/ 10 h 13"/>
                <a:gd name="T36" fmla="*/ 16 w 20"/>
                <a:gd name="T37" fmla="*/ 13 h 13"/>
                <a:gd name="T38" fmla="*/ 16 w 20"/>
                <a:gd name="T39" fmla="*/ 13 h 13"/>
                <a:gd name="T40" fmla="*/ 16 w 20"/>
                <a:gd name="T41" fmla="*/ 13 h 13"/>
                <a:gd name="T42" fmla="*/ 4 w 20"/>
                <a:gd name="T43" fmla="*/ 5 h 13"/>
                <a:gd name="T44" fmla="*/ 4 w 20"/>
                <a:gd name="T45" fmla="*/ 5 h 13"/>
                <a:gd name="T46" fmla="*/ 4 w 20"/>
                <a:gd name="T47" fmla="*/ 5 h 13"/>
                <a:gd name="T48" fmla="*/ 16 w 20"/>
                <a:gd name="T49" fmla="*/ 9 h 13"/>
                <a:gd name="T50" fmla="*/ 15 w 20"/>
                <a:gd name="T51" fmla="*/ 11 h 13"/>
                <a:gd name="T52" fmla="*/ 16 w 20"/>
                <a:gd name="T53" fmla="*/ 9 h 13"/>
                <a:gd name="T54" fmla="*/ 16 w 20"/>
                <a:gd name="T55" fmla="*/ 9 h 13"/>
                <a:gd name="T56" fmla="*/ 16 w 20"/>
                <a:gd name="T57" fmla="*/ 9 h 13"/>
                <a:gd name="T58" fmla="*/ 16 w 20"/>
                <a:gd name="T59" fmla="*/ 9 h 13"/>
                <a:gd name="T60" fmla="*/ 16 w 20"/>
                <a:gd name="T61" fmla="*/ 8 h 13"/>
                <a:gd name="T62" fmla="*/ 16 w 20"/>
                <a:gd name="T63" fmla="*/ 8 h 13"/>
                <a:gd name="T64" fmla="*/ 16 w 20"/>
                <a:gd name="T65" fmla="*/ 8 h 13"/>
                <a:gd name="T66" fmla="*/ 16 w 20"/>
                <a:gd name="T67" fmla="*/ 8 h 13"/>
                <a:gd name="T68" fmla="*/ 5 w 20"/>
                <a:gd name="T69" fmla="*/ 4 h 13"/>
                <a:gd name="T70" fmla="*/ 4 w 20"/>
                <a:gd name="T71" fmla="*/ 4 h 13"/>
                <a:gd name="T72" fmla="*/ 4 w 20"/>
                <a:gd name="T73" fmla="*/ 5 h 13"/>
                <a:gd name="T74" fmla="*/ 4 w 20"/>
                <a:gd name="T75" fmla="*/ 5 h 13"/>
                <a:gd name="T76" fmla="*/ 4 w 20"/>
                <a:gd name="T7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13">
                  <a:moveTo>
                    <a:pt x="16" y="13"/>
                  </a:moveTo>
                  <a:cubicBezTo>
                    <a:pt x="16" y="13"/>
                    <a:pt x="15" y="13"/>
                    <a:pt x="15" y="13"/>
                  </a:cubicBezTo>
                  <a:cubicBezTo>
                    <a:pt x="15" y="13"/>
                    <a:pt x="15" y="13"/>
                    <a:pt x="15" y="13"/>
                  </a:cubicBezTo>
                  <a:cubicBezTo>
                    <a:pt x="15" y="13"/>
                    <a:pt x="15" y="13"/>
                    <a:pt x="15" y="13"/>
                  </a:cubicBezTo>
                  <a:cubicBezTo>
                    <a:pt x="3" y="9"/>
                    <a:pt x="3" y="9"/>
                    <a:pt x="3" y="9"/>
                  </a:cubicBezTo>
                  <a:cubicBezTo>
                    <a:pt x="1" y="8"/>
                    <a:pt x="0" y="7"/>
                    <a:pt x="0" y="5"/>
                  </a:cubicBezTo>
                  <a:cubicBezTo>
                    <a:pt x="0" y="5"/>
                    <a:pt x="0" y="5"/>
                    <a:pt x="0" y="5"/>
                  </a:cubicBezTo>
                  <a:cubicBezTo>
                    <a:pt x="0" y="4"/>
                    <a:pt x="0" y="4"/>
                    <a:pt x="0" y="3"/>
                  </a:cubicBezTo>
                  <a:cubicBezTo>
                    <a:pt x="0" y="3"/>
                    <a:pt x="0" y="3"/>
                    <a:pt x="0" y="3"/>
                  </a:cubicBezTo>
                  <a:cubicBezTo>
                    <a:pt x="1" y="2"/>
                    <a:pt x="3" y="0"/>
                    <a:pt x="4" y="0"/>
                  </a:cubicBezTo>
                  <a:cubicBezTo>
                    <a:pt x="4" y="0"/>
                    <a:pt x="4" y="0"/>
                    <a:pt x="4" y="0"/>
                  </a:cubicBezTo>
                  <a:cubicBezTo>
                    <a:pt x="5" y="0"/>
                    <a:pt x="5" y="0"/>
                    <a:pt x="6" y="1"/>
                  </a:cubicBezTo>
                  <a:cubicBezTo>
                    <a:pt x="6" y="1"/>
                    <a:pt x="6" y="1"/>
                    <a:pt x="6" y="1"/>
                  </a:cubicBezTo>
                  <a:cubicBezTo>
                    <a:pt x="17" y="4"/>
                    <a:pt x="17" y="4"/>
                    <a:pt x="17" y="4"/>
                  </a:cubicBezTo>
                  <a:cubicBezTo>
                    <a:pt x="19" y="5"/>
                    <a:pt x="20" y="7"/>
                    <a:pt x="20" y="8"/>
                  </a:cubicBezTo>
                  <a:cubicBezTo>
                    <a:pt x="20" y="8"/>
                    <a:pt x="20" y="8"/>
                    <a:pt x="20" y="8"/>
                  </a:cubicBezTo>
                  <a:cubicBezTo>
                    <a:pt x="20" y="9"/>
                    <a:pt x="20" y="9"/>
                    <a:pt x="20" y="10"/>
                  </a:cubicBezTo>
                  <a:cubicBezTo>
                    <a:pt x="20" y="10"/>
                    <a:pt x="20" y="10"/>
                    <a:pt x="20" y="10"/>
                  </a:cubicBezTo>
                  <a:cubicBezTo>
                    <a:pt x="20" y="12"/>
                    <a:pt x="18" y="13"/>
                    <a:pt x="16" y="13"/>
                  </a:cubicBezTo>
                  <a:cubicBezTo>
                    <a:pt x="16" y="13"/>
                    <a:pt x="16" y="13"/>
                    <a:pt x="16" y="13"/>
                  </a:cubicBezTo>
                  <a:cubicBezTo>
                    <a:pt x="16" y="13"/>
                    <a:pt x="16" y="13"/>
                    <a:pt x="16" y="13"/>
                  </a:cubicBezTo>
                  <a:close/>
                  <a:moveTo>
                    <a:pt x="4" y="5"/>
                  </a:moveTo>
                  <a:cubicBezTo>
                    <a:pt x="4" y="5"/>
                    <a:pt x="4" y="5"/>
                    <a:pt x="4" y="5"/>
                  </a:cubicBezTo>
                  <a:cubicBezTo>
                    <a:pt x="4" y="5"/>
                    <a:pt x="4" y="5"/>
                    <a:pt x="4" y="5"/>
                  </a:cubicBezTo>
                  <a:cubicBezTo>
                    <a:pt x="16" y="9"/>
                    <a:pt x="16" y="9"/>
                    <a:pt x="16" y="9"/>
                  </a:cubicBezTo>
                  <a:cubicBezTo>
                    <a:pt x="15" y="11"/>
                    <a:pt x="15" y="11"/>
                    <a:pt x="15" y="11"/>
                  </a:cubicBezTo>
                  <a:cubicBezTo>
                    <a:pt x="16" y="9"/>
                    <a:pt x="16" y="9"/>
                    <a:pt x="16" y="9"/>
                  </a:cubicBezTo>
                  <a:cubicBezTo>
                    <a:pt x="16" y="9"/>
                    <a:pt x="16" y="9"/>
                    <a:pt x="16" y="9"/>
                  </a:cubicBezTo>
                  <a:cubicBezTo>
                    <a:pt x="16" y="9"/>
                    <a:pt x="16" y="9"/>
                    <a:pt x="16" y="9"/>
                  </a:cubicBezTo>
                  <a:cubicBezTo>
                    <a:pt x="16" y="9"/>
                    <a:pt x="16" y="9"/>
                    <a:pt x="16" y="9"/>
                  </a:cubicBezTo>
                  <a:cubicBezTo>
                    <a:pt x="16" y="8"/>
                    <a:pt x="16" y="8"/>
                    <a:pt x="16" y="8"/>
                  </a:cubicBezTo>
                  <a:cubicBezTo>
                    <a:pt x="16" y="8"/>
                    <a:pt x="16" y="8"/>
                    <a:pt x="16" y="8"/>
                  </a:cubicBezTo>
                  <a:cubicBezTo>
                    <a:pt x="16" y="8"/>
                    <a:pt x="16" y="8"/>
                    <a:pt x="16" y="8"/>
                  </a:cubicBezTo>
                  <a:cubicBezTo>
                    <a:pt x="16" y="8"/>
                    <a:pt x="16" y="8"/>
                    <a:pt x="16" y="8"/>
                  </a:cubicBezTo>
                  <a:cubicBezTo>
                    <a:pt x="5" y="4"/>
                    <a:pt x="5" y="4"/>
                    <a:pt x="5" y="4"/>
                  </a:cubicBezTo>
                  <a:cubicBezTo>
                    <a:pt x="4" y="4"/>
                    <a:pt x="4" y="4"/>
                    <a:pt x="4" y="4"/>
                  </a:cubicBezTo>
                  <a:cubicBezTo>
                    <a:pt x="4" y="4"/>
                    <a:pt x="4" y="4"/>
                    <a:pt x="4" y="5"/>
                  </a:cubicBezTo>
                  <a:cubicBezTo>
                    <a:pt x="4" y="5"/>
                    <a:pt x="4" y="5"/>
                    <a:pt x="4"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1392" y="1710"/>
              <a:ext cx="24" cy="40"/>
            </a:xfrm>
            <a:custGeom>
              <a:avLst/>
              <a:gdLst>
                <a:gd name="T0" fmla="*/ 1 w 10"/>
                <a:gd name="T1" fmla="*/ 17 h 17"/>
                <a:gd name="T2" fmla="*/ 0 w 10"/>
                <a:gd name="T3" fmla="*/ 14 h 17"/>
                <a:gd name="T4" fmla="*/ 0 w 10"/>
                <a:gd name="T5" fmla="*/ 14 h 17"/>
                <a:gd name="T6" fmla="*/ 6 w 10"/>
                <a:gd name="T7" fmla="*/ 2 h 17"/>
                <a:gd name="T8" fmla="*/ 9 w 10"/>
                <a:gd name="T9" fmla="*/ 1 h 17"/>
                <a:gd name="T10" fmla="*/ 9 w 10"/>
                <a:gd name="T11" fmla="*/ 1 h 17"/>
                <a:gd name="T12" fmla="*/ 10 w 10"/>
                <a:gd name="T13" fmla="*/ 4 h 17"/>
                <a:gd name="T14" fmla="*/ 10 w 10"/>
                <a:gd name="T15" fmla="*/ 4 h 17"/>
                <a:gd name="T16" fmla="*/ 4 w 10"/>
                <a:gd name="T17" fmla="*/ 16 h 17"/>
                <a:gd name="T18" fmla="*/ 2 w 10"/>
                <a:gd name="T19" fmla="*/ 17 h 17"/>
                <a:gd name="T20" fmla="*/ 2 w 10"/>
                <a:gd name="T21" fmla="*/ 17 h 17"/>
                <a:gd name="T22" fmla="*/ 1 w 1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7">
                  <a:moveTo>
                    <a:pt x="1" y="17"/>
                  </a:moveTo>
                  <a:cubicBezTo>
                    <a:pt x="0" y="16"/>
                    <a:pt x="0" y="15"/>
                    <a:pt x="0" y="14"/>
                  </a:cubicBezTo>
                  <a:cubicBezTo>
                    <a:pt x="0" y="14"/>
                    <a:pt x="0" y="14"/>
                    <a:pt x="0" y="14"/>
                  </a:cubicBezTo>
                  <a:cubicBezTo>
                    <a:pt x="6" y="2"/>
                    <a:pt x="6" y="2"/>
                    <a:pt x="6" y="2"/>
                  </a:cubicBezTo>
                  <a:cubicBezTo>
                    <a:pt x="6" y="1"/>
                    <a:pt x="8" y="0"/>
                    <a:pt x="9" y="1"/>
                  </a:cubicBezTo>
                  <a:cubicBezTo>
                    <a:pt x="9" y="1"/>
                    <a:pt x="9" y="1"/>
                    <a:pt x="9" y="1"/>
                  </a:cubicBezTo>
                  <a:cubicBezTo>
                    <a:pt x="10" y="1"/>
                    <a:pt x="10" y="3"/>
                    <a:pt x="10" y="4"/>
                  </a:cubicBezTo>
                  <a:cubicBezTo>
                    <a:pt x="10" y="4"/>
                    <a:pt x="10" y="4"/>
                    <a:pt x="10" y="4"/>
                  </a:cubicBezTo>
                  <a:cubicBezTo>
                    <a:pt x="4" y="16"/>
                    <a:pt x="4" y="16"/>
                    <a:pt x="4" y="16"/>
                  </a:cubicBezTo>
                  <a:cubicBezTo>
                    <a:pt x="4" y="16"/>
                    <a:pt x="3" y="17"/>
                    <a:pt x="2" y="17"/>
                  </a:cubicBezTo>
                  <a:cubicBezTo>
                    <a:pt x="2" y="17"/>
                    <a:pt x="2" y="17"/>
                    <a:pt x="2" y="17"/>
                  </a:cubicBezTo>
                  <a:cubicBezTo>
                    <a:pt x="2" y="17"/>
                    <a:pt x="2"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1387" y="1707"/>
              <a:ext cx="34" cy="48"/>
            </a:xfrm>
            <a:custGeom>
              <a:avLst/>
              <a:gdLst>
                <a:gd name="T0" fmla="*/ 2 w 14"/>
                <a:gd name="T1" fmla="*/ 19 h 20"/>
                <a:gd name="T2" fmla="*/ 2 w 14"/>
                <a:gd name="T3" fmla="*/ 19 h 20"/>
                <a:gd name="T4" fmla="*/ 0 w 14"/>
                <a:gd name="T5" fmla="*/ 16 h 20"/>
                <a:gd name="T6" fmla="*/ 0 w 14"/>
                <a:gd name="T7" fmla="*/ 16 h 20"/>
                <a:gd name="T8" fmla="*/ 0 w 14"/>
                <a:gd name="T9" fmla="*/ 14 h 20"/>
                <a:gd name="T10" fmla="*/ 0 w 14"/>
                <a:gd name="T11" fmla="*/ 14 h 20"/>
                <a:gd name="T12" fmla="*/ 6 w 14"/>
                <a:gd name="T13" fmla="*/ 2 h 20"/>
                <a:gd name="T14" fmla="*/ 10 w 14"/>
                <a:gd name="T15" fmla="*/ 0 h 20"/>
                <a:gd name="T16" fmla="*/ 10 w 14"/>
                <a:gd name="T17" fmla="*/ 0 h 20"/>
                <a:gd name="T18" fmla="*/ 12 w 14"/>
                <a:gd name="T19" fmla="*/ 0 h 20"/>
                <a:gd name="T20" fmla="*/ 12 w 14"/>
                <a:gd name="T21" fmla="*/ 0 h 20"/>
                <a:gd name="T22" fmla="*/ 14 w 14"/>
                <a:gd name="T23" fmla="*/ 4 h 20"/>
                <a:gd name="T24" fmla="*/ 14 w 14"/>
                <a:gd name="T25" fmla="*/ 4 h 20"/>
                <a:gd name="T26" fmla="*/ 14 w 14"/>
                <a:gd name="T27" fmla="*/ 6 h 20"/>
                <a:gd name="T28" fmla="*/ 14 w 14"/>
                <a:gd name="T29" fmla="*/ 6 h 20"/>
                <a:gd name="T30" fmla="*/ 8 w 14"/>
                <a:gd name="T31" fmla="*/ 17 h 20"/>
                <a:gd name="T32" fmla="*/ 4 w 14"/>
                <a:gd name="T33" fmla="*/ 20 h 20"/>
                <a:gd name="T34" fmla="*/ 4 w 14"/>
                <a:gd name="T35" fmla="*/ 20 h 20"/>
                <a:gd name="T36" fmla="*/ 2 w 14"/>
                <a:gd name="T37" fmla="*/ 19 h 20"/>
                <a:gd name="T38" fmla="*/ 9 w 14"/>
                <a:gd name="T39" fmla="*/ 4 h 20"/>
                <a:gd name="T40" fmla="*/ 4 w 14"/>
                <a:gd name="T41" fmla="*/ 15 h 20"/>
                <a:gd name="T42" fmla="*/ 4 w 14"/>
                <a:gd name="T43" fmla="*/ 16 h 20"/>
                <a:gd name="T44" fmla="*/ 4 w 14"/>
                <a:gd name="T45" fmla="*/ 16 h 20"/>
                <a:gd name="T46" fmla="*/ 4 w 14"/>
                <a:gd name="T47" fmla="*/ 16 h 20"/>
                <a:gd name="T48" fmla="*/ 3 w 14"/>
                <a:gd name="T49" fmla="*/ 18 h 20"/>
                <a:gd name="T50" fmla="*/ 4 w 14"/>
                <a:gd name="T51" fmla="*/ 16 h 20"/>
                <a:gd name="T52" fmla="*/ 4 w 14"/>
                <a:gd name="T53" fmla="*/ 16 h 20"/>
                <a:gd name="T54" fmla="*/ 4 w 14"/>
                <a:gd name="T55" fmla="*/ 16 h 20"/>
                <a:gd name="T56" fmla="*/ 5 w 14"/>
                <a:gd name="T57" fmla="*/ 16 h 20"/>
                <a:gd name="T58" fmla="*/ 5 w 14"/>
                <a:gd name="T59" fmla="*/ 16 h 20"/>
                <a:gd name="T60" fmla="*/ 10 w 14"/>
                <a:gd name="T61" fmla="*/ 4 h 20"/>
                <a:gd name="T62" fmla="*/ 10 w 14"/>
                <a:gd name="T63" fmla="*/ 4 h 20"/>
                <a:gd name="T64" fmla="*/ 10 w 14"/>
                <a:gd name="T65" fmla="*/ 4 h 20"/>
                <a:gd name="T66" fmla="*/ 10 w 14"/>
                <a:gd name="T67" fmla="*/ 4 h 20"/>
                <a:gd name="T68" fmla="*/ 10 w 14"/>
                <a:gd name="T69" fmla="*/ 4 h 20"/>
                <a:gd name="T70" fmla="*/ 10 w 14"/>
                <a:gd name="T71" fmla="*/ 4 h 20"/>
                <a:gd name="T72" fmla="*/ 10 w 14"/>
                <a:gd name="T73" fmla="*/ 4 h 20"/>
                <a:gd name="T74" fmla="*/ 9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2" y="19"/>
                  </a:moveTo>
                  <a:cubicBezTo>
                    <a:pt x="2" y="19"/>
                    <a:pt x="2" y="19"/>
                    <a:pt x="2" y="19"/>
                  </a:cubicBezTo>
                  <a:cubicBezTo>
                    <a:pt x="1" y="19"/>
                    <a:pt x="0" y="17"/>
                    <a:pt x="0" y="16"/>
                  </a:cubicBezTo>
                  <a:cubicBezTo>
                    <a:pt x="0" y="16"/>
                    <a:pt x="0" y="16"/>
                    <a:pt x="0" y="16"/>
                  </a:cubicBezTo>
                  <a:cubicBezTo>
                    <a:pt x="0" y="15"/>
                    <a:pt x="0" y="14"/>
                    <a:pt x="0" y="14"/>
                  </a:cubicBezTo>
                  <a:cubicBezTo>
                    <a:pt x="0" y="14"/>
                    <a:pt x="0" y="14"/>
                    <a:pt x="0" y="14"/>
                  </a:cubicBezTo>
                  <a:cubicBezTo>
                    <a:pt x="6" y="2"/>
                    <a:pt x="6" y="2"/>
                    <a:pt x="6" y="2"/>
                  </a:cubicBezTo>
                  <a:cubicBezTo>
                    <a:pt x="7" y="1"/>
                    <a:pt x="8" y="0"/>
                    <a:pt x="10" y="0"/>
                  </a:cubicBezTo>
                  <a:cubicBezTo>
                    <a:pt x="10" y="0"/>
                    <a:pt x="10" y="0"/>
                    <a:pt x="10" y="0"/>
                  </a:cubicBezTo>
                  <a:cubicBezTo>
                    <a:pt x="10" y="0"/>
                    <a:pt x="11" y="0"/>
                    <a:pt x="12" y="0"/>
                  </a:cubicBezTo>
                  <a:cubicBezTo>
                    <a:pt x="12" y="0"/>
                    <a:pt x="12" y="0"/>
                    <a:pt x="12" y="0"/>
                  </a:cubicBezTo>
                  <a:cubicBezTo>
                    <a:pt x="13" y="1"/>
                    <a:pt x="14" y="2"/>
                    <a:pt x="14" y="4"/>
                  </a:cubicBezTo>
                  <a:cubicBezTo>
                    <a:pt x="14" y="4"/>
                    <a:pt x="14" y="4"/>
                    <a:pt x="14" y="4"/>
                  </a:cubicBezTo>
                  <a:cubicBezTo>
                    <a:pt x="14" y="5"/>
                    <a:pt x="14" y="5"/>
                    <a:pt x="14" y="6"/>
                  </a:cubicBezTo>
                  <a:cubicBezTo>
                    <a:pt x="14" y="6"/>
                    <a:pt x="14" y="6"/>
                    <a:pt x="14" y="6"/>
                  </a:cubicBezTo>
                  <a:cubicBezTo>
                    <a:pt x="8" y="17"/>
                    <a:pt x="8" y="17"/>
                    <a:pt x="8" y="17"/>
                  </a:cubicBezTo>
                  <a:cubicBezTo>
                    <a:pt x="7" y="19"/>
                    <a:pt x="6" y="20"/>
                    <a:pt x="4" y="20"/>
                  </a:cubicBezTo>
                  <a:cubicBezTo>
                    <a:pt x="4" y="20"/>
                    <a:pt x="4" y="20"/>
                    <a:pt x="4" y="20"/>
                  </a:cubicBezTo>
                  <a:cubicBezTo>
                    <a:pt x="4" y="20"/>
                    <a:pt x="3" y="20"/>
                    <a:pt x="2" y="19"/>
                  </a:cubicBezTo>
                  <a:close/>
                  <a:moveTo>
                    <a:pt x="9" y="4"/>
                  </a:moveTo>
                  <a:cubicBezTo>
                    <a:pt x="4" y="15"/>
                    <a:pt x="4" y="15"/>
                    <a:pt x="4" y="15"/>
                  </a:cubicBezTo>
                  <a:cubicBezTo>
                    <a:pt x="4" y="16"/>
                    <a:pt x="4" y="16"/>
                    <a:pt x="4" y="16"/>
                  </a:cubicBezTo>
                  <a:cubicBezTo>
                    <a:pt x="4" y="16"/>
                    <a:pt x="4" y="16"/>
                    <a:pt x="4" y="16"/>
                  </a:cubicBezTo>
                  <a:cubicBezTo>
                    <a:pt x="4" y="16"/>
                    <a:pt x="4" y="16"/>
                    <a:pt x="4" y="16"/>
                  </a:cubicBezTo>
                  <a:cubicBezTo>
                    <a:pt x="3" y="18"/>
                    <a:pt x="3" y="18"/>
                    <a:pt x="3" y="18"/>
                  </a:cubicBezTo>
                  <a:cubicBezTo>
                    <a:pt x="4" y="16"/>
                    <a:pt x="4" y="16"/>
                    <a:pt x="4" y="16"/>
                  </a:cubicBezTo>
                  <a:cubicBezTo>
                    <a:pt x="4" y="16"/>
                    <a:pt x="4" y="16"/>
                    <a:pt x="4" y="16"/>
                  </a:cubicBezTo>
                  <a:cubicBezTo>
                    <a:pt x="4" y="16"/>
                    <a:pt x="4" y="16"/>
                    <a:pt x="4" y="16"/>
                  </a:cubicBezTo>
                  <a:cubicBezTo>
                    <a:pt x="4" y="16"/>
                    <a:pt x="5" y="16"/>
                    <a:pt x="5" y="16"/>
                  </a:cubicBezTo>
                  <a:cubicBezTo>
                    <a:pt x="5" y="16"/>
                    <a:pt x="5" y="16"/>
                    <a:pt x="5" y="16"/>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1497" y="1928"/>
              <a:ext cx="12" cy="57"/>
            </a:xfrm>
            <a:custGeom>
              <a:avLst/>
              <a:gdLst>
                <a:gd name="T0" fmla="*/ 0 w 5"/>
                <a:gd name="T1" fmla="*/ 21 h 24"/>
                <a:gd name="T2" fmla="*/ 0 w 5"/>
                <a:gd name="T3" fmla="*/ 2 h 24"/>
                <a:gd name="T4" fmla="*/ 3 w 5"/>
                <a:gd name="T5" fmla="*/ 0 h 24"/>
                <a:gd name="T6" fmla="*/ 3 w 5"/>
                <a:gd name="T7" fmla="*/ 0 h 24"/>
                <a:gd name="T8" fmla="*/ 5 w 5"/>
                <a:gd name="T9" fmla="*/ 2 h 24"/>
                <a:gd name="T10" fmla="*/ 5 w 5"/>
                <a:gd name="T11" fmla="*/ 2 h 24"/>
                <a:gd name="T12" fmla="*/ 5 w 5"/>
                <a:gd name="T13" fmla="*/ 21 h 24"/>
                <a:gd name="T14" fmla="*/ 3 w 5"/>
                <a:gd name="T15" fmla="*/ 24 h 24"/>
                <a:gd name="T16" fmla="*/ 3 w 5"/>
                <a:gd name="T17" fmla="*/ 24 h 24"/>
                <a:gd name="T18" fmla="*/ 0 w 5"/>
                <a:gd name="T19"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4">
                  <a:moveTo>
                    <a:pt x="0" y="21"/>
                  </a:moveTo>
                  <a:cubicBezTo>
                    <a:pt x="0" y="2"/>
                    <a:pt x="0" y="2"/>
                    <a:pt x="0" y="2"/>
                  </a:cubicBezTo>
                  <a:cubicBezTo>
                    <a:pt x="0" y="1"/>
                    <a:pt x="1" y="0"/>
                    <a:pt x="3" y="0"/>
                  </a:cubicBezTo>
                  <a:cubicBezTo>
                    <a:pt x="3" y="0"/>
                    <a:pt x="3" y="0"/>
                    <a:pt x="3" y="0"/>
                  </a:cubicBezTo>
                  <a:cubicBezTo>
                    <a:pt x="4" y="0"/>
                    <a:pt x="5" y="1"/>
                    <a:pt x="5" y="2"/>
                  </a:cubicBezTo>
                  <a:cubicBezTo>
                    <a:pt x="5" y="2"/>
                    <a:pt x="5" y="2"/>
                    <a:pt x="5" y="2"/>
                  </a:cubicBezTo>
                  <a:cubicBezTo>
                    <a:pt x="5" y="21"/>
                    <a:pt x="5" y="21"/>
                    <a:pt x="5" y="21"/>
                  </a:cubicBezTo>
                  <a:cubicBezTo>
                    <a:pt x="5" y="22"/>
                    <a:pt x="4" y="24"/>
                    <a:pt x="3" y="24"/>
                  </a:cubicBezTo>
                  <a:cubicBezTo>
                    <a:pt x="3" y="24"/>
                    <a:pt x="3" y="24"/>
                    <a:pt x="3" y="24"/>
                  </a:cubicBezTo>
                  <a:cubicBezTo>
                    <a:pt x="1" y="24"/>
                    <a:pt x="0" y="22"/>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1493" y="1924"/>
              <a:ext cx="21" cy="66"/>
            </a:xfrm>
            <a:custGeom>
              <a:avLst/>
              <a:gdLst>
                <a:gd name="T0" fmla="*/ 0 w 9"/>
                <a:gd name="T1" fmla="*/ 23 h 28"/>
                <a:gd name="T2" fmla="*/ 0 w 9"/>
                <a:gd name="T3" fmla="*/ 4 h 28"/>
                <a:gd name="T4" fmla="*/ 5 w 9"/>
                <a:gd name="T5" fmla="*/ 0 h 28"/>
                <a:gd name="T6" fmla="*/ 5 w 9"/>
                <a:gd name="T7" fmla="*/ 0 h 28"/>
                <a:gd name="T8" fmla="*/ 9 w 9"/>
                <a:gd name="T9" fmla="*/ 4 h 28"/>
                <a:gd name="T10" fmla="*/ 9 w 9"/>
                <a:gd name="T11" fmla="*/ 4 h 28"/>
                <a:gd name="T12" fmla="*/ 9 w 9"/>
                <a:gd name="T13" fmla="*/ 23 h 28"/>
                <a:gd name="T14" fmla="*/ 5 w 9"/>
                <a:gd name="T15" fmla="*/ 28 h 28"/>
                <a:gd name="T16" fmla="*/ 5 w 9"/>
                <a:gd name="T17" fmla="*/ 28 h 28"/>
                <a:gd name="T18" fmla="*/ 0 w 9"/>
                <a:gd name="T19" fmla="*/ 23 h 28"/>
                <a:gd name="T20" fmla="*/ 4 w 9"/>
                <a:gd name="T21" fmla="*/ 23 h 28"/>
                <a:gd name="T22" fmla="*/ 5 w 9"/>
                <a:gd name="T23" fmla="*/ 24 h 28"/>
                <a:gd name="T24" fmla="*/ 5 w 9"/>
                <a:gd name="T25" fmla="*/ 24 h 28"/>
                <a:gd name="T26" fmla="*/ 5 w 9"/>
                <a:gd name="T27" fmla="*/ 23 h 28"/>
                <a:gd name="T28" fmla="*/ 5 w 9"/>
                <a:gd name="T29" fmla="*/ 23 h 28"/>
                <a:gd name="T30" fmla="*/ 5 w 9"/>
                <a:gd name="T31" fmla="*/ 4 h 28"/>
                <a:gd name="T32" fmla="*/ 5 w 9"/>
                <a:gd name="T33" fmla="*/ 4 h 28"/>
                <a:gd name="T34" fmla="*/ 5 w 9"/>
                <a:gd name="T35" fmla="*/ 4 h 28"/>
                <a:gd name="T36" fmla="*/ 4 w 9"/>
                <a:gd name="T37" fmla="*/ 4 h 28"/>
                <a:gd name="T38" fmla="*/ 4 w 9"/>
                <a:gd name="T39" fmla="*/ 4 h 28"/>
                <a:gd name="T40" fmla="*/ 4 w 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8">
                  <a:moveTo>
                    <a:pt x="0" y="23"/>
                  </a:moveTo>
                  <a:cubicBezTo>
                    <a:pt x="0" y="4"/>
                    <a:pt x="0" y="4"/>
                    <a:pt x="0" y="4"/>
                  </a:cubicBezTo>
                  <a:cubicBezTo>
                    <a:pt x="0" y="2"/>
                    <a:pt x="2" y="0"/>
                    <a:pt x="5" y="0"/>
                  </a:cubicBezTo>
                  <a:cubicBezTo>
                    <a:pt x="5" y="0"/>
                    <a:pt x="5" y="0"/>
                    <a:pt x="5" y="0"/>
                  </a:cubicBezTo>
                  <a:cubicBezTo>
                    <a:pt x="7" y="0"/>
                    <a:pt x="9" y="2"/>
                    <a:pt x="9" y="4"/>
                  </a:cubicBezTo>
                  <a:cubicBezTo>
                    <a:pt x="9" y="4"/>
                    <a:pt x="9" y="4"/>
                    <a:pt x="9" y="4"/>
                  </a:cubicBezTo>
                  <a:cubicBezTo>
                    <a:pt x="9" y="23"/>
                    <a:pt x="9" y="23"/>
                    <a:pt x="9" y="23"/>
                  </a:cubicBezTo>
                  <a:cubicBezTo>
                    <a:pt x="9" y="26"/>
                    <a:pt x="7" y="28"/>
                    <a:pt x="5" y="28"/>
                  </a:cubicBezTo>
                  <a:cubicBezTo>
                    <a:pt x="5" y="28"/>
                    <a:pt x="5" y="28"/>
                    <a:pt x="5" y="28"/>
                  </a:cubicBezTo>
                  <a:cubicBezTo>
                    <a:pt x="2" y="28"/>
                    <a:pt x="0" y="26"/>
                    <a:pt x="0" y="23"/>
                  </a:cubicBezTo>
                  <a:close/>
                  <a:moveTo>
                    <a:pt x="4" y="23"/>
                  </a:moveTo>
                  <a:cubicBezTo>
                    <a:pt x="4" y="23"/>
                    <a:pt x="5" y="24"/>
                    <a:pt x="5" y="24"/>
                  </a:cubicBezTo>
                  <a:cubicBezTo>
                    <a:pt x="5" y="24"/>
                    <a:pt x="5" y="24"/>
                    <a:pt x="5" y="24"/>
                  </a:cubicBezTo>
                  <a:cubicBezTo>
                    <a:pt x="5" y="24"/>
                    <a:pt x="5" y="23"/>
                    <a:pt x="5" y="23"/>
                  </a:cubicBezTo>
                  <a:cubicBezTo>
                    <a:pt x="5" y="23"/>
                    <a:pt x="5" y="23"/>
                    <a:pt x="5" y="23"/>
                  </a:cubicBezTo>
                  <a:cubicBezTo>
                    <a:pt x="5" y="4"/>
                    <a:pt x="5" y="4"/>
                    <a:pt x="5" y="4"/>
                  </a:cubicBezTo>
                  <a:cubicBezTo>
                    <a:pt x="5" y="4"/>
                    <a:pt x="5" y="4"/>
                    <a:pt x="5" y="4"/>
                  </a:cubicBezTo>
                  <a:cubicBezTo>
                    <a:pt x="5" y="4"/>
                    <a:pt x="5" y="4"/>
                    <a:pt x="5" y="4"/>
                  </a:cubicBezTo>
                  <a:cubicBezTo>
                    <a:pt x="5" y="4"/>
                    <a:pt x="4" y="4"/>
                    <a:pt x="4" y="4"/>
                  </a:cubicBezTo>
                  <a:cubicBezTo>
                    <a:pt x="4" y="4"/>
                    <a:pt x="4" y="4"/>
                    <a:pt x="4" y="4"/>
                  </a:cubicBezTo>
                  <a:cubicBezTo>
                    <a:pt x="4" y="23"/>
                    <a:pt x="4" y="23"/>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392" y="1964"/>
              <a:ext cx="227" cy="354"/>
            </a:xfrm>
            <a:custGeom>
              <a:avLst/>
              <a:gdLst>
                <a:gd name="T0" fmla="*/ 14 w 95"/>
                <a:gd name="T1" fmla="*/ 117 h 149"/>
                <a:gd name="T2" fmla="*/ 0 w 95"/>
                <a:gd name="T3" fmla="*/ 56 h 149"/>
                <a:gd name="T4" fmla="*/ 0 w 95"/>
                <a:gd name="T5" fmla="*/ 56 h 149"/>
                <a:gd name="T6" fmla="*/ 15 w 95"/>
                <a:gd name="T7" fmla="*/ 12 h 149"/>
                <a:gd name="T8" fmla="*/ 15 w 95"/>
                <a:gd name="T9" fmla="*/ 12 h 149"/>
                <a:gd name="T10" fmla="*/ 49 w 95"/>
                <a:gd name="T11" fmla="*/ 0 h 149"/>
                <a:gd name="T12" fmla="*/ 49 w 95"/>
                <a:gd name="T13" fmla="*/ 0 h 149"/>
                <a:gd name="T14" fmla="*/ 82 w 95"/>
                <a:gd name="T15" fmla="*/ 12 h 149"/>
                <a:gd name="T16" fmla="*/ 82 w 95"/>
                <a:gd name="T17" fmla="*/ 12 h 149"/>
                <a:gd name="T18" fmla="*/ 95 w 95"/>
                <a:gd name="T19" fmla="*/ 56 h 149"/>
                <a:gd name="T20" fmla="*/ 95 w 95"/>
                <a:gd name="T21" fmla="*/ 56 h 149"/>
                <a:gd name="T22" fmla="*/ 82 w 95"/>
                <a:gd name="T23" fmla="*/ 117 h 149"/>
                <a:gd name="T24" fmla="*/ 82 w 95"/>
                <a:gd name="T25" fmla="*/ 117 h 149"/>
                <a:gd name="T26" fmla="*/ 49 w 95"/>
                <a:gd name="T27" fmla="*/ 149 h 149"/>
                <a:gd name="T28" fmla="*/ 49 w 95"/>
                <a:gd name="T29" fmla="*/ 149 h 149"/>
                <a:gd name="T30" fmla="*/ 14 w 95"/>
                <a:gd name="T31" fmla="*/ 117 h 149"/>
                <a:gd name="T32" fmla="*/ 78 w 95"/>
                <a:gd name="T33" fmla="*/ 115 h 149"/>
                <a:gd name="T34" fmla="*/ 91 w 95"/>
                <a:gd name="T35" fmla="*/ 56 h 149"/>
                <a:gd name="T36" fmla="*/ 91 w 95"/>
                <a:gd name="T37" fmla="*/ 56 h 149"/>
                <a:gd name="T38" fmla="*/ 49 w 95"/>
                <a:gd name="T39" fmla="*/ 4 h 149"/>
                <a:gd name="T40" fmla="*/ 49 w 95"/>
                <a:gd name="T41" fmla="*/ 4 h 149"/>
                <a:gd name="T42" fmla="*/ 5 w 95"/>
                <a:gd name="T43" fmla="*/ 56 h 149"/>
                <a:gd name="T44" fmla="*/ 5 w 95"/>
                <a:gd name="T45" fmla="*/ 56 h 149"/>
                <a:gd name="T46" fmla="*/ 19 w 95"/>
                <a:gd name="T47" fmla="*/ 115 h 149"/>
                <a:gd name="T48" fmla="*/ 19 w 95"/>
                <a:gd name="T49" fmla="*/ 115 h 149"/>
                <a:gd name="T50" fmla="*/ 49 w 95"/>
                <a:gd name="T51" fmla="*/ 144 h 149"/>
                <a:gd name="T52" fmla="*/ 49 w 95"/>
                <a:gd name="T53" fmla="*/ 144 h 149"/>
                <a:gd name="T54" fmla="*/ 78 w 95"/>
                <a:gd name="T55" fmla="*/ 11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149">
                  <a:moveTo>
                    <a:pt x="14" y="117"/>
                  </a:moveTo>
                  <a:cubicBezTo>
                    <a:pt x="6" y="99"/>
                    <a:pt x="0" y="77"/>
                    <a:pt x="0" y="56"/>
                  </a:cubicBezTo>
                  <a:cubicBezTo>
                    <a:pt x="0" y="56"/>
                    <a:pt x="0" y="56"/>
                    <a:pt x="0" y="56"/>
                  </a:cubicBezTo>
                  <a:cubicBezTo>
                    <a:pt x="0" y="36"/>
                    <a:pt x="6" y="21"/>
                    <a:pt x="15" y="12"/>
                  </a:cubicBezTo>
                  <a:cubicBezTo>
                    <a:pt x="15" y="12"/>
                    <a:pt x="15" y="12"/>
                    <a:pt x="15" y="12"/>
                  </a:cubicBezTo>
                  <a:cubicBezTo>
                    <a:pt x="24" y="3"/>
                    <a:pt x="36" y="0"/>
                    <a:pt x="49" y="0"/>
                  </a:cubicBezTo>
                  <a:cubicBezTo>
                    <a:pt x="49" y="0"/>
                    <a:pt x="49" y="0"/>
                    <a:pt x="49" y="0"/>
                  </a:cubicBezTo>
                  <a:cubicBezTo>
                    <a:pt x="62" y="0"/>
                    <a:pt x="73" y="3"/>
                    <a:pt x="82" y="12"/>
                  </a:cubicBezTo>
                  <a:cubicBezTo>
                    <a:pt x="82" y="12"/>
                    <a:pt x="82" y="12"/>
                    <a:pt x="82" y="12"/>
                  </a:cubicBezTo>
                  <a:cubicBezTo>
                    <a:pt x="90" y="22"/>
                    <a:pt x="95" y="36"/>
                    <a:pt x="95" y="56"/>
                  </a:cubicBezTo>
                  <a:cubicBezTo>
                    <a:pt x="95" y="56"/>
                    <a:pt x="95" y="56"/>
                    <a:pt x="95" y="56"/>
                  </a:cubicBezTo>
                  <a:cubicBezTo>
                    <a:pt x="95" y="76"/>
                    <a:pt x="90" y="99"/>
                    <a:pt x="82" y="117"/>
                  </a:cubicBezTo>
                  <a:cubicBezTo>
                    <a:pt x="82" y="117"/>
                    <a:pt x="82" y="117"/>
                    <a:pt x="82" y="117"/>
                  </a:cubicBezTo>
                  <a:cubicBezTo>
                    <a:pt x="74" y="135"/>
                    <a:pt x="63" y="149"/>
                    <a:pt x="49" y="149"/>
                  </a:cubicBezTo>
                  <a:cubicBezTo>
                    <a:pt x="49" y="149"/>
                    <a:pt x="49" y="149"/>
                    <a:pt x="49" y="149"/>
                  </a:cubicBezTo>
                  <a:cubicBezTo>
                    <a:pt x="35" y="149"/>
                    <a:pt x="23" y="135"/>
                    <a:pt x="14" y="117"/>
                  </a:cubicBezTo>
                  <a:close/>
                  <a:moveTo>
                    <a:pt x="78" y="115"/>
                  </a:moveTo>
                  <a:cubicBezTo>
                    <a:pt x="86" y="98"/>
                    <a:pt x="91" y="76"/>
                    <a:pt x="91" y="56"/>
                  </a:cubicBezTo>
                  <a:cubicBezTo>
                    <a:pt x="91" y="56"/>
                    <a:pt x="91" y="56"/>
                    <a:pt x="91" y="56"/>
                  </a:cubicBezTo>
                  <a:cubicBezTo>
                    <a:pt x="90" y="17"/>
                    <a:pt x="72" y="5"/>
                    <a:pt x="49" y="4"/>
                  </a:cubicBezTo>
                  <a:cubicBezTo>
                    <a:pt x="49" y="4"/>
                    <a:pt x="49" y="4"/>
                    <a:pt x="49" y="4"/>
                  </a:cubicBezTo>
                  <a:cubicBezTo>
                    <a:pt x="26" y="5"/>
                    <a:pt x="5" y="17"/>
                    <a:pt x="5" y="56"/>
                  </a:cubicBezTo>
                  <a:cubicBezTo>
                    <a:pt x="5" y="56"/>
                    <a:pt x="5" y="56"/>
                    <a:pt x="5" y="56"/>
                  </a:cubicBezTo>
                  <a:cubicBezTo>
                    <a:pt x="5" y="76"/>
                    <a:pt x="10" y="98"/>
                    <a:pt x="19" y="115"/>
                  </a:cubicBezTo>
                  <a:cubicBezTo>
                    <a:pt x="19" y="115"/>
                    <a:pt x="19" y="115"/>
                    <a:pt x="19" y="115"/>
                  </a:cubicBezTo>
                  <a:cubicBezTo>
                    <a:pt x="27" y="133"/>
                    <a:pt x="39" y="145"/>
                    <a:pt x="49" y="144"/>
                  </a:cubicBezTo>
                  <a:cubicBezTo>
                    <a:pt x="49" y="144"/>
                    <a:pt x="49" y="144"/>
                    <a:pt x="49" y="144"/>
                  </a:cubicBezTo>
                  <a:cubicBezTo>
                    <a:pt x="59" y="145"/>
                    <a:pt x="70" y="133"/>
                    <a:pt x="78"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1387" y="1959"/>
              <a:ext cx="237" cy="364"/>
            </a:xfrm>
            <a:custGeom>
              <a:avLst/>
              <a:gdLst>
                <a:gd name="T0" fmla="*/ 16 w 99"/>
                <a:gd name="T1" fmla="*/ 119 h 153"/>
                <a:gd name="T2" fmla="*/ 0 w 99"/>
                <a:gd name="T3" fmla="*/ 58 h 153"/>
                <a:gd name="T4" fmla="*/ 0 w 99"/>
                <a:gd name="T5" fmla="*/ 58 h 153"/>
                <a:gd name="T6" fmla="*/ 15 w 99"/>
                <a:gd name="T7" fmla="*/ 13 h 153"/>
                <a:gd name="T8" fmla="*/ 51 w 99"/>
                <a:gd name="T9" fmla="*/ 0 h 153"/>
                <a:gd name="T10" fmla="*/ 51 w 99"/>
                <a:gd name="T11" fmla="*/ 0 h 153"/>
                <a:gd name="T12" fmla="*/ 51 w 99"/>
                <a:gd name="T13" fmla="*/ 0 h 153"/>
                <a:gd name="T14" fmla="*/ 51 w 99"/>
                <a:gd name="T15" fmla="*/ 0 h 153"/>
                <a:gd name="T16" fmla="*/ 85 w 99"/>
                <a:gd name="T17" fmla="*/ 13 h 153"/>
                <a:gd name="T18" fmla="*/ 99 w 99"/>
                <a:gd name="T19" fmla="*/ 58 h 153"/>
                <a:gd name="T20" fmla="*/ 86 w 99"/>
                <a:gd name="T21" fmla="*/ 120 h 153"/>
                <a:gd name="T22" fmla="*/ 51 w 99"/>
                <a:gd name="T23" fmla="*/ 153 h 153"/>
                <a:gd name="T24" fmla="*/ 51 w 99"/>
                <a:gd name="T25" fmla="*/ 149 h 153"/>
                <a:gd name="T26" fmla="*/ 82 w 99"/>
                <a:gd name="T27" fmla="*/ 119 h 153"/>
                <a:gd name="T28" fmla="*/ 95 w 99"/>
                <a:gd name="T29" fmla="*/ 58 h 153"/>
                <a:gd name="T30" fmla="*/ 82 w 99"/>
                <a:gd name="T31" fmla="*/ 16 h 153"/>
                <a:gd name="T32" fmla="*/ 51 w 99"/>
                <a:gd name="T33" fmla="*/ 4 h 153"/>
                <a:gd name="T34" fmla="*/ 51 w 99"/>
                <a:gd name="T35" fmla="*/ 4 h 153"/>
                <a:gd name="T36" fmla="*/ 18 w 99"/>
                <a:gd name="T37" fmla="*/ 16 h 153"/>
                <a:gd name="T38" fmla="*/ 4 w 99"/>
                <a:gd name="T39" fmla="*/ 58 h 153"/>
                <a:gd name="T40" fmla="*/ 18 w 99"/>
                <a:gd name="T41" fmla="*/ 119 h 153"/>
                <a:gd name="T42" fmla="*/ 18 w 99"/>
                <a:gd name="T43" fmla="*/ 119 h 153"/>
                <a:gd name="T44" fmla="*/ 51 w 99"/>
                <a:gd name="T45" fmla="*/ 148 h 153"/>
                <a:gd name="T46" fmla="*/ 51 w 99"/>
                <a:gd name="T47" fmla="*/ 148 h 153"/>
                <a:gd name="T48" fmla="*/ 19 w 99"/>
                <a:gd name="T49" fmla="*/ 118 h 153"/>
                <a:gd name="T50" fmla="*/ 5 w 99"/>
                <a:gd name="T51" fmla="*/ 58 h 153"/>
                <a:gd name="T52" fmla="*/ 5 w 99"/>
                <a:gd name="T53" fmla="*/ 58 h 153"/>
                <a:gd name="T54" fmla="*/ 51 w 99"/>
                <a:gd name="T55" fmla="*/ 4 h 153"/>
                <a:gd name="T56" fmla="*/ 95 w 99"/>
                <a:gd name="T57" fmla="*/ 58 h 153"/>
                <a:gd name="T58" fmla="*/ 95 w 99"/>
                <a:gd name="T59" fmla="*/ 59 h 153"/>
                <a:gd name="T60" fmla="*/ 82 w 99"/>
                <a:gd name="T61" fmla="*/ 118 h 153"/>
                <a:gd name="T62" fmla="*/ 82 w 99"/>
                <a:gd name="T63" fmla="*/ 118 h 153"/>
                <a:gd name="T64" fmla="*/ 51 w 99"/>
                <a:gd name="T65" fmla="*/ 148 h 153"/>
                <a:gd name="T66" fmla="*/ 51 w 99"/>
                <a:gd name="T67" fmla="*/ 144 h 153"/>
                <a:gd name="T68" fmla="*/ 51 w 99"/>
                <a:gd name="T69" fmla="*/ 144 h 153"/>
                <a:gd name="T70" fmla="*/ 78 w 99"/>
                <a:gd name="T71" fmla="*/ 117 h 153"/>
                <a:gd name="T72" fmla="*/ 78 w 99"/>
                <a:gd name="T73" fmla="*/ 117 h 153"/>
                <a:gd name="T74" fmla="*/ 91 w 99"/>
                <a:gd name="T75" fmla="*/ 58 h 153"/>
                <a:gd name="T76" fmla="*/ 91 w 99"/>
                <a:gd name="T77" fmla="*/ 58 h 153"/>
                <a:gd name="T78" fmla="*/ 91 w 99"/>
                <a:gd name="T79" fmla="*/ 58 h 153"/>
                <a:gd name="T80" fmla="*/ 51 w 99"/>
                <a:gd name="T81" fmla="*/ 8 h 153"/>
                <a:gd name="T82" fmla="*/ 9 w 99"/>
                <a:gd name="T83" fmla="*/ 58 h 153"/>
                <a:gd name="T84" fmla="*/ 22 w 99"/>
                <a:gd name="T85" fmla="*/ 117 h 153"/>
                <a:gd name="T86" fmla="*/ 51 w 99"/>
                <a:gd name="T87" fmla="*/ 144 h 153"/>
                <a:gd name="T88" fmla="*/ 51 w 99"/>
                <a:gd name="T89" fmla="*/ 144 h 153"/>
                <a:gd name="T90" fmla="*/ 51 w 99"/>
                <a:gd name="T91"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53">
                  <a:moveTo>
                    <a:pt x="15" y="120"/>
                  </a:moveTo>
                  <a:cubicBezTo>
                    <a:pt x="16" y="119"/>
                    <a:pt x="16" y="119"/>
                    <a:pt x="16" y="119"/>
                  </a:cubicBezTo>
                  <a:cubicBezTo>
                    <a:pt x="15" y="120"/>
                    <a:pt x="15" y="120"/>
                    <a:pt x="15" y="120"/>
                  </a:cubicBezTo>
                  <a:cubicBezTo>
                    <a:pt x="6" y="102"/>
                    <a:pt x="0" y="79"/>
                    <a:pt x="0" y="58"/>
                  </a:cubicBezTo>
                  <a:cubicBezTo>
                    <a:pt x="0" y="58"/>
                    <a:pt x="0" y="58"/>
                    <a:pt x="0" y="58"/>
                  </a:cubicBezTo>
                  <a:cubicBezTo>
                    <a:pt x="0" y="58"/>
                    <a:pt x="0" y="58"/>
                    <a:pt x="0" y="58"/>
                  </a:cubicBezTo>
                  <a:cubicBezTo>
                    <a:pt x="0" y="58"/>
                    <a:pt x="0" y="58"/>
                    <a:pt x="0" y="58"/>
                  </a:cubicBezTo>
                  <a:cubicBezTo>
                    <a:pt x="0" y="37"/>
                    <a:pt x="6" y="22"/>
                    <a:pt x="15" y="13"/>
                  </a:cubicBezTo>
                  <a:cubicBezTo>
                    <a:pt x="15" y="13"/>
                    <a:pt x="15" y="13"/>
                    <a:pt x="15" y="13"/>
                  </a:cubicBezTo>
                  <a:cubicBezTo>
                    <a:pt x="25" y="3"/>
                    <a:pt x="38"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64" y="0"/>
                    <a:pt x="76" y="3"/>
                    <a:pt x="85" y="13"/>
                  </a:cubicBezTo>
                  <a:cubicBezTo>
                    <a:pt x="85" y="13"/>
                    <a:pt x="85" y="13"/>
                    <a:pt x="85" y="13"/>
                  </a:cubicBezTo>
                  <a:cubicBezTo>
                    <a:pt x="94" y="23"/>
                    <a:pt x="99" y="37"/>
                    <a:pt x="99" y="58"/>
                  </a:cubicBezTo>
                  <a:cubicBezTo>
                    <a:pt x="99" y="58"/>
                    <a:pt x="99" y="58"/>
                    <a:pt x="99" y="58"/>
                  </a:cubicBezTo>
                  <a:cubicBezTo>
                    <a:pt x="99" y="79"/>
                    <a:pt x="94" y="102"/>
                    <a:pt x="86" y="120"/>
                  </a:cubicBezTo>
                  <a:cubicBezTo>
                    <a:pt x="86" y="120"/>
                    <a:pt x="86" y="120"/>
                    <a:pt x="86" y="120"/>
                  </a:cubicBezTo>
                  <a:cubicBezTo>
                    <a:pt x="78" y="138"/>
                    <a:pt x="66" y="153"/>
                    <a:pt x="51" y="153"/>
                  </a:cubicBezTo>
                  <a:cubicBezTo>
                    <a:pt x="51" y="153"/>
                    <a:pt x="51" y="153"/>
                    <a:pt x="51" y="153"/>
                  </a:cubicBezTo>
                  <a:cubicBezTo>
                    <a:pt x="36" y="153"/>
                    <a:pt x="24" y="138"/>
                    <a:pt x="15" y="120"/>
                  </a:cubicBezTo>
                  <a:close/>
                  <a:moveTo>
                    <a:pt x="51" y="149"/>
                  </a:moveTo>
                  <a:cubicBezTo>
                    <a:pt x="63" y="149"/>
                    <a:pt x="74" y="136"/>
                    <a:pt x="82" y="119"/>
                  </a:cubicBezTo>
                  <a:cubicBezTo>
                    <a:pt x="82" y="119"/>
                    <a:pt x="82" y="119"/>
                    <a:pt x="82" y="119"/>
                  </a:cubicBezTo>
                  <a:cubicBezTo>
                    <a:pt x="90" y="101"/>
                    <a:pt x="95" y="78"/>
                    <a:pt x="95" y="58"/>
                  </a:cubicBezTo>
                  <a:cubicBezTo>
                    <a:pt x="95" y="58"/>
                    <a:pt x="95" y="58"/>
                    <a:pt x="95" y="58"/>
                  </a:cubicBezTo>
                  <a:cubicBezTo>
                    <a:pt x="95" y="38"/>
                    <a:pt x="90" y="24"/>
                    <a:pt x="82" y="16"/>
                  </a:cubicBezTo>
                  <a:cubicBezTo>
                    <a:pt x="82" y="16"/>
                    <a:pt x="82" y="16"/>
                    <a:pt x="82" y="16"/>
                  </a:cubicBezTo>
                  <a:cubicBezTo>
                    <a:pt x="74" y="7"/>
                    <a:pt x="63" y="4"/>
                    <a:pt x="51" y="4"/>
                  </a:cubicBezTo>
                  <a:cubicBezTo>
                    <a:pt x="51" y="4"/>
                    <a:pt x="51" y="4"/>
                    <a:pt x="51" y="4"/>
                  </a:cubicBezTo>
                  <a:cubicBezTo>
                    <a:pt x="51" y="4"/>
                    <a:pt x="51" y="4"/>
                    <a:pt x="51" y="4"/>
                  </a:cubicBezTo>
                  <a:cubicBezTo>
                    <a:pt x="51" y="4"/>
                    <a:pt x="51" y="4"/>
                    <a:pt x="51" y="4"/>
                  </a:cubicBezTo>
                  <a:cubicBezTo>
                    <a:pt x="39" y="4"/>
                    <a:pt x="27" y="7"/>
                    <a:pt x="18" y="16"/>
                  </a:cubicBezTo>
                  <a:cubicBezTo>
                    <a:pt x="18" y="16"/>
                    <a:pt x="18" y="16"/>
                    <a:pt x="18" y="16"/>
                  </a:cubicBezTo>
                  <a:cubicBezTo>
                    <a:pt x="10" y="24"/>
                    <a:pt x="4" y="38"/>
                    <a:pt x="4" y="58"/>
                  </a:cubicBezTo>
                  <a:cubicBezTo>
                    <a:pt x="4" y="58"/>
                    <a:pt x="4" y="58"/>
                    <a:pt x="4" y="58"/>
                  </a:cubicBezTo>
                  <a:cubicBezTo>
                    <a:pt x="4" y="58"/>
                    <a:pt x="4" y="58"/>
                    <a:pt x="4" y="58"/>
                  </a:cubicBezTo>
                  <a:cubicBezTo>
                    <a:pt x="4" y="78"/>
                    <a:pt x="10" y="101"/>
                    <a:pt x="18" y="119"/>
                  </a:cubicBezTo>
                  <a:cubicBezTo>
                    <a:pt x="18" y="119"/>
                    <a:pt x="18" y="119"/>
                    <a:pt x="18" y="119"/>
                  </a:cubicBezTo>
                  <a:cubicBezTo>
                    <a:pt x="18" y="119"/>
                    <a:pt x="18" y="119"/>
                    <a:pt x="18" y="119"/>
                  </a:cubicBezTo>
                  <a:cubicBezTo>
                    <a:pt x="27" y="136"/>
                    <a:pt x="39" y="149"/>
                    <a:pt x="51" y="149"/>
                  </a:cubicBezTo>
                  <a:close/>
                  <a:moveTo>
                    <a:pt x="51" y="148"/>
                  </a:moveTo>
                  <a:cubicBezTo>
                    <a:pt x="51" y="148"/>
                    <a:pt x="51" y="148"/>
                    <a:pt x="51" y="148"/>
                  </a:cubicBezTo>
                  <a:cubicBezTo>
                    <a:pt x="51" y="148"/>
                    <a:pt x="51" y="148"/>
                    <a:pt x="51" y="148"/>
                  </a:cubicBezTo>
                  <a:cubicBezTo>
                    <a:pt x="39" y="148"/>
                    <a:pt x="27" y="136"/>
                    <a:pt x="19" y="118"/>
                  </a:cubicBezTo>
                  <a:cubicBezTo>
                    <a:pt x="19" y="118"/>
                    <a:pt x="19" y="118"/>
                    <a:pt x="19" y="118"/>
                  </a:cubicBezTo>
                  <a:cubicBezTo>
                    <a:pt x="10" y="101"/>
                    <a:pt x="5" y="78"/>
                    <a:pt x="5" y="58"/>
                  </a:cubicBezTo>
                  <a:cubicBezTo>
                    <a:pt x="5" y="58"/>
                    <a:pt x="5" y="58"/>
                    <a:pt x="5" y="58"/>
                  </a:cubicBezTo>
                  <a:cubicBezTo>
                    <a:pt x="5" y="58"/>
                    <a:pt x="5" y="58"/>
                    <a:pt x="5" y="58"/>
                  </a:cubicBezTo>
                  <a:cubicBezTo>
                    <a:pt x="5" y="58"/>
                    <a:pt x="5" y="58"/>
                    <a:pt x="5" y="58"/>
                  </a:cubicBezTo>
                  <a:cubicBezTo>
                    <a:pt x="5" y="58"/>
                    <a:pt x="5" y="58"/>
                    <a:pt x="5" y="58"/>
                  </a:cubicBezTo>
                  <a:cubicBezTo>
                    <a:pt x="5" y="18"/>
                    <a:pt x="27" y="4"/>
                    <a:pt x="51" y="4"/>
                  </a:cubicBezTo>
                  <a:cubicBezTo>
                    <a:pt x="51" y="4"/>
                    <a:pt x="51" y="4"/>
                    <a:pt x="51" y="4"/>
                  </a:cubicBezTo>
                  <a:cubicBezTo>
                    <a:pt x="75" y="4"/>
                    <a:pt x="95" y="18"/>
                    <a:pt x="95" y="58"/>
                  </a:cubicBezTo>
                  <a:cubicBezTo>
                    <a:pt x="95" y="58"/>
                    <a:pt x="95" y="58"/>
                    <a:pt x="95" y="58"/>
                  </a:cubicBezTo>
                  <a:cubicBezTo>
                    <a:pt x="95" y="59"/>
                    <a:pt x="95" y="59"/>
                    <a:pt x="95" y="59"/>
                  </a:cubicBezTo>
                  <a:cubicBezTo>
                    <a:pt x="95" y="59"/>
                    <a:pt x="95" y="59"/>
                    <a:pt x="95" y="59"/>
                  </a:cubicBezTo>
                  <a:cubicBezTo>
                    <a:pt x="94" y="79"/>
                    <a:pt x="90" y="101"/>
                    <a:pt x="82" y="118"/>
                  </a:cubicBezTo>
                  <a:cubicBezTo>
                    <a:pt x="82" y="118"/>
                    <a:pt x="82" y="118"/>
                    <a:pt x="82" y="118"/>
                  </a:cubicBezTo>
                  <a:cubicBezTo>
                    <a:pt x="82" y="118"/>
                    <a:pt x="82" y="118"/>
                    <a:pt x="82" y="118"/>
                  </a:cubicBezTo>
                  <a:cubicBezTo>
                    <a:pt x="74" y="136"/>
                    <a:pt x="63" y="148"/>
                    <a:pt x="51" y="148"/>
                  </a:cubicBezTo>
                  <a:cubicBezTo>
                    <a:pt x="51" y="148"/>
                    <a:pt x="51" y="148"/>
                    <a:pt x="51" y="148"/>
                  </a:cubicBezTo>
                  <a:cubicBezTo>
                    <a:pt x="51" y="148"/>
                    <a:pt x="51" y="148"/>
                    <a:pt x="51" y="148"/>
                  </a:cubicBezTo>
                  <a:close/>
                  <a:moveTo>
                    <a:pt x="51" y="144"/>
                  </a:moveTo>
                  <a:cubicBezTo>
                    <a:pt x="51" y="144"/>
                    <a:pt x="51" y="144"/>
                    <a:pt x="51" y="144"/>
                  </a:cubicBezTo>
                  <a:cubicBezTo>
                    <a:pt x="51" y="144"/>
                    <a:pt x="51" y="144"/>
                    <a:pt x="51" y="144"/>
                  </a:cubicBezTo>
                  <a:cubicBezTo>
                    <a:pt x="60" y="145"/>
                    <a:pt x="71" y="134"/>
                    <a:pt x="78" y="117"/>
                  </a:cubicBezTo>
                  <a:cubicBezTo>
                    <a:pt x="78" y="117"/>
                    <a:pt x="78" y="117"/>
                    <a:pt x="78" y="117"/>
                  </a:cubicBezTo>
                  <a:cubicBezTo>
                    <a:pt x="80" y="117"/>
                    <a:pt x="80" y="117"/>
                    <a:pt x="80" y="117"/>
                  </a:cubicBezTo>
                  <a:cubicBezTo>
                    <a:pt x="78" y="117"/>
                    <a:pt x="78" y="117"/>
                    <a:pt x="78" y="117"/>
                  </a:cubicBezTo>
                  <a:cubicBezTo>
                    <a:pt x="86" y="100"/>
                    <a:pt x="91" y="77"/>
                    <a:pt x="91" y="58"/>
                  </a:cubicBezTo>
                  <a:cubicBezTo>
                    <a:pt x="91" y="58"/>
                    <a:pt x="91" y="58"/>
                    <a:pt x="91" y="58"/>
                  </a:cubicBezTo>
                  <a:cubicBezTo>
                    <a:pt x="91" y="58"/>
                    <a:pt x="91" y="58"/>
                    <a:pt x="91" y="58"/>
                  </a:cubicBezTo>
                  <a:cubicBezTo>
                    <a:pt x="91" y="58"/>
                    <a:pt x="91" y="58"/>
                    <a:pt x="91" y="58"/>
                  </a:cubicBezTo>
                  <a:cubicBezTo>
                    <a:pt x="91" y="58"/>
                    <a:pt x="91" y="58"/>
                    <a:pt x="91" y="58"/>
                  </a:cubicBezTo>
                  <a:cubicBezTo>
                    <a:pt x="91" y="58"/>
                    <a:pt x="91" y="58"/>
                    <a:pt x="91" y="58"/>
                  </a:cubicBezTo>
                  <a:cubicBezTo>
                    <a:pt x="90" y="19"/>
                    <a:pt x="73" y="9"/>
                    <a:pt x="51" y="8"/>
                  </a:cubicBezTo>
                  <a:cubicBezTo>
                    <a:pt x="51" y="8"/>
                    <a:pt x="51" y="8"/>
                    <a:pt x="51" y="8"/>
                  </a:cubicBezTo>
                  <a:cubicBezTo>
                    <a:pt x="28" y="9"/>
                    <a:pt x="9" y="20"/>
                    <a:pt x="9" y="58"/>
                  </a:cubicBezTo>
                  <a:cubicBezTo>
                    <a:pt x="9" y="58"/>
                    <a:pt x="9" y="58"/>
                    <a:pt x="9" y="58"/>
                  </a:cubicBezTo>
                  <a:cubicBezTo>
                    <a:pt x="9" y="58"/>
                    <a:pt x="9" y="58"/>
                    <a:pt x="9" y="58"/>
                  </a:cubicBezTo>
                  <a:cubicBezTo>
                    <a:pt x="9" y="77"/>
                    <a:pt x="14" y="100"/>
                    <a:pt x="22" y="117"/>
                  </a:cubicBezTo>
                  <a:cubicBezTo>
                    <a:pt x="22" y="117"/>
                    <a:pt x="22" y="117"/>
                    <a:pt x="22" y="117"/>
                  </a:cubicBezTo>
                  <a:cubicBezTo>
                    <a:pt x="31" y="134"/>
                    <a:pt x="42" y="145"/>
                    <a:pt x="51" y="144"/>
                  </a:cubicBezTo>
                  <a:cubicBezTo>
                    <a:pt x="51" y="144"/>
                    <a:pt x="51" y="144"/>
                    <a:pt x="51" y="144"/>
                  </a:cubicBezTo>
                  <a:cubicBezTo>
                    <a:pt x="51" y="144"/>
                    <a:pt x="51" y="144"/>
                    <a:pt x="51" y="144"/>
                  </a:cubicBezTo>
                  <a:cubicBezTo>
                    <a:pt x="51" y="144"/>
                    <a:pt x="51" y="144"/>
                    <a:pt x="51" y="144"/>
                  </a:cubicBezTo>
                  <a:cubicBezTo>
                    <a:pt x="51" y="144"/>
                    <a:pt x="51" y="144"/>
                    <a:pt x="5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1445" y="1969"/>
              <a:ext cx="107" cy="66"/>
            </a:xfrm>
            <a:custGeom>
              <a:avLst/>
              <a:gdLst>
                <a:gd name="T0" fmla="*/ 1 w 45"/>
                <a:gd name="T1" fmla="*/ 14 h 28"/>
                <a:gd name="T2" fmla="*/ 1 w 45"/>
                <a:gd name="T3" fmla="*/ 10 h 28"/>
                <a:gd name="T4" fmla="*/ 1 w 45"/>
                <a:gd name="T5" fmla="*/ 10 h 28"/>
                <a:gd name="T6" fmla="*/ 4 w 45"/>
                <a:gd name="T7" fmla="*/ 11 h 28"/>
                <a:gd name="T8" fmla="*/ 4 w 45"/>
                <a:gd name="T9" fmla="*/ 11 h 28"/>
                <a:gd name="T10" fmla="*/ 10 w 45"/>
                <a:gd name="T11" fmla="*/ 19 h 28"/>
                <a:gd name="T12" fmla="*/ 21 w 45"/>
                <a:gd name="T13" fmla="*/ 0 h 28"/>
                <a:gd name="T14" fmla="*/ 33 w 45"/>
                <a:gd name="T15" fmla="*/ 16 h 28"/>
                <a:gd name="T16" fmla="*/ 40 w 45"/>
                <a:gd name="T17" fmla="*/ 3 h 28"/>
                <a:gd name="T18" fmla="*/ 43 w 45"/>
                <a:gd name="T19" fmla="*/ 2 h 28"/>
                <a:gd name="T20" fmla="*/ 43 w 45"/>
                <a:gd name="T21" fmla="*/ 2 h 28"/>
                <a:gd name="T22" fmla="*/ 44 w 45"/>
                <a:gd name="T23" fmla="*/ 5 h 28"/>
                <a:gd name="T24" fmla="*/ 44 w 45"/>
                <a:gd name="T25" fmla="*/ 5 h 28"/>
                <a:gd name="T26" fmla="*/ 34 w 45"/>
                <a:gd name="T27" fmla="*/ 25 h 28"/>
                <a:gd name="T28" fmla="*/ 22 w 45"/>
                <a:gd name="T29" fmla="*/ 9 h 28"/>
                <a:gd name="T30" fmla="*/ 11 w 45"/>
                <a:gd name="T31" fmla="*/ 28 h 28"/>
                <a:gd name="T32" fmla="*/ 1 w 45"/>
                <a:gd name="T3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28">
                  <a:moveTo>
                    <a:pt x="1" y="14"/>
                  </a:moveTo>
                  <a:cubicBezTo>
                    <a:pt x="0" y="13"/>
                    <a:pt x="0" y="11"/>
                    <a:pt x="1" y="10"/>
                  </a:cubicBezTo>
                  <a:cubicBezTo>
                    <a:pt x="1" y="10"/>
                    <a:pt x="1" y="10"/>
                    <a:pt x="1" y="10"/>
                  </a:cubicBezTo>
                  <a:cubicBezTo>
                    <a:pt x="2" y="10"/>
                    <a:pt x="4" y="10"/>
                    <a:pt x="4" y="11"/>
                  </a:cubicBezTo>
                  <a:cubicBezTo>
                    <a:pt x="4" y="11"/>
                    <a:pt x="4" y="11"/>
                    <a:pt x="4" y="11"/>
                  </a:cubicBezTo>
                  <a:cubicBezTo>
                    <a:pt x="10" y="19"/>
                    <a:pt x="10" y="19"/>
                    <a:pt x="10" y="19"/>
                  </a:cubicBezTo>
                  <a:cubicBezTo>
                    <a:pt x="21" y="0"/>
                    <a:pt x="21" y="0"/>
                    <a:pt x="21" y="0"/>
                  </a:cubicBezTo>
                  <a:cubicBezTo>
                    <a:pt x="33" y="16"/>
                    <a:pt x="33" y="16"/>
                    <a:pt x="33" y="16"/>
                  </a:cubicBezTo>
                  <a:cubicBezTo>
                    <a:pt x="40" y="3"/>
                    <a:pt x="40" y="3"/>
                    <a:pt x="40" y="3"/>
                  </a:cubicBezTo>
                  <a:cubicBezTo>
                    <a:pt x="40" y="2"/>
                    <a:pt x="42" y="1"/>
                    <a:pt x="43" y="2"/>
                  </a:cubicBezTo>
                  <a:cubicBezTo>
                    <a:pt x="43" y="2"/>
                    <a:pt x="43" y="2"/>
                    <a:pt x="43" y="2"/>
                  </a:cubicBezTo>
                  <a:cubicBezTo>
                    <a:pt x="44" y="3"/>
                    <a:pt x="45" y="4"/>
                    <a:pt x="44" y="5"/>
                  </a:cubicBezTo>
                  <a:cubicBezTo>
                    <a:pt x="44" y="5"/>
                    <a:pt x="44" y="5"/>
                    <a:pt x="44" y="5"/>
                  </a:cubicBezTo>
                  <a:cubicBezTo>
                    <a:pt x="34" y="25"/>
                    <a:pt x="34" y="25"/>
                    <a:pt x="34" y="25"/>
                  </a:cubicBezTo>
                  <a:cubicBezTo>
                    <a:pt x="22" y="9"/>
                    <a:pt x="22" y="9"/>
                    <a:pt x="22" y="9"/>
                  </a:cubicBezTo>
                  <a:cubicBezTo>
                    <a:pt x="11" y="28"/>
                    <a:pt x="11" y="28"/>
                    <a:pt x="11" y="28"/>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1440" y="1959"/>
              <a:ext cx="115" cy="86"/>
            </a:xfrm>
            <a:custGeom>
              <a:avLst/>
              <a:gdLst>
                <a:gd name="T0" fmla="*/ 1 w 48"/>
                <a:gd name="T1" fmla="*/ 19 h 36"/>
                <a:gd name="T2" fmla="*/ 3 w 48"/>
                <a:gd name="T3" fmla="*/ 18 h 36"/>
                <a:gd name="T4" fmla="*/ 1 w 48"/>
                <a:gd name="T5" fmla="*/ 19 h 36"/>
                <a:gd name="T6" fmla="*/ 0 w 48"/>
                <a:gd name="T7" fmla="*/ 16 h 36"/>
                <a:gd name="T8" fmla="*/ 0 w 48"/>
                <a:gd name="T9" fmla="*/ 16 h 36"/>
                <a:gd name="T10" fmla="*/ 2 w 48"/>
                <a:gd name="T11" fmla="*/ 13 h 36"/>
                <a:gd name="T12" fmla="*/ 2 w 48"/>
                <a:gd name="T13" fmla="*/ 13 h 36"/>
                <a:gd name="T14" fmla="*/ 4 w 48"/>
                <a:gd name="T15" fmla="*/ 12 h 36"/>
                <a:gd name="T16" fmla="*/ 4 w 48"/>
                <a:gd name="T17" fmla="*/ 12 h 36"/>
                <a:gd name="T18" fmla="*/ 8 w 48"/>
                <a:gd name="T19" fmla="*/ 14 h 36"/>
                <a:gd name="T20" fmla="*/ 8 w 48"/>
                <a:gd name="T21" fmla="*/ 14 h 36"/>
                <a:gd name="T22" fmla="*/ 12 w 48"/>
                <a:gd name="T23" fmla="*/ 20 h 36"/>
                <a:gd name="T24" fmla="*/ 23 w 48"/>
                <a:gd name="T25" fmla="*/ 0 h 36"/>
                <a:gd name="T26" fmla="*/ 35 w 48"/>
                <a:gd name="T27" fmla="*/ 16 h 36"/>
                <a:gd name="T28" fmla="*/ 40 w 48"/>
                <a:gd name="T29" fmla="*/ 6 h 36"/>
                <a:gd name="T30" fmla="*/ 44 w 48"/>
                <a:gd name="T31" fmla="*/ 4 h 36"/>
                <a:gd name="T32" fmla="*/ 44 w 48"/>
                <a:gd name="T33" fmla="*/ 4 h 36"/>
                <a:gd name="T34" fmla="*/ 46 w 48"/>
                <a:gd name="T35" fmla="*/ 4 h 36"/>
                <a:gd name="T36" fmla="*/ 46 w 48"/>
                <a:gd name="T37" fmla="*/ 4 h 36"/>
                <a:gd name="T38" fmla="*/ 48 w 48"/>
                <a:gd name="T39" fmla="*/ 8 h 36"/>
                <a:gd name="T40" fmla="*/ 48 w 48"/>
                <a:gd name="T41" fmla="*/ 8 h 36"/>
                <a:gd name="T42" fmla="*/ 48 w 48"/>
                <a:gd name="T43" fmla="*/ 10 h 36"/>
                <a:gd name="T44" fmla="*/ 48 w 48"/>
                <a:gd name="T45" fmla="*/ 10 h 36"/>
                <a:gd name="T46" fmla="*/ 36 w 48"/>
                <a:gd name="T47" fmla="*/ 33 h 36"/>
                <a:gd name="T48" fmla="*/ 24 w 48"/>
                <a:gd name="T49" fmla="*/ 16 h 36"/>
                <a:gd name="T50" fmla="*/ 13 w 48"/>
                <a:gd name="T51" fmla="*/ 36 h 36"/>
                <a:gd name="T52" fmla="*/ 1 w 48"/>
                <a:gd name="T53" fmla="*/ 19 h 36"/>
                <a:gd name="T54" fmla="*/ 13 w 48"/>
                <a:gd name="T55" fmla="*/ 28 h 36"/>
                <a:gd name="T56" fmla="*/ 24 w 48"/>
                <a:gd name="T57" fmla="*/ 9 h 36"/>
                <a:gd name="T58" fmla="*/ 35 w 48"/>
                <a:gd name="T59" fmla="*/ 25 h 36"/>
                <a:gd name="T60" fmla="*/ 44 w 48"/>
                <a:gd name="T61" fmla="*/ 8 h 36"/>
                <a:gd name="T62" fmla="*/ 44 w 48"/>
                <a:gd name="T63" fmla="*/ 8 h 36"/>
                <a:gd name="T64" fmla="*/ 44 w 48"/>
                <a:gd name="T65" fmla="*/ 8 h 36"/>
                <a:gd name="T66" fmla="*/ 44 w 48"/>
                <a:gd name="T67" fmla="*/ 8 h 36"/>
                <a:gd name="T68" fmla="*/ 44 w 48"/>
                <a:gd name="T69" fmla="*/ 8 h 36"/>
                <a:gd name="T70" fmla="*/ 44 w 48"/>
                <a:gd name="T71" fmla="*/ 8 h 36"/>
                <a:gd name="T72" fmla="*/ 44 w 48"/>
                <a:gd name="T73" fmla="*/ 8 h 36"/>
                <a:gd name="T74" fmla="*/ 44 w 48"/>
                <a:gd name="T75" fmla="*/ 8 h 36"/>
                <a:gd name="T76" fmla="*/ 44 w 48"/>
                <a:gd name="T77" fmla="*/ 8 h 36"/>
                <a:gd name="T78" fmla="*/ 35 w 48"/>
                <a:gd name="T79" fmla="*/ 24 h 36"/>
                <a:gd name="T80" fmla="*/ 24 w 48"/>
                <a:gd name="T81" fmla="*/ 7 h 36"/>
                <a:gd name="T82" fmla="*/ 13 w 48"/>
                <a:gd name="T83" fmla="*/ 27 h 36"/>
                <a:gd name="T84" fmla="*/ 5 w 48"/>
                <a:gd name="T85" fmla="*/ 16 h 36"/>
                <a:gd name="T86" fmla="*/ 4 w 48"/>
                <a:gd name="T87" fmla="*/ 16 h 36"/>
                <a:gd name="T88" fmla="*/ 4 w 48"/>
                <a:gd name="T89" fmla="*/ 16 h 36"/>
                <a:gd name="T90" fmla="*/ 4 w 48"/>
                <a:gd name="T91" fmla="*/ 16 h 36"/>
                <a:gd name="T92" fmla="*/ 4 w 48"/>
                <a:gd name="T93" fmla="*/ 16 h 36"/>
                <a:gd name="T94" fmla="*/ 4 w 48"/>
                <a:gd name="T95" fmla="*/ 16 h 36"/>
                <a:gd name="T96" fmla="*/ 4 w 48"/>
                <a:gd name="T97" fmla="*/ 16 h 36"/>
                <a:gd name="T98" fmla="*/ 4 w 48"/>
                <a:gd name="T99" fmla="*/ 16 h 36"/>
                <a:gd name="T100" fmla="*/ 4 w 48"/>
                <a:gd name="T101" fmla="*/ 16 h 36"/>
                <a:gd name="T102" fmla="*/ 4 w 48"/>
                <a:gd name="T103" fmla="*/ 16 h 36"/>
                <a:gd name="T104" fmla="*/ 13 w 48"/>
                <a:gd name="T105"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6">
                  <a:moveTo>
                    <a:pt x="1" y="19"/>
                  </a:moveTo>
                  <a:cubicBezTo>
                    <a:pt x="3" y="18"/>
                    <a:pt x="3" y="18"/>
                    <a:pt x="3" y="18"/>
                  </a:cubicBezTo>
                  <a:cubicBezTo>
                    <a:pt x="1" y="19"/>
                    <a:pt x="1" y="19"/>
                    <a:pt x="1" y="19"/>
                  </a:cubicBezTo>
                  <a:cubicBezTo>
                    <a:pt x="0" y="18"/>
                    <a:pt x="0" y="17"/>
                    <a:pt x="0" y="16"/>
                  </a:cubicBezTo>
                  <a:cubicBezTo>
                    <a:pt x="0" y="16"/>
                    <a:pt x="0" y="16"/>
                    <a:pt x="0" y="16"/>
                  </a:cubicBezTo>
                  <a:cubicBezTo>
                    <a:pt x="0" y="15"/>
                    <a:pt x="1" y="14"/>
                    <a:pt x="2" y="13"/>
                  </a:cubicBezTo>
                  <a:cubicBezTo>
                    <a:pt x="2" y="13"/>
                    <a:pt x="2" y="13"/>
                    <a:pt x="2" y="13"/>
                  </a:cubicBezTo>
                  <a:cubicBezTo>
                    <a:pt x="3" y="12"/>
                    <a:pt x="4" y="12"/>
                    <a:pt x="4" y="12"/>
                  </a:cubicBezTo>
                  <a:cubicBezTo>
                    <a:pt x="4" y="12"/>
                    <a:pt x="4" y="12"/>
                    <a:pt x="4" y="12"/>
                  </a:cubicBezTo>
                  <a:cubicBezTo>
                    <a:pt x="6" y="12"/>
                    <a:pt x="7" y="12"/>
                    <a:pt x="8" y="14"/>
                  </a:cubicBezTo>
                  <a:cubicBezTo>
                    <a:pt x="8" y="14"/>
                    <a:pt x="8" y="14"/>
                    <a:pt x="8" y="14"/>
                  </a:cubicBezTo>
                  <a:cubicBezTo>
                    <a:pt x="12" y="20"/>
                    <a:pt x="12" y="20"/>
                    <a:pt x="12" y="20"/>
                  </a:cubicBezTo>
                  <a:cubicBezTo>
                    <a:pt x="23" y="0"/>
                    <a:pt x="23" y="0"/>
                    <a:pt x="23" y="0"/>
                  </a:cubicBezTo>
                  <a:cubicBezTo>
                    <a:pt x="35" y="16"/>
                    <a:pt x="35" y="16"/>
                    <a:pt x="35" y="16"/>
                  </a:cubicBezTo>
                  <a:cubicBezTo>
                    <a:pt x="40" y="6"/>
                    <a:pt x="40" y="6"/>
                    <a:pt x="40" y="6"/>
                  </a:cubicBezTo>
                  <a:cubicBezTo>
                    <a:pt x="41" y="5"/>
                    <a:pt x="42" y="4"/>
                    <a:pt x="44" y="4"/>
                  </a:cubicBezTo>
                  <a:cubicBezTo>
                    <a:pt x="44" y="4"/>
                    <a:pt x="44" y="4"/>
                    <a:pt x="44" y="4"/>
                  </a:cubicBezTo>
                  <a:cubicBezTo>
                    <a:pt x="45" y="4"/>
                    <a:pt x="45" y="4"/>
                    <a:pt x="46" y="4"/>
                  </a:cubicBezTo>
                  <a:cubicBezTo>
                    <a:pt x="46" y="4"/>
                    <a:pt x="46" y="4"/>
                    <a:pt x="46" y="4"/>
                  </a:cubicBezTo>
                  <a:cubicBezTo>
                    <a:pt x="47" y="5"/>
                    <a:pt x="48" y="7"/>
                    <a:pt x="48" y="8"/>
                  </a:cubicBezTo>
                  <a:cubicBezTo>
                    <a:pt x="48" y="8"/>
                    <a:pt x="48" y="8"/>
                    <a:pt x="48" y="8"/>
                  </a:cubicBezTo>
                  <a:cubicBezTo>
                    <a:pt x="48" y="9"/>
                    <a:pt x="48" y="10"/>
                    <a:pt x="48" y="10"/>
                  </a:cubicBezTo>
                  <a:cubicBezTo>
                    <a:pt x="48" y="10"/>
                    <a:pt x="48" y="10"/>
                    <a:pt x="48" y="10"/>
                  </a:cubicBezTo>
                  <a:cubicBezTo>
                    <a:pt x="36" y="33"/>
                    <a:pt x="36" y="33"/>
                    <a:pt x="36" y="33"/>
                  </a:cubicBezTo>
                  <a:cubicBezTo>
                    <a:pt x="24" y="16"/>
                    <a:pt x="24" y="16"/>
                    <a:pt x="24" y="16"/>
                  </a:cubicBezTo>
                  <a:cubicBezTo>
                    <a:pt x="13" y="36"/>
                    <a:pt x="13" y="36"/>
                    <a:pt x="13" y="36"/>
                  </a:cubicBezTo>
                  <a:cubicBezTo>
                    <a:pt x="1" y="19"/>
                    <a:pt x="1" y="19"/>
                    <a:pt x="1" y="19"/>
                  </a:cubicBezTo>
                  <a:close/>
                  <a:moveTo>
                    <a:pt x="13" y="28"/>
                  </a:moveTo>
                  <a:cubicBezTo>
                    <a:pt x="24" y="9"/>
                    <a:pt x="24" y="9"/>
                    <a:pt x="24" y="9"/>
                  </a:cubicBezTo>
                  <a:cubicBezTo>
                    <a:pt x="35" y="25"/>
                    <a:pt x="35" y="25"/>
                    <a:pt x="35" y="25"/>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35" y="24"/>
                    <a:pt x="35" y="24"/>
                    <a:pt x="35" y="24"/>
                  </a:cubicBezTo>
                  <a:cubicBezTo>
                    <a:pt x="24" y="7"/>
                    <a:pt x="24" y="7"/>
                    <a:pt x="24" y="7"/>
                  </a:cubicBezTo>
                  <a:cubicBezTo>
                    <a:pt x="13" y="27"/>
                    <a:pt x="13" y="27"/>
                    <a:pt x="13" y="27"/>
                  </a:cubicBezTo>
                  <a:cubicBezTo>
                    <a:pt x="5" y="16"/>
                    <a:pt x="5" y="16"/>
                    <a:pt x="5" y="16"/>
                  </a:cubicBezTo>
                  <a:cubicBezTo>
                    <a:pt x="5" y="16"/>
                    <a:pt x="5"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13" y="28"/>
                    <a:pt x="13"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1462" y="1978"/>
              <a:ext cx="88" cy="278"/>
            </a:xfrm>
            <a:custGeom>
              <a:avLst/>
              <a:gdLst>
                <a:gd name="T0" fmla="*/ 3 w 37"/>
                <a:gd name="T1" fmla="*/ 89 h 117"/>
                <a:gd name="T2" fmla="*/ 2 w 37"/>
                <a:gd name="T3" fmla="*/ 90 h 117"/>
                <a:gd name="T4" fmla="*/ 2 w 37"/>
                <a:gd name="T5" fmla="*/ 90 h 117"/>
                <a:gd name="T6" fmla="*/ 0 w 37"/>
                <a:gd name="T7" fmla="*/ 87 h 117"/>
                <a:gd name="T8" fmla="*/ 0 w 37"/>
                <a:gd name="T9" fmla="*/ 87 h 117"/>
                <a:gd name="T10" fmla="*/ 1 w 37"/>
                <a:gd name="T11" fmla="*/ 84 h 117"/>
                <a:gd name="T12" fmla="*/ 0 w 37"/>
                <a:gd name="T13" fmla="*/ 84 h 117"/>
                <a:gd name="T14" fmla="*/ 1 w 37"/>
                <a:gd name="T15" fmla="*/ 81 h 117"/>
                <a:gd name="T16" fmla="*/ 1 w 37"/>
                <a:gd name="T17" fmla="*/ 81 h 117"/>
                <a:gd name="T18" fmla="*/ 12 w 37"/>
                <a:gd name="T19" fmla="*/ 0 h 117"/>
                <a:gd name="T20" fmla="*/ 17 w 37"/>
                <a:gd name="T21" fmla="*/ 0 h 117"/>
                <a:gd name="T22" fmla="*/ 37 w 37"/>
                <a:gd name="T23" fmla="*/ 78 h 117"/>
                <a:gd name="T24" fmla="*/ 18 w 37"/>
                <a:gd name="T25" fmla="*/ 117 h 117"/>
                <a:gd name="T26" fmla="*/ 3 w 37"/>
                <a:gd name="T27" fmla="*/ 89 h 117"/>
                <a:gd name="T28" fmla="*/ 18 w 37"/>
                <a:gd name="T29" fmla="*/ 107 h 117"/>
                <a:gd name="T30" fmla="*/ 32 w 37"/>
                <a:gd name="T31" fmla="*/ 78 h 117"/>
                <a:gd name="T32" fmla="*/ 15 w 37"/>
                <a:gd name="T33" fmla="*/ 12 h 117"/>
                <a:gd name="T34" fmla="*/ 5 w 37"/>
                <a:gd name="T35" fmla="*/ 83 h 117"/>
                <a:gd name="T36" fmla="*/ 18 w 37"/>
                <a:gd name="T3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17">
                  <a:moveTo>
                    <a:pt x="3" y="89"/>
                  </a:moveTo>
                  <a:cubicBezTo>
                    <a:pt x="3" y="90"/>
                    <a:pt x="3" y="90"/>
                    <a:pt x="2" y="90"/>
                  </a:cubicBezTo>
                  <a:cubicBezTo>
                    <a:pt x="2" y="90"/>
                    <a:pt x="2" y="90"/>
                    <a:pt x="2" y="90"/>
                  </a:cubicBezTo>
                  <a:cubicBezTo>
                    <a:pt x="1" y="89"/>
                    <a:pt x="0" y="88"/>
                    <a:pt x="0" y="87"/>
                  </a:cubicBezTo>
                  <a:cubicBezTo>
                    <a:pt x="0" y="87"/>
                    <a:pt x="0" y="87"/>
                    <a:pt x="0" y="87"/>
                  </a:cubicBezTo>
                  <a:cubicBezTo>
                    <a:pt x="1" y="84"/>
                    <a:pt x="1" y="84"/>
                    <a:pt x="1" y="84"/>
                  </a:cubicBezTo>
                  <a:cubicBezTo>
                    <a:pt x="0" y="84"/>
                    <a:pt x="0" y="84"/>
                    <a:pt x="0" y="84"/>
                  </a:cubicBezTo>
                  <a:cubicBezTo>
                    <a:pt x="0" y="83"/>
                    <a:pt x="0" y="82"/>
                    <a:pt x="1" y="81"/>
                  </a:cubicBezTo>
                  <a:cubicBezTo>
                    <a:pt x="1" y="81"/>
                    <a:pt x="1" y="81"/>
                    <a:pt x="1" y="81"/>
                  </a:cubicBezTo>
                  <a:cubicBezTo>
                    <a:pt x="12" y="0"/>
                    <a:pt x="12" y="0"/>
                    <a:pt x="12" y="0"/>
                  </a:cubicBezTo>
                  <a:cubicBezTo>
                    <a:pt x="17" y="0"/>
                    <a:pt x="17" y="0"/>
                    <a:pt x="17" y="0"/>
                  </a:cubicBezTo>
                  <a:cubicBezTo>
                    <a:pt x="37" y="78"/>
                    <a:pt x="37" y="78"/>
                    <a:pt x="37" y="78"/>
                  </a:cubicBezTo>
                  <a:cubicBezTo>
                    <a:pt x="18" y="117"/>
                    <a:pt x="18" y="117"/>
                    <a:pt x="18" y="117"/>
                  </a:cubicBezTo>
                  <a:cubicBezTo>
                    <a:pt x="3" y="89"/>
                    <a:pt x="3" y="89"/>
                    <a:pt x="3" y="89"/>
                  </a:cubicBezTo>
                  <a:close/>
                  <a:moveTo>
                    <a:pt x="18" y="107"/>
                  </a:moveTo>
                  <a:cubicBezTo>
                    <a:pt x="32" y="78"/>
                    <a:pt x="32" y="78"/>
                    <a:pt x="32" y="78"/>
                  </a:cubicBezTo>
                  <a:cubicBezTo>
                    <a:pt x="15" y="12"/>
                    <a:pt x="15" y="12"/>
                    <a:pt x="15" y="12"/>
                  </a:cubicBezTo>
                  <a:cubicBezTo>
                    <a:pt x="5" y="83"/>
                    <a:pt x="5" y="83"/>
                    <a:pt x="5" y="83"/>
                  </a:cubicBezTo>
                  <a:cubicBezTo>
                    <a:pt x="18" y="107"/>
                    <a:pt x="18" y="107"/>
                    <a:pt x="1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457" y="1971"/>
              <a:ext cx="100" cy="297"/>
            </a:xfrm>
            <a:custGeom>
              <a:avLst/>
              <a:gdLst>
                <a:gd name="T0" fmla="*/ 4 w 42"/>
                <a:gd name="T1" fmla="*/ 95 h 125"/>
                <a:gd name="T2" fmla="*/ 4 w 42"/>
                <a:gd name="T3" fmla="*/ 95 h 125"/>
                <a:gd name="T4" fmla="*/ 4 w 42"/>
                <a:gd name="T5" fmla="*/ 95 h 125"/>
                <a:gd name="T6" fmla="*/ 0 w 42"/>
                <a:gd name="T7" fmla="*/ 90 h 125"/>
                <a:gd name="T8" fmla="*/ 0 w 42"/>
                <a:gd name="T9" fmla="*/ 90 h 125"/>
                <a:gd name="T10" fmla="*/ 0 w 42"/>
                <a:gd name="T11" fmla="*/ 90 h 125"/>
                <a:gd name="T12" fmla="*/ 0 w 42"/>
                <a:gd name="T13" fmla="*/ 90 h 125"/>
                <a:gd name="T14" fmla="*/ 0 w 42"/>
                <a:gd name="T15" fmla="*/ 88 h 125"/>
                <a:gd name="T16" fmla="*/ 0 w 42"/>
                <a:gd name="T17" fmla="*/ 86 h 125"/>
                <a:gd name="T18" fmla="*/ 0 w 42"/>
                <a:gd name="T19" fmla="*/ 86 h 125"/>
                <a:gd name="T20" fmla="*/ 1 w 42"/>
                <a:gd name="T21" fmla="*/ 83 h 125"/>
                <a:gd name="T22" fmla="*/ 1 w 42"/>
                <a:gd name="T23" fmla="*/ 83 h 125"/>
                <a:gd name="T24" fmla="*/ 13 w 42"/>
                <a:gd name="T25" fmla="*/ 1 h 125"/>
                <a:gd name="T26" fmla="*/ 20 w 42"/>
                <a:gd name="T27" fmla="*/ 0 h 125"/>
                <a:gd name="T28" fmla="*/ 42 w 42"/>
                <a:gd name="T29" fmla="*/ 82 h 125"/>
                <a:gd name="T30" fmla="*/ 20 w 42"/>
                <a:gd name="T31" fmla="*/ 125 h 125"/>
                <a:gd name="T32" fmla="*/ 4 w 42"/>
                <a:gd name="T33" fmla="*/ 95 h 125"/>
                <a:gd name="T34" fmla="*/ 20 w 42"/>
                <a:gd name="T35" fmla="*/ 116 h 125"/>
                <a:gd name="T36" fmla="*/ 37 w 42"/>
                <a:gd name="T37" fmla="*/ 81 h 125"/>
                <a:gd name="T38" fmla="*/ 17 w 42"/>
                <a:gd name="T39" fmla="*/ 5 h 125"/>
                <a:gd name="T40" fmla="*/ 16 w 42"/>
                <a:gd name="T41" fmla="*/ 5 h 125"/>
                <a:gd name="T42" fmla="*/ 5 w 42"/>
                <a:gd name="T43" fmla="*/ 85 h 125"/>
                <a:gd name="T44" fmla="*/ 4 w 42"/>
                <a:gd name="T45" fmla="*/ 86 h 125"/>
                <a:gd name="T46" fmla="*/ 4 w 42"/>
                <a:gd name="T47" fmla="*/ 86 h 125"/>
                <a:gd name="T48" fmla="*/ 4 w 42"/>
                <a:gd name="T49" fmla="*/ 86 h 125"/>
                <a:gd name="T50" fmla="*/ 4 w 42"/>
                <a:gd name="T51" fmla="*/ 86 h 125"/>
                <a:gd name="T52" fmla="*/ 4 w 42"/>
                <a:gd name="T53" fmla="*/ 86 h 125"/>
                <a:gd name="T54" fmla="*/ 5 w 42"/>
                <a:gd name="T55" fmla="*/ 87 h 125"/>
                <a:gd name="T56" fmla="*/ 5 w 42"/>
                <a:gd name="T57" fmla="*/ 88 h 125"/>
                <a:gd name="T58" fmla="*/ 4 w 42"/>
                <a:gd name="T59" fmla="*/ 90 h 125"/>
                <a:gd name="T60" fmla="*/ 4 w 42"/>
                <a:gd name="T61" fmla="*/ 90 h 125"/>
                <a:gd name="T62" fmla="*/ 4 w 42"/>
                <a:gd name="T63" fmla="*/ 90 h 125"/>
                <a:gd name="T64" fmla="*/ 4 w 42"/>
                <a:gd name="T65" fmla="*/ 90 h 125"/>
                <a:gd name="T66" fmla="*/ 4 w 42"/>
                <a:gd name="T67" fmla="*/ 91 h 125"/>
                <a:gd name="T68" fmla="*/ 4 w 42"/>
                <a:gd name="T69" fmla="*/ 91 h 125"/>
                <a:gd name="T70" fmla="*/ 5 w 42"/>
                <a:gd name="T71" fmla="*/ 91 h 125"/>
                <a:gd name="T72" fmla="*/ 5 w 42"/>
                <a:gd name="T73" fmla="*/ 91 h 125"/>
                <a:gd name="T74" fmla="*/ 5 w 42"/>
                <a:gd name="T75" fmla="*/ 91 h 125"/>
                <a:gd name="T76" fmla="*/ 5 w 42"/>
                <a:gd name="T77" fmla="*/ 91 h 125"/>
                <a:gd name="T78" fmla="*/ 6 w 42"/>
                <a:gd name="T79" fmla="*/ 90 h 125"/>
                <a:gd name="T80" fmla="*/ 20 w 42"/>
                <a:gd name="T81" fmla="*/ 116 h 125"/>
                <a:gd name="T82" fmla="*/ 3 w 42"/>
                <a:gd name="T83" fmla="*/ 93 h 125"/>
                <a:gd name="T84" fmla="*/ 5 w 42"/>
                <a:gd name="T85" fmla="*/ 92 h 125"/>
                <a:gd name="T86" fmla="*/ 3 w 42"/>
                <a:gd name="T87" fmla="*/ 93 h 125"/>
                <a:gd name="T88" fmla="*/ 5 w 42"/>
                <a:gd name="T89" fmla="*/ 87 h 125"/>
                <a:gd name="T90" fmla="*/ 15 w 42"/>
                <a:gd name="T91" fmla="*/ 15 h 125"/>
                <a:gd name="T92" fmla="*/ 19 w 42"/>
                <a:gd name="T93" fmla="*/ 15 h 125"/>
                <a:gd name="T94" fmla="*/ 36 w 42"/>
                <a:gd name="T95" fmla="*/ 81 h 125"/>
                <a:gd name="T96" fmla="*/ 21 w 42"/>
                <a:gd name="T97" fmla="*/ 111 h 125"/>
                <a:gd name="T98" fmla="*/ 20 w 42"/>
                <a:gd name="T99" fmla="*/ 114 h 125"/>
                <a:gd name="T100" fmla="*/ 5 w 42"/>
                <a:gd name="T101" fmla="*/ 87 h 125"/>
                <a:gd name="T102" fmla="*/ 20 w 42"/>
                <a:gd name="T103" fmla="*/ 110 h 125"/>
                <a:gd name="T104" fmla="*/ 21 w 42"/>
                <a:gd name="T105" fmla="*/ 109 h 125"/>
                <a:gd name="T106" fmla="*/ 20 w 42"/>
                <a:gd name="T107" fmla="*/ 110 h 125"/>
                <a:gd name="T108" fmla="*/ 9 w 42"/>
                <a:gd name="T109" fmla="*/ 86 h 125"/>
                <a:gd name="T110" fmla="*/ 20 w 42"/>
                <a:gd name="T111" fmla="*/ 106 h 125"/>
                <a:gd name="T112" fmla="*/ 32 w 42"/>
                <a:gd name="T113" fmla="*/ 81 h 125"/>
                <a:gd name="T114" fmla="*/ 18 w 42"/>
                <a:gd name="T115" fmla="*/ 26 h 125"/>
                <a:gd name="T116" fmla="*/ 9 w 42"/>
                <a:gd name="T117" fmla="*/ 8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125">
                  <a:moveTo>
                    <a:pt x="4" y="95"/>
                  </a:moveTo>
                  <a:cubicBezTo>
                    <a:pt x="4" y="95"/>
                    <a:pt x="4" y="95"/>
                    <a:pt x="4" y="95"/>
                  </a:cubicBezTo>
                  <a:cubicBezTo>
                    <a:pt x="4" y="95"/>
                    <a:pt x="4" y="95"/>
                    <a:pt x="4" y="95"/>
                  </a:cubicBezTo>
                  <a:cubicBezTo>
                    <a:pt x="2" y="94"/>
                    <a:pt x="0" y="92"/>
                    <a:pt x="0" y="90"/>
                  </a:cubicBezTo>
                  <a:cubicBezTo>
                    <a:pt x="0" y="90"/>
                    <a:pt x="0" y="90"/>
                    <a:pt x="0" y="90"/>
                  </a:cubicBezTo>
                  <a:cubicBezTo>
                    <a:pt x="0" y="90"/>
                    <a:pt x="0" y="90"/>
                    <a:pt x="0" y="90"/>
                  </a:cubicBezTo>
                  <a:cubicBezTo>
                    <a:pt x="0" y="90"/>
                    <a:pt x="0" y="90"/>
                    <a:pt x="0" y="90"/>
                  </a:cubicBezTo>
                  <a:cubicBezTo>
                    <a:pt x="0" y="88"/>
                    <a:pt x="0" y="88"/>
                    <a:pt x="0" y="88"/>
                  </a:cubicBezTo>
                  <a:cubicBezTo>
                    <a:pt x="0" y="87"/>
                    <a:pt x="0" y="87"/>
                    <a:pt x="0" y="86"/>
                  </a:cubicBezTo>
                  <a:cubicBezTo>
                    <a:pt x="0" y="86"/>
                    <a:pt x="0" y="86"/>
                    <a:pt x="0" y="86"/>
                  </a:cubicBezTo>
                  <a:cubicBezTo>
                    <a:pt x="0" y="85"/>
                    <a:pt x="0" y="84"/>
                    <a:pt x="1" y="83"/>
                  </a:cubicBezTo>
                  <a:cubicBezTo>
                    <a:pt x="1" y="83"/>
                    <a:pt x="1" y="83"/>
                    <a:pt x="1" y="83"/>
                  </a:cubicBezTo>
                  <a:cubicBezTo>
                    <a:pt x="13" y="1"/>
                    <a:pt x="13" y="1"/>
                    <a:pt x="13" y="1"/>
                  </a:cubicBezTo>
                  <a:cubicBezTo>
                    <a:pt x="20" y="0"/>
                    <a:pt x="20" y="0"/>
                    <a:pt x="20" y="0"/>
                  </a:cubicBezTo>
                  <a:cubicBezTo>
                    <a:pt x="42" y="82"/>
                    <a:pt x="42" y="82"/>
                    <a:pt x="42" y="82"/>
                  </a:cubicBezTo>
                  <a:cubicBezTo>
                    <a:pt x="20" y="125"/>
                    <a:pt x="20" y="125"/>
                    <a:pt x="20" y="125"/>
                  </a:cubicBezTo>
                  <a:cubicBezTo>
                    <a:pt x="4" y="95"/>
                    <a:pt x="4" y="95"/>
                    <a:pt x="4" y="95"/>
                  </a:cubicBezTo>
                  <a:close/>
                  <a:moveTo>
                    <a:pt x="20" y="116"/>
                  </a:moveTo>
                  <a:cubicBezTo>
                    <a:pt x="37" y="81"/>
                    <a:pt x="37" y="81"/>
                    <a:pt x="37" y="81"/>
                  </a:cubicBezTo>
                  <a:cubicBezTo>
                    <a:pt x="17" y="5"/>
                    <a:pt x="17" y="5"/>
                    <a:pt x="17" y="5"/>
                  </a:cubicBezTo>
                  <a:cubicBezTo>
                    <a:pt x="16" y="5"/>
                    <a:pt x="16" y="5"/>
                    <a:pt x="16" y="5"/>
                  </a:cubicBezTo>
                  <a:cubicBezTo>
                    <a:pt x="5" y="85"/>
                    <a:pt x="5" y="85"/>
                    <a:pt x="5" y="85"/>
                  </a:cubicBezTo>
                  <a:cubicBezTo>
                    <a:pt x="4" y="86"/>
                    <a:pt x="4" y="86"/>
                    <a:pt x="4" y="86"/>
                  </a:cubicBezTo>
                  <a:cubicBezTo>
                    <a:pt x="4" y="86"/>
                    <a:pt x="4" y="86"/>
                    <a:pt x="4" y="86"/>
                  </a:cubicBezTo>
                  <a:cubicBezTo>
                    <a:pt x="4" y="86"/>
                    <a:pt x="4" y="86"/>
                    <a:pt x="4" y="86"/>
                  </a:cubicBezTo>
                  <a:cubicBezTo>
                    <a:pt x="4" y="86"/>
                    <a:pt x="4" y="86"/>
                    <a:pt x="4" y="86"/>
                  </a:cubicBezTo>
                  <a:cubicBezTo>
                    <a:pt x="4" y="86"/>
                    <a:pt x="4" y="86"/>
                    <a:pt x="4" y="86"/>
                  </a:cubicBezTo>
                  <a:cubicBezTo>
                    <a:pt x="5" y="87"/>
                    <a:pt x="5" y="87"/>
                    <a:pt x="5" y="87"/>
                  </a:cubicBezTo>
                  <a:cubicBezTo>
                    <a:pt x="5" y="88"/>
                    <a:pt x="5" y="88"/>
                    <a:pt x="5" y="88"/>
                  </a:cubicBezTo>
                  <a:cubicBezTo>
                    <a:pt x="4" y="90"/>
                    <a:pt x="4" y="90"/>
                    <a:pt x="4" y="90"/>
                  </a:cubicBezTo>
                  <a:cubicBezTo>
                    <a:pt x="4" y="90"/>
                    <a:pt x="4" y="90"/>
                    <a:pt x="4" y="90"/>
                  </a:cubicBezTo>
                  <a:cubicBezTo>
                    <a:pt x="4" y="90"/>
                    <a:pt x="4" y="90"/>
                    <a:pt x="4" y="90"/>
                  </a:cubicBezTo>
                  <a:cubicBezTo>
                    <a:pt x="4" y="90"/>
                    <a:pt x="4" y="90"/>
                    <a:pt x="4" y="90"/>
                  </a:cubicBezTo>
                  <a:cubicBezTo>
                    <a:pt x="4" y="90"/>
                    <a:pt x="4" y="91"/>
                    <a:pt x="4" y="91"/>
                  </a:cubicBezTo>
                  <a:cubicBezTo>
                    <a:pt x="4" y="91"/>
                    <a:pt x="4" y="91"/>
                    <a:pt x="4" y="91"/>
                  </a:cubicBezTo>
                  <a:cubicBezTo>
                    <a:pt x="4" y="91"/>
                    <a:pt x="4" y="91"/>
                    <a:pt x="5" y="91"/>
                  </a:cubicBezTo>
                  <a:cubicBezTo>
                    <a:pt x="5" y="91"/>
                    <a:pt x="5" y="91"/>
                    <a:pt x="5" y="91"/>
                  </a:cubicBezTo>
                  <a:cubicBezTo>
                    <a:pt x="5" y="91"/>
                    <a:pt x="5" y="91"/>
                    <a:pt x="5" y="91"/>
                  </a:cubicBezTo>
                  <a:cubicBezTo>
                    <a:pt x="5" y="91"/>
                    <a:pt x="5" y="91"/>
                    <a:pt x="5" y="91"/>
                  </a:cubicBezTo>
                  <a:cubicBezTo>
                    <a:pt x="6" y="90"/>
                    <a:pt x="6" y="90"/>
                    <a:pt x="6" y="90"/>
                  </a:cubicBezTo>
                  <a:cubicBezTo>
                    <a:pt x="20" y="116"/>
                    <a:pt x="20" y="116"/>
                    <a:pt x="20" y="116"/>
                  </a:cubicBezTo>
                  <a:close/>
                  <a:moveTo>
                    <a:pt x="3" y="93"/>
                  </a:moveTo>
                  <a:cubicBezTo>
                    <a:pt x="5" y="92"/>
                    <a:pt x="5" y="92"/>
                    <a:pt x="5" y="92"/>
                  </a:cubicBezTo>
                  <a:cubicBezTo>
                    <a:pt x="3" y="93"/>
                    <a:pt x="3" y="93"/>
                    <a:pt x="3" y="93"/>
                  </a:cubicBezTo>
                  <a:close/>
                  <a:moveTo>
                    <a:pt x="5" y="87"/>
                  </a:moveTo>
                  <a:cubicBezTo>
                    <a:pt x="15" y="15"/>
                    <a:pt x="15" y="15"/>
                    <a:pt x="15" y="15"/>
                  </a:cubicBezTo>
                  <a:cubicBezTo>
                    <a:pt x="19" y="15"/>
                    <a:pt x="19" y="15"/>
                    <a:pt x="19" y="15"/>
                  </a:cubicBezTo>
                  <a:cubicBezTo>
                    <a:pt x="36" y="81"/>
                    <a:pt x="36" y="81"/>
                    <a:pt x="36" y="81"/>
                  </a:cubicBezTo>
                  <a:cubicBezTo>
                    <a:pt x="21" y="111"/>
                    <a:pt x="21" y="111"/>
                    <a:pt x="21" y="111"/>
                  </a:cubicBezTo>
                  <a:cubicBezTo>
                    <a:pt x="20" y="114"/>
                    <a:pt x="20" y="114"/>
                    <a:pt x="20" y="114"/>
                  </a:cubicBezTo>
                  <a:cubicBezTo>
                    <a:pt x="5" y="87"/>
                    <a:pt x="5" y="87"/>
                    <a:pt x="5" y="87"/>
                  </a:cubicBezTo>
                  <a:close/>
                  <a:moveTo>
                    <a:pt x="20" y="110"/>
                  </a:moveTo>
                  <a:cubicBezTo>
                    <a:pt x="21" y="109"/>
                    <a:pt x="21" y="109"/>
                    <a:pt x="21" y="109"/>
                  </a:cubicBezTo>
                  <a:cubicBezTo>
                    <a:pt x="20" y="110"/>
                    <a:pt x="20" y="110"/>
                    <a:pt x="20" y="110"/>
                  </a:cubicBezTo>
                  <a:close/>
                  <a:moveTo>
                    <a:pt x="9" y="86"/>
                  </a:moveTo>
                  <a:cubicBezTo>
                    <a:pt x="20" y="106"/>
                    <a:pt x="20" y="106"/>
                    <a:pt x="20" y="106"/>
                  </a:cubicBezTo>
                  <a:cubicBezTo>
                    <a:pt x="32" y="81"/>
                    <a:pt x="32" y="81"/>
                    <a:pt x="32" y="81"/>
                  </a:cubicBezTo>
                  <a:cubicBezTo>
                    <a:pt x="18" y="26"/>
                    <a:pt x="18" y="26"/>
                    <a:pt x="18" y="26"/>
                  </a:cubicBezTo>
                  <a:cubicBezTo>
                    <a:pt x="9" y="86"/>
                    <a:pt x="9" y="86"/>
                    <a:pt x="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1301" y="2028"/>
              <a:ext cx="103" cy="183"/>
            </a:xfrm>
            <a:custGeom>
              <a:avLst/>
              <a:gdLst>
                <a:gd name="T0" fmla="*/ 21 w 43"/>
                <a:gd name="T1" fmla="*/ 77 h 77"/>
                <a:gd name="T2" fmla="*/ 11 w 43"/>
                <a:gd name="T3" fmla="*/ 58 h 77"/>
                <a:gd name="T4" fmla="*/ 11 w 43"/>
                <a:gd name="T5" fmla="*/ 58 h 77"/>
                <a:gd name="T6" fmla="*/ 8 w 43"/>
                <a:gd name="T7" fmla="*/ 33 h 77"/>
                <a:gd name="T8" fmla="*/ 8 w 43"/>
                <a:gd name="T9" fmla="*/ 33 h 77"/>
                <a:gd name="T10" fmla="*/ 8 w 43"/>
                <a:gd name="T11" fmla="*/ 28 h 77"/>
                <a:gd name="T12" fmla="*/ 8 w 43"/>
                <a:gd name="T13" fmla="*/ 28 h 77"/>
                <a:gd name="T14" fmla="*/ 9 w 43"/>
                <a:gd name="T15" fmla="*/ 19 h 77"/>
                <a:gd name="T16" fmla="*/ 1 w 43"/>
                <a:gd name="T17" fmla="*/ 4 h 77"/>
                <a:gd name="T18" fmla="*/ 2 w 43"/>
                <a:gd name="T19" fmla="*/ 1 h 77"/>
                <a:gd name="T20" fmla="*/ 2 w 43"/>
                <a:gd name="T21" fmla="*/ 1 h 77"/>
                <a:gd name="T22" fmla="*/ 5 w 43"/>
                <a:gd name="T23" fmla="*/ 2 h 77"/>
                <a:gd name="T24" fmla="*/ 5 w 43"/>
                <a:gd name="T25" fmla="*/ 2 h 77"/>
                <a:gd name="T26" fmla="*/ 14 w 43"/>
                <a:gd name="T27" fmla="*/ 18 h 77"/>
                <a:gd name="T28" fmla="*/ 13 w 43"/>
                <a:gd name="T29" fmla="*/ 28 h 77"/>
                <a:gd name="T30" fmla="*/ 13 w 43"/>
                <a:gd name="T31" fmla="*/ 33 h 77"/>
                <a:gd name="T32" fmla="*/ 13 w 43"/>
                <a:gd name="T33" fmla="*/ 33 h 77"/>
                <a:gd name="T34" fmla="*/ 15 w 43"/>
                <a:gd name="T35" fmla="*/ 57 h 77"/>
                <a:gd name="T36" fmla="*/ 15 w 43"/>
                <a:gd name="T37" fmla="*/ 57 h 77"/>
                <a:gd name="T38" fmla="*/ 23 w 43"/>
                <a:gd name="T39" fmla="*/ 72 h 77"/>
                <a:gd name="T40" fmla="*/ 23 w 43"/>
                <a:gd name="T41" fmla="*/ 72 h 77"/>
                <a:gd name="T42" fmla="*/ 23 w 43"/>
                <a:gd name="T43" fmla="*/ 72 h 77"/>
                <a:gd name="T44" fmla="*/ 24 w 43"/>
                <a:gd name="T45" fmla="*/ 71 h 77"/>
                <a:gd name="T46" fmla="*/ 24 w 43"/>
                <a:gd name="T47" fmla="*/ 71 h 77"/>
                <a:gd name="T48" fmla="*/ 27 w 43"/>
                <a:gd name="T49" fmla="*/ 66 h 77"/>
                <a:gd name="T50" fmla="*/ 27 w 43"/>
                <a:gd name="T51" fmla="*/ 66 h 77"/>
                <a:gd name="T52" fmla="*/ 33 w 43"/>
                <a:gd name="T53" fmla="*/ 49 h 77"/>
                <a:gd name="T54" fmla="*/ 33 w 43"/>
                <a:gd name="T55" fmla="*/ 49 h 77"/>
                <a:gd name="T56" fmla="*/ 38 w 43"/>
                <a:gd name="T57" fmla="*/ 24 h 77"/>
                <a:gd name="T58" fmla="*/ 38 w 43"/>
                <a:gd name="T59" fmla="*/ 24 h 77"/>
                <a:gd name="T60" fmla="*/ 41 w 43"/>
                <a:gd name="T61" fmla="*/ 22 h 77"/>
                <a:gd name="T62" fmla="*/ 41 w 43"/>
                <a:gd name="T63" fmla="*/ 22 h 77"/>
                <a:gd name="T64" fmla="*/ 43 w 43"/>
                <a:gd name="T65" fmla="*/ 25 h 77"/>
                <a:gd name="T66" fmla="*/ 43 w 43"/>
                <a:gd name="T67" fmla="*/ 25 h 77"/>
                <a:gd name="T68" fmla="*/ 31 w 43"/>
                <a:gd name="T69" fmla="*/ 68 h 77"/>
                <a:gd name="T70" fmla="*/ 31 w 43"/>
                <a:gd name="T71" fmla="*/ 68 h 77"/>
                <a:gd name="T72" fmla="*/ 23 w 43"/>
                <a:gd name="T73" fmla="*/ 77 h 77"/>
                <a:gd name="T74" fmla="*/ 23 w 43"/>
                <a:gd name="T75" fmla="*/ 77 h 77"/>
                <a:gd name="T76" fmla="*/ 21 w 43"/>
                <a:gd name="T7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77">
                  <a:moveTo>
                    <a:pt x="21" y="77"/>
                  </a:moveTo>
                  <a:cubicBezTo>
                    <a:pt x="15" y="75"/>
                    <a:pt x="13" y="67"/>
                    <a:pt x="11" y="58"/>
                  </a:cubicBezTo>
                  <a:cubicBezTo>
                    <a:pt x="11" y="58"/>
                    <a:pt x="11" y="58"/>
                    <a:pt x="11" y="58"/>
                  </a:cubicBezTo>
                  <a:cubicBezTo>
                    <a:pt x="9" y="49"/>
                    <a:pt x="8" y="39"/>
                    <a:pt x="8" y="33"/>
                  </a:cubicBezTo>
                  <a:cubicBezTo>
                    <a:pt x="8" y="33"/>
                    <a:pt x="8" y="33"/>
                    <a:pt x="8" y="33"/>
                  </a:cubicBezTo>
                  <a:cubicBezTo>
                    <a:pt x="8" y="31"/>
                    <a:pt x="8" y="29"/>
                    <a:pt x="8" y="28"/>
                  </a:cubicBezTo>
                  <a:cubicBezTo>
                    <a:pt x="8" y="28"/>
                    <a:pt x="8" y="28"/>
                    <a:pt x="8" y="28"/>
                  </a:cubicBezTo>
                  <a:cubicBezTo>
                    <a:pt x="9" y="19"/>
                    <a:pt x="9" y="19"/>
                    <a:pt x="9" y="19"/>
                  </a:cubicBezTo>
                  <a:cubicBezTo>
                    <a:pt x="1" y="4"/>
                    <a:pt x="1" y="4"/>
                    <a:pt x="1" y="4"/>
                  </a:cubicBezTo>
                  <a:cubicBezTo>
                    <a:pt x="0" y="3"/>
                    <a:pt x="1" y="1"/>
                    <a:pt x="2" y="1"/>
                  </a:cubicBezTo>
                  <a:cubicBezTo>
                    <a:pt x="2" y="1"/>
                    <a:pt x="2" y="1"/>
                    <a:pt x="2" y="1"/>
                  </a:cubicBezTo>
                  <a:cubicBezTo>
                    <a:pt x="3" y="0"/>
                    <a:pt x="5" y="1"/>
                    <a:pt x="5" y="2"/>
                  </a:cubicBezTo>
                  <a:cubicBezTo>
                    <a:pt x="5" y="2"/>
                    <a:pt x="5" y="2"/>
                    <a:pt x="5" y="2"/>
                  </a:cubicBezTo>
                  <a:cubicBezTo>
                    <a:pt x="14" y="18"/>
                    <a:pt x="14" y="18"/>
                    <a:pt x="14" y="18"/>
                  </a:cubicBezTo>
                  <a:cubicBezTo>
                    <a:pt x="13" y="28"/>
                    <a:pt x="13" y="28"/>
                    <a:pt x="13" y="28"/>
                  </a:cubicBezTo>
                  <a:cubicBezTo>
                    <a:pt x="13" y="29"/>
                    <a:pt x="13" y="31"/>
                    <a:pt x="13" y="33"/>
                  </a:cubicBezTo>
                  <a:cubicBezTo>
                    <a:pt x="13" y="33"/>
                    <a:pt x="13" y="33"/>
                    <a:pt x="13" y="33"/>
                  </a:cubicBezTo>
                  <a:cubicBezTo>
                    <a:pt x="13" y="39"/>
                    <a:pt x="14" y="49"/>
                    <a:pt x="15" y="57"/>
                  </a:cubicBezTo>
                  <a:cubicBezTo>
                    <a:pt x="15" y="57"/>
                    <a:pt x="15" y="57"/>
                    <a:pt x="15" y="57"/>
                  </a:cubicBezTo>
                  <a:cubicBezTo>
                    <a:pt x="17" y="66"/>
                    <a:pt x="21" y="72"/>
                    <a:pt x="23" y="72"/>
                  </a:cubicBezTo>
                  <a:cubicBezTo>
                    <a:pt x="23" y="72"/>
                    <a:pt x="23" y="72"/>
                    <a:pt x="23" y="72"/>
                  </a:cubicBezTo>
                  <a:cubicBezTo>
                    <a:pt x="23" y="72"/>
                    <a:pt x="23" y="72"/>
                    <a:pt x="23" y="72"/>
                  </a:cubicBezTo>
                  <a:cubicBezTo>
                    <a:pt x="23" y="72"/>
                    <a:pt x="23" y="72"/>
                    <a:pt x="24" y="71"/>
                  </a:cubicBezTo>
                  <a:cubicBezTo>
                    <a:pt x="24" y="71"/>
                    <a:pt x="24" y="71"/>
                    <a:pt x="24" y="71"/>
                  </a:cubicBezTo>
                  <a:cubicBezTo>
                    <a:pt x="25" y="70"/>
                    <a:pt x="26" y="68"/>
                    <a:pt x="27" y="66"/>
                  </a:cubicBezTo>
                  <a:cubicBezTo>
                    <a:pt x="27" y="66"/>
                    <a:pt x="27" y="66"/>
                    <a:pt x="27" y="66"/>
                  </a:cubicBezTo>
                  <a:cubicBezTo>
                    <a:pt x="29" y="61"/>
                    <a:pt x="31" y="55"/>
                    <a:pt x="33" y="49"/>
                  </a:cubicBezTo>
                  <a:cubicBezTo>
                    <a:pt x="33" y="49"/>
                    <a:pt x="33" y="49"/>
                    <a:pt x="33" y="49"/>
                  </a:cubicBezTo>
                  <a:cubicBezTo>
                    <a:pt x="36" y="36"/>
                    <a:pt x="38" y="24"/>
                    <a:pt x="38" y="24"/>
                  </a:cubicBezTo>
                  <a:cubicBezTo>
                    <a:pt x="38" y="24"/>
                    <a:pt x="38" y="24"/>
                    <a:pt x="38" y="24"/>
                  </a:cubicBezTo>
                  <a:cubicBezTo>
                    <a:pt x="38" y="23"/>
                    <a:pt x="39" y="22"/>
                    <a:pt x="41" y="22"/>
                  </a:cubicBezTo>
                  <a:cubicBezTo>
                    <a:pt x="41" y="22"/>
                    <a:pt x="41" y="22"/>
                    <a:pt x="41" y="22"/>
                  </a:cubicBezTo>
                  <a:cubicBezTo>
                    <a:pt x="42" y="22"/>
                    <a:pt x="43" y="23"/>
                    <a:pt x="43" y="25"/>
                  </a:cubicBezTo>
                  <a:cubicBezTo>
                    <a:pt x="43" y="25"/>
                    <a:pt x="43" y="25"/>
                    <a:pt x="43" y="25"/>
                  </a:cubicBezTo>
                  <a:cubicBezTo>
                    <a:pt x="43" y="25"/>
                    <a:pt x="38" y="53"/>
                    <a:pt x="31" y="68"/>
                  </a:cubicBezTo>
                  <a:cubicBezTo>
                    <a:pt x="31" y="68"/>
                    <a:pt x="31" y="68"/>
                    <a:pt x="31" y="68"/>
                  </a:cubicBezTo>
                  <a:cubicBezTo>
                    <a:pt x="29" y="73"/>
                    <a:pt x="27" y="77"/>
                    <a:pt x="23" y="77"/>
                  </a:cubicBezTo>
                  <a:cubicBezTo>
                    <a:pt x="23" y="77"/>
                    <a:pt x="23" y="77"/>
                    <a:pt x="23" y="77"/>
                  </a:cubicBezTo>
                  <a:cubicBezTo>
                    <a:pt x="22" y="77"/>
                    <a:pt x="22" y="77"/>
                    <a:pt x="21"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1299" y="2026"/>
              <a:ext cx="110" cy="190"/>
            </a:xfrm>
            <a:custGeom>
              <a:avLst/>
              <a:gdLst>
                <a:gd name="T0" fmla="*/ 22 w 46"/>
                <a:gd name="T1" fmla="*/ 78 h 80"/>
                <a:gd name="T2" fmla="*/ 10 w 46"/>
                <a:gd name="T3" fmla="*/ 60 h 80"/>
                <a:gd name="T4" fmla="*/ 7 w 46"/>
                <a:gd name="T5" fmla="*/ 34 h 80"/>
                <a:gd name="T6" fmla="*/ 7 w 46"/>
                <a:gd name="T7" fmla="*/ 28 h 80"/>
                <a:gd name="T8" fmla="*/ 8 w 46"/>
                <a:gd name="T9" fmla="*/ 20 h 80"/>
                <a:gd name="T10" fmla="*/ 0 w 46"/>
                <a:gd name="T11" fmla="*/ 4 h 80"/>
                <a:gd name="T12" fmla="*/ 2 w 46"/>
                <a:gd name="T13" fmla="*/ 0 h 80"/>
                <a:gd name="T14" fmla="*/ 4 w 46"/>
                <a:gd name="T15" fmla="*/ 0 h 80"/>
                <a:gd name="T16" fmla="*/ 8 w 46"/>
                <a:gd name="T17" fmla="*/ 2 h 80"/>
                <a:gd name="T18" fmla="*/ 17 w 46"/>
                <a:gd name="T19" fmla="*/ 18 h 80"/>
                <a:gd name="T20" fmla="*/ 16 w 46"/>
                <a:gd name="T21" fmla="*/ 33 h 80"/>
                <a:gd name="T22" fmla="*/ 16 w 46"/>
                <a:gd name="T23" fmla="*/ 33 h 80"/>
                <a:gd name="T24" fmla="*/ 16 w 46"/>
                <a:gd name="T25" fmla="*/ 34 h 80"/>
                <a:gd name="T26" fmla="*/ 18 w 46"/>
                <a:gd name="T27" fmla="*/ 58 h 80"/>
                <a:gd name="T28" fmla="*/ 23 w 46"/>
                <a:gd name="T29" fmla="*/ 71 h 80"/>
                <a:gd name="T30" fmla="*/ 24 w 46"/>
                <a:gd name="T31" fmla="*/ 71 h 80"/>
                <a:gd name="T32" fmla="*/ 26 w 46"/>
                <a:gd name="T33" fmla="*/ 66 h 80"/>
                <a:gd name="T34" fmla="*/ 32 w 46"/>
                <a:gd name="T35" fmla="*/ 49 h 80"/>
                <a:gd name="T36" fmla="*/ 37 w 46"/>
                <a:gd name="T37" fmla="*/ 24 h 80"/>
                <a:gd name="T38" fmla="*/ 37 w 46"/>
                <a:gd name="T39" fmla="*/ 24 h 80"/>
                <a:gd name="T40" fmla="*/ 41 w 46"/>
                <a:gd name="T41" fmla="*/ 21 h 80"/>
                <a:gd name="T42" fmla="*/ 42 w 46"/>
                <a:gd name="T43" fmla="*/ 21 h 80"/>
                <a:gd name="T44" fmla="*/ 46 w 46"/>
                <a:gd name="T45" fmla="*/ 25 h 80"/>
                <a:gd name="T46" fmla="*/ 46 w 46"/>
                <a:gd name="T47" fmla="*/ 26 h 80"/>
                <a:gd name="T48" fmla="*/ 46 w 46"/>
                <a:gd name="T49" fmla="*/ 26 h 80"/>
                <a:gd name="T50" fmla="*/ 46 w 46"/>
                <a:gd name="T51" fmla="*/ 26 h 80"/>
                <a:gd name="T52" fmla="*/ 45 w 46"/>
                <a:gd name="T53" fmla="*/ 27 h 80"/>
                <a:gd name="T54" fmla="*/ 45 w 46"/>
                <a:gd name="T55" fmla="*/ 31 h 80"/>
                <a:gd name="T56" fmla="*/ 42 w 46"/>
                <a:gd name="T57" fmla="*/ 42 h 80"/>
                <a:gd name="T58" fmla="*/ 34 w 46"/>
                <a:gd name="T59" fmla="*/ 70 h 80"/>
                <a:gd name="T60" fmla="*/ 24 w 46"/>
                <a:gd name="T61" fmla="*/ 80 h 80"/>
                <a:gd name="T62" fmla="*/ 23 w 46"/>
                <a:gd name="T63" fmla="*/ 76 h 80"/>
                <a:gd name="T64" fmla="*/ 30 w 46"/>
                <a:gd name="T65" fmla="*/ 68 h 80"/>
                <a:gd name="T66" fmla="*/ 42 w 46"/>
                <a:gd name="T67" fmla="*/ 25 h 80"/>
                <a:gd name="T68" fmla="*/ 42 w 46"/>
                <a:gd name="T69" fmla="*/ 25 h 80"/>
                <a:gd name="T70" fmla="*/ 41 w 46"/>
                <a:gd name="T71" fmla="*/ 25 h 80"/>
                <a:gd name="T72" fmla="*/ 41 w 46"/>
                <a:gd name="T73" fmla="*/ 25 h 80"/>
                <a:gd name="T74" fmla="*/ 41 w 46"/>
                <a:gd name="T75" fmla="*/ 25 h 80"/>
                <a:gd name="T76" fmla="*/ 41 w 46"/>
                <a:gd name="T77" fmla="*/ 25 h 80"/>
                <a:gd name="T78" fmla="*/ 41 w 46"/>
                <a:gd name="T79" fmla="*/ 26 h 80"/>
                <a:gd name="T80" fmla="*/ 41 w 46"/>
                <a:gd name="T81" fmla="*/ 27 h 80"/>
                <a:gd name="T82" fmla="*/ 39 w 46"/>
                <a:gd name="T83" fmla="*/ 33 h 80"/>
                <a:gd name="T84" fmla="*/ 35 w 46"/>
                <a:gd name="T85" fmla="*/ 50 h 80"/>
                <a:gd name="T86" fmla="*/ 30 w 46"/>
                <a:gd name="T87" fmla="*/ 68 h 80"/>
                <a:gd name="T88" fmla="*/ 27 w 46"/>
                <a:gd name="T89" fmla="*/ 73 h 80"/>
                <a:gd name="T90" fmla="*/ 26 w 46"/>
                <a:gd name="T91" fmla="*/ 75 h 80"/>
                <a:gd name="T92" fmla="*/ 24 w 46"/>
                <a:gd name="T93" fmla="*/ 75 h 80"/>
                <a:gd name="T94" fmla="*/ 18 w 46"/>
                <a:gd name="T95" fmla="*/ 70 h 80"/>
                <a:gd name="T96" fmla="*/ 14 w 46"/>
                <a:gd name="T97" fmla="*/ 59 h 80"/>
                <a:gd name="T98" fmla="*/ 12 w 46"/>
                <a:gd name="T99" fmla="*/ 34 h 80"/>
                <a:gd name="T100" fmla="*/ 12 w 46"/>
                <a:gd name="T101" fmla="*/ 33 h 80"/>
                <a:gd name="T102" fmla="*/ 12 w 46"/>
                <a:gd name="T103" fmla="*/ 29 h 80"/>
                <a:gd name="T104" fmla="*/ 13 w 46"/>
                <a:gd name="T105" fmla="*/ 19 h 80"/>
                <a:gd name="T106" fmla="*/ 4 w 46"/>
                <a:gd name="T107" fmla="*/ 4 h 80"/>
                <a:gd name="T108" fmla="*/ 4 w 46"/>
                <a:gd name="T109" fmla="*/ 4 h 80"/>
                <a:gd name="T110" fmla="*/ 4 w 46"/>
                <a:gd name="T111" fmla="*/ 4 h 80"/>
                <a:gd name="T112" fmla="*/ 4 w 46"/>
                <a:gd name="T113" fmla="*/ 4 h 80"/>
                <a:gd name="T114" fmla="*/ 12 w 46"/>
                <a:gd name="T115" fmla="*/ 19 h 80"/>
                <a:gd name="T116" fmla="*/ 11 w 46"/>
                <a:gd name="T117" fmla="*/ 34 h 80"/>
                <a:gd name="T118" fmla="*/ 14 w 46"/>
                <a:gd name="T119" fmla="*/ 59 h 80"/>
                <a:gd name="T120" fmla="*/ 23 w 46"/>
                <a:gd name="T121" fmla="*/ 76 h 80"/>
                <a:gd name="T122" fmla="*/ 23 w 46"/>
                <a:gd name="T123"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80">
                  <a:moveTo>
                    <a:pt x="22" y="80"/>
                  </a:moveTo>
                  <a:cubicBezTo>
                    <a:pt x="22" y="78"/>
                    <a:pt x="22" y="78"/>
                    <a:pt x="22" y="78"/>
                  </a:cubicBezTo>
                  <a:cubicBezTo>
                    <a:pt x="22" y="80"/>
                    <a:pt x="22" y="80"/>
                    <a:pt x="22" y="80"/>
                  </a:cubicBezTo>
                  <a:cubicBezTo>
                    <a:pt x="14" y="77"/>
                    <a:pt x="12" y="68"/>
                    <a:pt x="10" y="60"/>
                  </a:cubicBezTo>
                  <a:cubicBezTo>
                    <a:pt x="10" y="60"/>
                    <a:pt x="10" y="60"/>
                    <a:pt x="10" y="60"/>
                  </a:cubicBezTo>
                  <a:cubicBezTo>
                    <a:pt x="8" y="51"/>
                    <a:pt x="7" y="40"/>
                    <a:pt x="7" y="34"/>
                  </a:cubicBezTo>
                  <a:cubicBezTo>
                    <a:pt x="7" y="34"/>
                    <a:pt x="7" y="34"/>
                    <a:pt x="7" y="34"/>
                  </a:cubicBezTo>
                  <a:cubicBezTo>
                    <a:pt x="7" y="32"/>
                    <a:pt x="7" y="30"/>
                    <a:pt x="7" y="28"/>
                  </a:cubicBezTo>
                  <a:cubicBezTo>
                    <a:pt x="7" y="28"/>
                    <a:pt x="7" y="28"/>
                    <a:pt x="7" y="28"/>
                  </a:cubicBezTo>
                  <a:cubicBezTo>
                    <a:pt x="8" y="20"/>
                    <a:pt x="8" y="20"/>
                    <a:pt x="8" y="20"/>
                  </a:cubicBezTo>
                  <a:cubicBezTo>
                    <a:pt x="0" y="6"/>
                    <a:pt x="0" y="6"/>
                    <a:pt x="0" y="6"/>
                  </a:cubicBezTo>
                  <a:cubicBezTo>
                    <a:pt x="0" y="5"/>
                    <a:pt x="0" y="5"/>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6" y="0"/>
                    <a:pt x="7" y="0"/>
                    <a:pt x="8" y="2"/>
                  </a:cubicBezTo>
                  <a:cubicBezTo>
                    <a:pt x="8" y="2"/>
                    <a:pt x="8" y="2"/>
                    <a:pt x="8" y="2"/>
                  </a:cubicBezTo>
                  <a:cubicBezTo>
                    <a:pt x="17" y="18"/>
                    <a:pt x="17" y="18"/>
                    <a:pt x="17" y="18"/>
                  </a:cubicBezTo>
                  <a:cubicBezTo>
                    <a:pt x="16" y="29"/>
                    <a:pt x="16" y="29"/>
                    <a:pt x="16" y="29"/>
                  </a:cubicBezTo>
                  <a:cubicBezTo>
                    <a:pt x="16" y="30"/>
                    <a:pt x="16" y="32"/>
                    <a:pt x="16" y="33"/>
                  </a:cubicBezTo>
                  <a:cubicBezTo>
                    <a:pt x="16" y="33"/>
                    <a:pt x="16" y="33"/>
                    <a:pt x="16" y="33"/>
                  </a:cubicBezTo>
                  <a:cubicBezTo>
                    <a:pt x="16" y="33"/>
                    <a:pt x="16" y="33"/>
                    <a:pt x="16" y="33"/>
                  </a:cubicBezTo>
                  <a:cubicBezTo>
                    <a:pt x="16" y="34"/>
                    <a:pt x="16" y="34"/>
                    <a:pt x="16" y="34"/>
                  </a:cubicBezTo>
                  <a:cubicBezTo>
                    <a:pt x="16" y="34"/>
                    <a:pt x="16" y="34"/>
                    <a:pt x="16" y="34"/>
                  </a:cubicBezTo>
                  <a:cubicBezTo>
                    <a:pt x="16" y="40"/>
                    <a:pt x="17" y="50"/>
                    <a:pt x="18" y="58"/>
                  </a:cubicBezTo>
                  <a:cubicBezTo>
                    <a:pt x="18" y="58"/>
                    <a:pt x="18" y="58"/>
                    <a:pt x="18" y="58"/>
                  </a:cubicBezTo>
                  <a:cubicBezTo>
                    <a:pt x="20" y="64"/>
                    <a:pt x="22" y="69"/>
                    <a:pt x="23" y="71"/>
                  </a:cubicBezTo>
                  <a:cubicBezTo>
                    <a:pt x="23" y="71"/>
                    <a:pt x="23" y="71"/>
                    <a:pt x="23" y="71"/>
                  </a:cubicBezTo>
                  <a:cubicBezTo>
                    <a:pt x="24" y="71"/>
                    <a:pt x="24" y="71"/>
                    <a:pt x="24" y="71"/>
                  </a:cubicBezTo>
                  <a:cubicBezTo>
                    <a:pt x="24" y="71"/>
                    <a:pt x="24" y="71"/>
                    <a:pt x="24" y="71"/>
                  </a:cubicBezTo>
                  <a:cubicBezTo>
                    <a:pt x="24" y="70"/>
                    <a:pt x="25" y="68"/>
                    <a:pt x="26" y="66"/>
                  </a:cubicBezTo>
                  <a:cubicBezTo>
                    <a:pt x="26" y="66"/>
                    <a:pt x="26" y="66"/>
                    <a:pt x="26" y="66"/>
                  </a:cubicBezTo>
                  <a:cubicBezTo>
                    <a:pt x="28" y="62"/>
                    <a:pt x="30" y="56"/>
                    <a:pt x="32" y="49"/>
                  </a:cubicBezTo>
                  <a:cubicBezTo>
                    <a:pt x="32" y="49"/>
                    <a:pt x="32" y="49"/>
                    <a:pt x="32" y="49"/>
                  </a:cubicBezTo>
                  <a:cubicBezTo>
                    <a:pt x="35" y="37"/>
                    <a:pt x="37" y="25"/>
                    <a:pt x="37" y="24"/>
                  </a:cubicBezTo>
                  <a:cubicBezTo>
                    <a:pt x="37" y="24"/>
                    <a:pt x="37" y="24"/>
                    <a:pt x="37" y="24"/>
                  </a:cubicBezTo>
                  <a:cubicBezTo>
                    <a:pt x="37" y="24"/>
                    <a:pt x="37" y="24"/>
                    <a:pt x="37" y="24"/>
                  </a:cubicBezTo>
                  <a:cubicBezTo>
                    <a:pt x="37" y="24"/>
                    <a:pt x="37" y="24"/>
                    <a:pt x="37" y="24"/>
                  </a:cubicBezTo>
                  <a:cubicBezTo>
                    <a:pt x="37" y="22"/>
                    <a:pt x="39" y="21"/>
                    <a:pt x="41" y="21"/>
                  </a:cubicBezTo>
                  <a:cubicBezTo>
                    <a:pt x="41" y="21"/>
                    <a:pt x="41" y="21"/>
                    <a:pt x="41" y="21"/>
                  </a:cubicBezTo>
                  <a:cubicBezTo>
                    <a:pt x="41" y="21"/>
                    <a:pt x="42" y="21"/>
                    <a:pt x="42" y="21"/>
                  </a:cubicBezTo>
                  <a:cubicBezTo>
                    <a:pt x="42" y="21"/>
                    <a:pt x="42" y="21"/>
                    <a:pt x="42" y="21"/>
                  </a:cubicBezTo>
                  <a:cubicBezTo>
                    <a:pt x="44" y="21"/>
                    <a:pt x="46" y="23"/>
                    <a:pt x="46" y="25"/>
                  </a:cubicBezTo>
                  <a:cubicBezTo>
                    <a:pt x="46" y="25"/>
                    <a:pt x="46" y="25"/>
                    <a:pt x="46" y="25"/>
                  </a:cubicBezTo>
                  <a:cubicBezTo>
                    <a:pt x="46" y="25"/>
                    <a:pt x="46" y="26"/>
                    <a:pt x="46" y="26"/>
                  </a:cubicBezTo>
                  <a:cubicBezTo>
                    <a:pt x="46" y="26"/>
                    <a:pt x="46" y="26"/>
                    <a:pt x="46" y="26"/>
                  </a:cubicBezTo>
                  <a:cubicBezTo>
                    <a:pt x="46" y="26"/>
                    <a:pt x="46" y="26"/>
                    <a:pt x="46" y="26"/>
                  </a:cubicBezTo>
                  <a:cubicBezTo>
                    <a:pt x="46" y="26"/>
                    <a:pt x="46" y="26"/>
                    <a:pt x="46" y="26"/>
                  </a:cubicBezTo>
                  <a:cubicBezTo>
                    <a:pt x="46" y="26"/>
                    <a:pt x="46" y="26"/>
                    <a:pt x="46" y="26"/>
                  </a:cubicBezTo>
                  <a:cubicBezTo>
                    <a:pt x="46" y="26"/>
                    <a:pt x="46" y="26"/>
                    <a:pt x="46" y="26"/>
                  </a:cubicBezTo>
                  <a:cubicBezTo>
                    <a:pt x="45" y="27"/>
                    <a:pt x="45" y="27"/>
                    <a:pt x="45" y="27"/>
                  </a:cubicBezTo>
                  <a:cubicBezTo>
                    <a:pt x="45" y="27"/>
                    <a:pt x="45" y="27"/>
                    <a:pt x="45" y="27"/>
                  </a:cubicBezTo>
                  <a:cubicBezTo>
                    <a:pt x="45" y="28"/>
                    <a:pt x="45" y="29"/>
                    <a:pt x="45" y="31"/>
                  </a:cubicBezTo>
                  <a:cubicBezTo>
                    <a:pt x="45" y="31"/>
                    <a:pt x="45" y="31"/>
                    <a:pt x="45" y="31"/>
                  </a:cubicBezTo>
                  <a:cubicBezTo>
                    <a:pt x="44" y="34"/>
                    <a:pt x="43" y="38"/>
                    <a:pt x="42" y="42"/>
                  </a:cubicBezTo>
                  <a:cubicBezTo>
                    <a:pt x="42" y="42"/>
                    <a:pt x="42" y="42"/>
                    <a:pt x="42" y="42"/>
                  </a:cubicBezTo>
                  <a:cubicBezTo>
                    <a:pt x="40" y="51"/>
                    <a:pt x="37" y="62"/>
                    <a:pt x="34" y="70"/>
                  </a:cubicBezTo>
                  <a:cubicBezTo>
                    <a:pt x="34" y="70"/>
                    <a:pt x="34" y="70"/>
                    <a:pt x="34" y="70"/>
                  </a:cubicBezTo>
                  <a:cubicBezTo>
                    <a:pt x="32" y="74"/>
                    <a:pt x="30" y="79"/>
                    <a:pt x="24" y="80"/>
                  </a:cubicBezTo>
                  <a:cubicBezTo>
                    <a:pt x="24" y="80"/>
                    <a:pt x="24" y="80"/>
                    <a:pt x="24" y="80"/>
                  </a:cubicBezTo>
                  <a:cubicBezTo>
                    <a:pt x="23" y="80"/>
                    <a:pt x="23" y="80"/>
                    <a:pt x="22" y="80"/>
                  </a:cubicBezTo>
                  <a:close/>
                  <a:moveTo>
                    <a:pt x="23" y="76"/>
                  </a:moveTo>
                  <a:cubicBezTo>
                    <a:pt x="27" y="76"/>
                    <a:pt x="28" y="73"/>
                    <a:pt x="30" y="68"/>
                  </a:cubicBezTo>
                  <a:cubicBezTo>
                    <a:pt x="30" y="68"/>
                    <a:pt x="30" y="68"/>
                    <a:pt x="30" y="68"/>
                  </a:cubicBezTo>
                  <a:cubicBezTo>
                    <a:pt x="37" y="54"/>
                    <a:pt x="41" y="28"/>
                    <a:pt x="42" y="25"/>
                  </a:cubicBezTo>
                  <a:cubicBezTo>
                    <a:pt x="42" y="25"/>
                    <a:pt x="42" y="25"/>
                    <a:pt x="42" y="25"/>
                  </a:cubicBezTo>
                  <a:cubicBezTo>
                    <a:pt x="42" y="25"/>
                    <a:pt x="42" y="25"/>
                    <a:pt x="42" y="25"/>
                  </a:cubicBezTo>
                  <a:cubicBezTo>
                    <a:pt x="42" y="25"/>
                    <a:pt x="42" y="25"/>
                    <a:pt x="42" y="25"/>
                  </a:cubicBezTo>
                  <a:cubicBezTo>
                    <a:pt x="42" y="25"/>
                    <a:pt x="42"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6"/>
                    <a:pt x="41" y="26"/>
                  </a:cubicBezTo>
                  <a:cubicBezTo>
                    <a:pt x="41" y="26"/>
                    <a:pt x="41" y="26"/>
                    <a:pt x="41" y="26"/>
                  </a:cubicBezTo>
                  <a:cubicBezTo>
                    <a:pt x="41" y="26"/>
                    <a:pt x="41" y="27"/>
                    <a:pt x="41" y="27"/>
                  </a:cubicBezTo>
                  <a:cubicBezTo>
                    <a:pt x="41" y="27"/>
                    <a:pt x="41" y="27"/>
                    <a:pt x="41" y="27"/>
                  </a:cubicBezTo>
                  <a:cubicBezTo>
                    <a:pt x="40" y="29"/>
                    <a:pt x="40" y="31"/>
                    <a:pt x="39" y="33"/>
                  </a:cubicBezTo>
                  <a:cubicBezTo>
                    <a:pt x="39" y="33"/>
                    <a:pt x="39" y="33"/>
                    <a:pt x="39" y="33"/>
                  </a:cubicBezTo>
                  <a:cubicBezTo>
                    <a:pt x="38" y="38"/>
                    <a:pt x="37" y="44"/>
                    <a:pt x="35" y="50"/>
                  </a:cubicBezTo>
                  <a:cubicBezTo>
                    <a:pt x="35" y="50"/>
                    <a:pt x="35" y="50"/>
                    <a:pt x="35" y="50"/>
                  </a:cubicBezTo>
                  <a:cubicBezTo>
                    <a:pt x="34" y="57"/>
                    <a:pt x="32" y="63"/>
                    <a:pt x="30" y="68"/>
                  </a:cubicBezTo>
                  <a:cubicBezTo>
                    <a:pt x="30" y="68"/>
                    <a:pt x="30" y="68"/>
                    <a:pt x="30" y="68"/>
                  </a:cubicBezTo>
                  <a:cubicBezTo>
                    <a:pt x="29" y="70"/>
                    <a:pt x="28" y="72"/>
                    <a:pt x="27" y="73"/>
                  </a:cubicBezTo>
                  <a:cubicBezTo>
                    <a:pt x="27" y="73"/>
                    <a:pt x="27" y="73"/>
                    <a:pt x="27" y="73"/>
                  </a:cubicBezTo>
                  <a:cubicBezTo>
                    <a:pt x="26" y="74"/>
                    <a:pt x="26" y="74"/>
                    <a:pt x="26" y="75"/>
                  </a:cubicBezTo>
                  <a:cubicBezTo>
                    <a:pt x="26" y="75"/>
                    <a:pt x="26" y="75"/>
                    <a:pt x="26" y="75"/>
                  </a:cubicBezTo>
                  <a:cubicBezTo>
                    <a:pt x="26" y="75"/>
                    <a:pt x="26" y="75"/>
                    <a:pt x="26" y="75"/>
                  </a:cubicBezTo>
                  <a:cubicBezTo>
                    <a:pt x="24" y="75"/>
                    <a:pt x="24" y="75"/>
                    <a:pt x="24" y="75"/>
                  </a:cubicBezTo>
                  <a:cubicBezTo>
                    <a:pt x="24" y="75"/>
                    <a:pt x="24" y="75"/>
                    <a:pt x="24" y="75"/>
                  </a:cubicBezTo>
                  <a:cubicBezTo>
                    <a:pt x="21" y="75"/>
                    <a:pt x="20" y="73"/>
                    <a:pt x="18" y="70"/>
                  </a:cubicBezTo>
                  <a:cubicBezTo>
                    <a:pt x="18" y="70"/>
                    <a:pt x="18" y="70"/>
                    <a:pt x="18" y="70"/>
                  </a:cubicBezTo>
                  <a:cubicBezTo>
                    <a:pt x="17" y="67"/>
                    <a:pt x="15" y="63"/>
                    <a:pt x="14" y="59"/>
                  </a:cubicBezTo>
                  <a:cubicBezTo>
                    <a:pt x="14" y="59"/>
                    <a:pt x="14" y="59"/>
                    <a:pt x="14" y="59"/>
                  </a:cubicBezTo>
                  <a:cubicBezTo>
                    <a:pt x="13" y="50"/>
                    <a:pt x="12" y="40"/>
                    <a:pt x="12" y="34"/>
                  </a:cubicBezTo>
                  <a:cubicBezTo>
                    <a:pt x="12" y="34"/>
                    <a:pt x="12" y="34"/>
                    <a:pt x="12" y="34"/>
                  </a:cubicBezTo>
                  <a:cubicBezTo>
                    <a:pt x="12" y="33"/>
                    <a:pt x="12" y="33"/>
                    <a:pt x="12" y="33"/>
                  </a:cubicBezTo>
                  <a:cubicBezTo>
                    <a:pt x="12" y="33"/>
                    <a:pt x="12" y="33"/>
                    <a:pt x="12" y="33"/>
                  </a:cubicBezTo>
                  <a:cubicBezTo>
                    <a:pt x="12" y="32"/>
                    <a:pt x="12" y="30"/>
                    <a:pt x="12" y="29"/>
                  </a:cubicBezTo>
                  <a:cubicBezTo>
                    <a:pt x="12" y="29"/>
                    <a:pt x="12" y="29"/>
                    <a:pt x="12" y="29"/>
                  </a:cubicBezTo>
                  <a:cubicBezTo>
                    <a:pt x="13" y="19"/>
                    <a:pt x="13" y="19"/>
                    <a:pt x="13" y="19"/>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12" y="19"/>
                    <a:pt x="12" y="19"/>
                    <a:pt x="12" y="19"/>
                  </a:cubicBezTo>
                  <a:cubicBezTo>
                    <a:pt x="11" y="29"/>
                    <a:pt x="11" y="29"/>
                    <a:pt x="11" y="29"/>
                  </a:cubicBezTo>
                  <a:cubicBezTo>
                    <a:pt x="11" y="30"/>
                    <a:pt x="11" y="32"/>
                    <a:pt x="11" y="34"/>
                  </a:cubicBezTo>
                  <a:cubicBezTo>
                    <a:pt x="11" y="34"/>
                    <a:pt x="11" y="34"/>
                    <a:pt x="11" y="34"/>
                  </a:cubicBezTo>
                  <a:cubicBezTo>
                    <a:pt x="11" y="40"/>
                    <a:pt x="12" y="50"/>
                    <a:pt x="14" y="59"/>
                  </a:cubicBezTo>
                  <a:cubicBezTo>
                    <a:pt x="14" y="59"/>
                    <a:pt x="14" y="59"/>
                    <a:pt x="14" y="59"/>
                  </a:cubicBezTo>
                  <a:cubicBezTo>
                    <a:pt x="16" y="68"/>
                    <a:pt x="18" y="75"/>
                    <a:pt x="23" y="76"/>
                  </a:cubicBezTo>
                  <a:cubicBezTo>
                    <a:pt x="23" y="76"/>
                    <a:pt x="23" y="76"/>
                    <a:pt x="23" y="76"/>
                  </a:cubicBezTo>
                  <a:cubicBezTo>
                    <a:pt x="23" y="76"/>
                    <a:pt x="23" y="76"/>
                    <a:pt x="2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1323" y="2028"/>
              <a:ext cx="26" cy="55"/>
            </a:xfrm>
            <a:custGeom>
              <a:avLst/>
              <a:gdLst>
                <a:gd name="T0" fmla="*/ 2 w 11"/>
                <a:gd name="T1" fmla="*/ 23 h 23"/>
                <a:gd name="T2" fmla="*/ 0 w 11"/>
                <a:gd name="T3" fmla="*/ 20 h 23"/>
                <a:gd name="T4" fmla="*/ 0 w 11"/>
                <a:gd name="T5" fmla="*/ 20 h 23"/>
                <a:gd name="T6" fmla="*/ 7 w 11"/>
                <a:gd name="T7" fmla="*/ 2 h 23"/>
                <a:gd name="T8" fmla="*/ 10 w 11"/>
                <a:gd name="T9" fmla="*/ 1 h 23"/>
                <a:gd name="T10" fmla="*/ 10 w 11"/>
                <a:gd name="T11" fmla="*/ 1 h 23"/>
                <a:gd name="T12" fmla="*/ 11 w 11"/>
                <a:gd name="T13" fmla="*/ 4 h 23"/>
                <a:gd name="T14" fmla="*/ 11 w 11"/>
                <a:gd name="T15" fmla="*/ 4 h 23"/>
                <a:gd name="T16" fmla="*/ 5 w 11"/>
                <a:gd name="T17" fmla="*/ 21 h 23"/>
                <a:gd name="T18" fmla="*/ 2 w 11"/>
                <a:gd name="T19" fmla="*/ 23 h 23"/>
                <a:gd name="T20" fmla="*/ 2 w 11"/>
                <a:gd name="T21" fmla="*/ 23 h 23"/>
                <a:gd name="T22" fmla="*/ 2 w 11"/>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3">
                  <a:moveTo>
                    <a:pt x="2" y="23"/>
                  </a:moveTo>
                  <a:cubicBezTo>
                    <a:pt x="0" y="22"/>
                    <a:pt x="0" y="21"/>
                    <a:pt x="0" y="20"/>
                  </a:cubicBezTo>
                  <a:cubicBezTo>
                    <a:pt x="0" y="20"/>
                    <a:pt x="0" y="20"/>
                    <a:pt x="0" y="20"/>
                  </a:cubicBezTo>
                  <a:cubicBezTo>
                    <a:pt x="7" y="2"/>
                    <a:pt x="7" y="2"/>
                    <a:pt x="7" y="2"/>
                  </a:cubicBezTo>
                  <a:cubicBezTo>
                    <a:pt x="7" y="1"/>
                    <a:pt x="8" y="0"/>
                    <a:pt x="10" y="1"/>
                  </a:cubicBezTo>
                  <a:cubicBezTo>
                    <a:pt x="10" y="1"/>
                    <a:pt x="10" y="1"/>
                    <a:pt x="10" y="1"/>
                  </a:cubicBezTo>
                  <a:cubicBezTo>
                    <a:pt x="11" y="1"/>
                    <a:pt x="11" y="2"/>
                    <a:pt x="11" y="4"/>
                  </a:cubicBezTo>
                  <a:cubicBezTo>
                    <a:pt x="11" y="4"/>
                    <a:pt x="11" y="4"/>
                    <a:pt x="11" y="4"/>
                  </a:cubicBezTo>
                  <a:cubicBezTo>
                    <a:pt x="5" y="21"/>
                    <a:pt x="5" y="21"/>
                    <a:pt x="5" y="21"/>
                  </a:cubicBezTo>
                  <a:cubicBezTo>
                    <a:pt x="4" y="22"/>
                    <a:pt x="3" y="23"/>
                    <a:pt x="2" y="23"/>
                  </a:cubicBezTo>
                  <a:cubicBezTo>
                    <a:pt x="2" y="23"/>
                    <a:pt x="2" y="23"/>
                    <a:pt x="2" y="23"/>
                  </a:cubicBezTo>
                  <a:cubicBezTo>
                    <a:pt x="2" y="23"/>
                    <a:pt x="2" y="23"/>
                    <a:pt x="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a:spLocks noEditPoints="1"/>
            </p:cNvSpPr>
            <p:nvPr/>
          </p:nvSpPr>
          <p:spPr bwMode="auto">
            <a:xfrm>
              <a:off x="1318" y="2026"/>
              <a:ext cx="36" cy="61"/>
            </a:xfrm>
            <a:custGeom>
              <a:avLst/>
              <a:gdLst>
                <a:gd name="T0" fmla="*/ 4 w 15"/>
                <a:gd name="T1" fmla="*/ 26 h 26"/>
                <a:gd name="T2" fmla="*/ 3 w 15"/>
                <a:gd name="T3" fmla="*/ 26 h 26"/>
                <a:gd name="T4" fmla="*/ 3 w 15"/>
                <a:gd name="T5" fmla="*/ 26 h 26"/>
                <a:gd name="T6" fmla="*/ 3 w 15"/>
                <a:gd name="T7" fmla="*/ 26 h 26"/>
                <a:gd name="T8" fmla="*/ 0 w 15"/>
                <a:gd name="T9" fmla="*/ 22 h 26"/>
                <a:gd name="T10" fmla="*/ 0 w 15"/>
                <a:gd name="T11" fmla="*/ 22 h 26"/>
                <a:gd name="T12" fmla="*/ 0 w 15"/>
                <a:gd name="T13" fmla="*/ 20 h 26"/>
                <a:gd name="T14" fmla="*/ 0 w 15"/>
                <a:gd name="T15" fmla="*/ 20 h 26"/>
                <a:gd name="T16" fmla="*/ 7 w 15"/>
                <a:gd name="T17" fmla="*/ 2 h 26"/>
                <a:gd name="T18" fmla="*/ 11 w 15"/>
                <a:gd name="T19" fmla="*/ 0 h 26"/>
                <a:gd name="T20" fmla="*/ 11 w 15"/>
                <a:gd name="T21" fmla="*/ 0 h 26"/>
                <a:gd name="T22" fmla="*/ 12 w 15"/>
                <a:gd name="T23" fmla="*/ 0 h 26"/>
                <a:gd name="T24" fmla="*/ 12 w 15"/>
                <a:gd name="T25" fmla="*/ 0 h 26"/>
                <a:gd name="T26" fmla="*/ 15 w 15"/>
                <a:gd name="T27" fmla="*/ 4 h 26"/>
                <a:gd name="T28" fmla="*/ 15 w 15"/>
                <a:gd name="T29" fmla="*/ 4 h 26"/>
                <a:gd name="T30" fmla="*/ 15 w 15"/>
                <a:gd name="T31" fmla="*/ 5 h 26"/>
                <a:gd name="T32" fmla="*/ 15 w 15"/>
                <a:gd name="T33" fmla="*/ 5 h 26"/>
                <a:gd name="T34" fmla="*/ 8 w 15"/>
                <a:gd name="T35" fmla="*/ 23 h 26"/>
                <a:gd name="T36" fmla="*/ 4 w 15"/>
                <a:gd name="T37" fmla="*/ 26 h 26"/>
                <a:gd name="T38" fmla="*/ 4 w 15"/>
                <a:gd name="T39" fmla="*/ 26 h 26"/>
                <a:gd name="T40" fmla="*/ 4 w 15"/>
                <a:gd name="T41" fmla="*/ 26 h 26"/>
                <a:gd name="T42" fmla="*/ 10 w 15"/>
                <a:gd name="T43" fmla="*/ 4 h 26"/>
                <a:gd name="T44" fmla="*/ 4 w 15"/>
                <a:gd name="T45" fmla="*/ 22 h 26"/>
                <a:gd name="T46" fmla="*/ 4 w 15"/>
                <a:gd name="T47" fmla="*/ 22 h 26"/>
                <a:gd name="T48" fmla="*/ 4 w 15"/>
                <a:gd name="T49" fmla="*/ 22 h 26"/>
                <a:gd name="T50" fmla="*/ 4 w 15"/>
                <a:gd name="T51" fmla="*/ 22 h 26"/>
                <a:gd name="T52" fmla="*/ 4 w 15"/>
                <a:gd name="T53" fmla="*/ 24 h 26"/>
                <a:gd name="T54" fmla="*/ 4 w 15"/>
                <a:gd name="T55" fmla="*/ 22 h 26"/>
                <a:gd name="T56" fmla="*/ 4 w 15"/>
                <a:gd name="T57" fmla="*/ 22 h 26"/>
                <a:gd name="T58" fmla="*/ 4 w 15"/>
                <a:gd name="T59" fmla="*/ 22 h 26"/>
                <a:gd name="T60" fmla="*/ 5 w 15"/>
                <a:gd name="T61" fmla="*/ 22 h 26"/>
                <a:gd name="T62" fmla="*/ 5 w 15"/>
                <a:gd name="T63" fmla="*/ 22 h 26"/>
                <a:gd name="T64" fmla="*/ 11 w 15"/>
                <a:gd name="T65" fmla="*/ 4 h 26"/>
                <a:gd name="T66" fmla="*/ 11 w 15"/>
                <a:gd name="T67" fmla="*/ 4 h 26"/>
                <a:gd name="T68" fmla="*/ 11 w 15"/>
                <a:gd name="T69" fmla="*/ 4 h 26"/>
                <a:gd name="T70" fmla="*/ 11 w 15"/>
                <a:gd name="T71" fmla="*/ 4 h 26"/>
                <a:gd name="T72" fmla="*/ 11 w 15"/>
                <a:gd name="T73" fmla="*/ 4 h 26"/>
                <a:gd name="T74" fmla="*/ 11 w 15"/>
                <a:gd name="T75" fmla="*/ 4 h 26"/>
                <a:gd name="T76" fmla="*/ 11 w 15"/>
                <a:gd name="T77" fmla="*/ 4 h 26"/>
                <a:gd name="T78" fmla="*/ 10 w 15"/>
                <a:gd name="T7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26">
                  <a:moveTo>
                    <a:pt x="4" y="26"/>
                  </a:moveTo>
                  <a:cubicBezTo>
                    <a:pt x="4" y="26"/>
                    <a:pt x="3" y="26"/>
                    <a:pt x="3" y="26"/>
                  </a:cubicBezTo>
                  <a:cubicBezTo>
                    <a:pt x="3" y="26"/>
                    <a:pt x="3" y="26"/>
                    <a:pt x="3" y="26"/>
                  </a:cubicBezTo>
                  <a:cubicBezTo>
                    <a:pt x="3" y="26"/>
                    <a:pt x="3" y="26"/>
                    <a:pt x="3" y="26"/>
                  </a:cubicBezTo>
                  <a:cubicBezTo>
                    <a:pt x="1" y="25"/>
                    <a:pt x="0" y="23"/>
                    <a:pt x="0" y="22"/>
                  </a:cubicBezTo>
                  <a:cubicBezTo>
                    <a:pt x="0" y="22"/>
                    <a:pt x="0" y="22"/>
                    <a:pt x="0" y="22"/>
                  </a:cubicBezTo>
                  <a:cubicBezTo>
                    <a:pt x="0" y="21"/>
                    <a:pt x="0" y="21"/>
                    <a:pt x="0" y="20"/>
                  </a:cubicBezTo>
                  <a:cubicBezTo>
                    <a:pt x="0" y="20"/>
                    <a:pt x="0" y="20"/>
                    <a:pt x="0" y="20"/>
                  </a:cubicBezTo>
                  <a:cubicBezTo>
                    <a:pt x="7" y="2"/>
                    <a:pt x="7" y="2"/>
                    <a:pt x="7" y="2"/>
                  </a:cubicBezTo>
                  <a:cubicBezTo>
                    <a:pt x="7" y="1"/>
                    <a:pt x="9" y="0"/>
                    <a:pt x="11" y="0"/>
                  </a:cubicBezTo>
                  <a:cubicBezTo>
                    <a:pt x="11" y="0"/>
                    <a:pt x="11" y="0"/>
                    <a:pt x="11" y="0"/>
                  </a:cubicBezTo>
                  <a:cubicBezTo>
                    <a:pt x="11" y="0"/>
                    <a:pt x="12" y="0"/>
                    <a:pt x="12" y="0"/>
                  </a:cubicBezTo>
                  <a:cubicBezTo>
                    <a:pt x="12" y="0"/>
                    <a:pt x="12" y="0"/>
                    <a:pt x="12" y="0"/>
                  </a:cubicBezTo>
                  <a:cubicBezTo>
                    <a:pt x="14" y="0"/>
                    <a:pt x="15" y="2"/>
                    <a:pt x="15" y="4"/>
                  </a:cubicBezTo>
                  <a:cubicBezTo>
                    <a:pt x="15" y="4"/>
                    <a:pt x="15" y="4"/>
                    <a:pt x="15" y="4"/>
                  </a:cubicBezTo>
                  <a:cubicBezTo>
                    <a:pt x="15" y="4"/>
                    <a:pt x="15" y="5"/>
                    <a:pt x="15" y="5"/>
                  </a:cubicBezTo>
                  <a:cubicBezTo>
                    <a:pt x="15" y="5"/>
                    <a:pt x="15" y="5"/>
                    <a:pt x="15" y="5"/>
                  </a:cubicBezTo>
                  <a:cubicBezTo>
                    <a:pt x="8" y="23"/>
                    <a:pt x="8" y="23"/>
                    <a:pt x="8" y="23"/>
                  </a:cubicBezTo>
                  <a:cubicBezTo>
                    <a:pt x="8" y="25"/>
                    <a:pt x="6" y="26"/>
                    <a:pt x="4" y="26"/>
                  </a:cubicBezTo>
                  <a:cubicBezTo>
                    <a:pt x="4" y="26"/>
                    <a:pt x="4" y="26"/>
                    <a:pt x="4" y="26"/>
                  </a:cubicBezTo>
                  <a:cubicBezTo>
                    <a:pt x="4" y="26"/>
                    <a:pt x="4" y="26"/>
                    <a:pt x="4" y="26"/>
                  </a:cubicBezTo>
                  <a:close/>
                  <a:moveTo>
                    <a:pt x="10" y="4"/>
                  </a:moveTo>
                  <a:cubicBezTo>
                    <a:pt x="4" y="22"/>
                    <a:pt x="4" y="22"/>
                    <a:pt x="4" y="22"/>
                  </a:cubicBezTo>
                  <a:cubicBezTo>
                    <a:pt x="4" y="22"/>
                    <a:pt x="4" y="22"/>
                    <a:pt x="4" y="22"/>
                  </a:cubicBezTo>
                  <a:cubicBezTo>
                    <a:pt x="4" y="22"/>
                    <a:pt x="4" y="22"/>
                    <a:pt x="4" y="22"/>
                  </a:cubicBezTo>
                  <a:cubicBezTo>
                    <a:pt x="4" y="22"/>
                    <a:pt x="4" y="22"/>
                    <a:pt x="4" y="22"/>
                  </a:cubicBezTo>
                  <a:cubicBezTo>
                    <a:pt x="4" y="24"/>
                    <a:pt x="4" y="24"/>
                    <a:pt x="4" y="24"/>
                  </a:cubicBezTo>
                  <a:cubicBezTo>
                    <a:pt x="4" y="22"/>
                    <a:pt x="4" y="22"/>
                    <a:pt x="4" y="22"/>
                  </a:cubicBezTo>
                  <a:cubicBezTo>
                    <a:pt x="4" y="22"/>
                    <a:pt x="4" y="22"/>
                    <a:pt x="4" y="22"/>
                  </a:cubicBezTo>
                  <a:cubicBezTo>
                    <a:pt x="4" y="22"/>
                    <a:pt x="4" y="22"/>
                    <a:pt x="4" y="22"/>
                  </a:cubicBezTo>
                  <a:cubicBezTo>
                    <a:pt x="5" y="22"/>
                    <a:pt x="5" y="22"/>
                    <a:pt x="5" y="22"/>
                  </a:cubicBezTo>
                  <a:cubicBezTo>
                    <a:pt x="5" y="22"/>
                    <a:pt x="5" y="22"/>
                    <a:pt x="5" y="22"/>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0"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1323" y="2019"/>
              <a:ext cx="17" cy="52"/>
            </a:xfrm>
            <a:custGeom>
              <a:avLst/>
              <a:gdLst>
                <a:gd name="T0" fmla="*/ 2 w 7"/>
                <a:gd name="T1" fmla="*/ 20 h 22"/>
                <a:gd name="T2" fmla="*/ 0 w 7"/>
                <a:gd name="T3" fmla="*/ 3 h 22"/>
                <a:gd name="T4" fmla="*/ 2 w 7"/>
                <a:gd name="T5" fmla="*/ 0 h 22"/>
                <a:gd name="T6" fmla="*/ 2 w 7"/>
                <a:gd name="T7" fmla="*/ 0 h 22"/>
                <a:gd name="T8" fmla="*/ 5 w 7"/>
                <a:gd name="T9" fmla="*/ 2 h 22"/>
                <a:gd name="T10" fmla="*/ 5 w 7"/>
                <a:gd name="T11" fmla="*/ 2 h 22"/>
                <a:gd name="T12" fmla="*/ 7 w 7"/>
                <a:gd name="T13" fmla="*/ 19 h 22"/>
                <a:gd name="T14" fmla="*/ 4 w 7"/>
                <a:gd name="T15" fmla="*/ 22 h 22"/>
                <a:gd name="T16" fmla="*/ 4 w 7"/>
                <a:gd name="T17" fmla="*/ 22 h 22"/>
                <a:gd name="T18" fmla="*/ 4 w 7"/>
                <a:gd name="T19" fmla="*/ 22 h 22"/>
                <a:gd name="T20" fmla="*/ 4 w 7"/>
                <a:gd name="T21" fmla="*/ 22 h 22"/>
                <a:gd name="T22" fmla="*/ 2 w 7"/>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2">
                  <a:moveTo>
                    <a:pt x="2" y="20"/>
                  </a:moveTo>
                  <a:cubicBezTo>
                    <a:pt x="0" y="3"/>
                    <a:pt x="0" y="3"/>
                    <a:pt x="0" y="3"/>
                  </a:cubicBezTo>
                  <a:cubicBezTo>
                    <a:pt x="0" y="2"/>
                    <a:pt x="1" y="0"/>
                    <a:pt x="2" y="0"/>
                  </a:cubicBezTo>
                  <a:cubicBezTo>
                    <a:pt x="2" y="0"/>
                    <a:pt x="2" y="0"/>
                    <a:pt x="2" y="0"/>
                  </a:cubicBezTo>
                  <a:cubicBezTo>
                    <a:pt x="3" y="0"/>
                    <a:pt x="5" y="1"/>
                    <a:pt x="5" y="2"/>
                  </a:cubicBezTo>
                  <a:cubicBezTo>
                    <a:pt x="5" y="2"/>
                    <a:pt x="5" y="2"/>
                    <a:pt x="5" y="2"/>
                  </a:cubicBezTo>
                  <a:cubicBezTo>
                    <a:pt x="7" y="19"/>
                    <a:pt x="7" y="19"/>
                    <a:pt x="7" y="19"/>
                  </a:cubicBezTo>
                  <a:cubicBezTo>
                    <a:pt x="7" y="21"/>
                    <a:pt x="6" y="22"/>
                    <a:pt x="4" y="22"/>
                  </a:cubicBezTo>
                  <a:cubicBezTo>
                    <a:pt x="4" y="22"/>
                    <a:pt x="4" y="22"/>
                    <a:pt x="4" y="22"/>
                  </a:cubicBezTo>
                  <a:cubicBezTo>
                    <a:pt x="4" y="22"/>
                    <a:pt x="4" y="22"/>
                    <a:pt x="4" y="22"/>
                  </a:cubicBezTo>
                  <a:cubicBezTo>
                    <a:pt x="4" y="22"/>
                    <a:pt x="4" y="22"/>
                    <a:pt x="4" y="22"/>
                  </a:cubicBezTo>
                  <a:cubicBezTo>
                    <a:pt x="3" y="22"/>
                    <a:pt x="2" y="21"/>
                    <a:pt x="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1318" y="2014"/>
              <a:ext cx="26" cy="62"/>
            </a:xfrm>
            <a:custGeom>
              <a:avLst/>
              <a:gdLst>
                <a:gd name="T0" fmla="*/ 2 w 11"/>
                <a:gd name="T1" fmla="*/ 22 h 26"/>
                <a:gd name="T2" fmla="*/ 4 w 11"/>
                <a:gd name="T3" fmla="*/ 22 h 26"/>
                <a:gd name="T4" fmla="*/ 2 w 11"/>
                <a:gd name="T5" fmla="*/ 22 h 26"/>
                <a:gd name="T6" fmla="*/ 0 w 11"/>
                <a:gd name="T7" fmla="*/ 5 h 26"/>
                <a:gd name="T8" fmla="*/ 0 w 11"/>
                <a:gd name="T9" fmla="*/ 5 h 26"/>
                <a:gd name="T10" fmla="*/ 0 w 11"/>
                <a:gd name="T11" fmla="*/ 5 h 26"/>
                <a:gd name="T12" fmla="*/ 4 w 11"/>
                <a:gd name="T13" fmla="*/ 0 h 26"/>
                <a:gd name="T14" fmla="*/ 4 w 11"/>
                <a:gd name="T15" fmla="*/ 0 h 26"/>
                <a:gd name="T16" fmla="*/ 4 w 11"/>
                <a:gd name="T17" fmla="*/ 0 h 26"/>
                <a:gd name="T18" fmla="*/ 4 w 11"/>
                <a:gd name="T19" fmla="*/ 0 h 26"/>
                <a:gd name="T20" fmla="*/ 9 w 11"/>
                <a:gd name="T21" fmla="*/ 4 h 26"/>
                <a:gd name="T22" fmla="*/ 9 w 11"/>
                <a:gd name="T23" fmla="*/ 4 h 26"/>
                <a:gd name="T24" fmla="*/ 11 w 11"/>
                <a:gd name="T25" fmla="*/ 21 h 26"/>
                <a:gd name="T26" fmla="*/ 11 w 11"/>
                <a:gd name="T27" fmla="*/ 22 h 26"/>
                <a:gd name="T28" fmla="*/ 11 w 11"/>
                <a:gd name="T29" fmla="*/ 22 h 26"/>
                <a:gd name="T30" fmla="*/ 7 w 11"/>
                <a:gd name="T31" fmla="*/ 26 h 26"/>
                <a:gd name="T32" fmla="*/ 7 w 11"/>
                <a:gd name="T33" fmla="*/ 26 h 26"/>
                <a:gd name="T34" fmla="*/ 6 w 11"/>
                <a:gd name="T35" fmla="*/ 26 h 26"/>
                <a:gd name="T36" fmla="*/ 6 w 11"/>
                <a:gd name="T37" fmla="*/ 26 h 26"/>
                <a:gd name="T38" fmla="*/ 2 w 11"/>
                <a:gd name="T39" fmla="*/ 22 h 26"/>
                <a:gd name="T40" fmla="*/ 6 w 11"/>
                <a:gd name="T41" fmla="*/ 22 h 26"/>
                <a:gd name="T42" fmla="*/ 6 w 11"/>
                <a:gd name="T43" fmla="*/ 22 h 26"/>
                <a:gd name="T44" fmla="*/ 6 w 11"/>
                <a:gd name="T45" fmla="*/ 22 h 26"/>
                <a:gd name="T46" fmla="*/ 7 w 11"/>
                <a:gd name="T47" fmla="*/ 22 h 26"/>
                <a:gd name="T48" fmla="*/ 7 w 11"/>
                <a:gd name="T49" fmla="*/ 22 h 26"/>
                <a:gd name="T50" fmla="*/ 7 w 11"/>
                <a:gd name="T51" fmla="*/ 22 h 26"/>
                <a:gd name="T52" fmla="*/ 7 w 11"/>
                <a:gd name="T53" fmla="*/ 22 h 26"/>
                <a:gd name="T54" fmla="*/ 5 w 11"/>
                <a:gd name="T55" fmla="*/ 5 h 26"/>
                <a:gd name="T56" fmla="*/ 4 w 11"/>
                <a:gd name="T57" fmla="*/ 4 h 26"/>
                <a:gd name="T58" fmla="*/ 4 w 11"/>
                <a:gd name="T59" fmla="*/ 4 h 26"/>
                <a:gd name="T60" fmla="*/ 4 w 11"/>
                <a:gd name="T61" fmla="*/ 4 h 26"/>
                <a:gd name="T62" fmla="*/ 4 w 11"/>
                <a:gd name="T63" fmla="*/ 4 h 26"/>
                <a:gd name="T64" fmla="*/ 4 w 11"/>
                <a:gd name="T65" fmla="*/ 5 h 26"/>
                <a:gd name="T66" fmla="*/ 4 w 11"/>
                <a:gd name="T67" fmla="*/ 5 h 26"/>
                <a:gd name="T68" fmla="*/ 4 w 11"/>
                <a:gd name="T69" fmla="*/ 5 h 26"/>
                <a:gd name="T70" fmla="*/ 4 w 11"/>
                <a:gd name="T71" fmla="*/ 5 h 26"/>
                <a:gd name="T72" fmla="*/ 6 w 11"/>
                <a:gd name="T73" fmla="*/ 22 h 26"/>
                <a:gd name="T74" fmla="*/ 6 w 11"/>
                <a:gd name="T75" fmla="*/ 22 h 26"/>
                <a:gd name="T76" fmla="*/ 6 w 11"/>
                <a:gd name="T7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 h="26">
                  <a:moveTo>
                    <a:pt x="2" y="22"/>
                  </a:moveTo>
                  <a:cubicBezTo>
                    <a:pt x="4" y="22"/>
                    <a:pt x="4" y="22"/>
                    <a:pt x="4" y="22"/>
                  </a:cubicBezTo>
                  <a:cubicBezTo>
                    <a:pt x="2" y="22"/>
                    <a:pt x="2" y="22"/>
                    <a:pt x="2" y="22"/>
                  </a:cubicBezTo>
                  <a:cubicBezTo>
                    <a:pt x="0" y="5"/>
                    <a:pt x="0" y="5"/>
                    <a:pt x="0" y="5"/>
                  </a:cubicBezTo>
                  <a:cubicBezTo>
                    <a:pt x="0" y="5"/>
                    <a:pt x="0" y="5"/>
                    <a:pt x="0" y="5"/>
                  </a:cubicBezTo>
                  <a:cubicBezTo>
                    <a:pt x="0" y="5"/>
                    <a:pt x="0" y="5"/>
                    <a:pt x="0" y="5"/>
                  </a:cubicBezTo>
                  <a:cubicBezTo>
                    <a:pt x="0" y="2"/>
                    <a:pt x="2" y="1"/>
                    <a:pt x="4" y="0"/>
                  </a:cubicBezTo>
                  <a:cubicBezTo>
                    <a:pt x="4" y="0"/>
                    <a:pt x="4" y="0"/>
                    <a:pt x="4" y="0"/>
                  </a:cubicBezTo>
                  <a:cubicBezTo>
                    <a:pt x="4" y="0"/>
                    <a:pt x="4" y="0"/>
                    <a:pt x="4" y="0"/>
                  </a:cubicBezTo>
                  <a:cubicBezTo>
                    <a:pt x="4" y="0"/>
                    <a:pt x="4" y="0"/>
                    <a:pt x="4" y="0"/>
                  </a:cubicBezTo>
                  <a:cubicBezTo>
                    <a:pt x="7" y="0"/>
                    <a:pt x="8" y="2"/>
                    <a:pt x="9" y="4"/>
                  </a:cubicBezTo>
                  <a:cubicBezTo>
                    <a:pt x="9" y="4"/>
                    <a:pt x="9" y="4"/>
                    <a:pt x="9" y="4"/>
                  </a:cubicBezTo>
                  <a:cubicBezTo>
                    <a:pt x="11" y="21"/>
                    <a:pt x="11" y="21"/>
                    <a:pt x="11" y="21"/>
                  </a:cubicBezTo>
                  <a:cubicBezTo>
                    <a:pt x="11" y="21"/>
                    <a:pt x="11" y="21"/>
                    <a:pt x="11" y="22"/>
                  </a:cubicBezTo>
                  <a:cubicBezTo>
                    <a:pt x="11" y="22"/>
                    <a:pt x="11" y="22"/>
                    <a:pt x="11" y="22"/>
                  </a:cubicBezTo>
                  <a:cubicBezTo>
                    <a:pt x="11" y="24"/>
                    <a:pt x="9" y="26"/>
                    <a:pt x="7" y="26"/>
                  </a:cubicBezTo>
                  <a:cubicBezTo>
                    <a:pt x="7" y="26"/>
                    <a:pt x="7" y="26"/>
                    <a:pt x="7" y="26"/>
                  </a:cubicBezTo>
                  <a:cubicBezTo>
                    <a:pt x="7" y="26"/>
                    <a:pt x="6" y="26"/>
                    <a:pt x="6" y="26"/>
                  </a:cubicBezTo>
                  <a:cubicBezTo>
                    <a:pt x="6" y="26"/>
                    <a:pt x="6" y="26"/>
                    <a:pt x="6" y="26"/>
                  </a:cubicBezTo>
                  <a:cubicBezTo>
                    <a:pt x="4" y="26"/>
                    <a:pt x="2" y="24"/>
                    <a:pt x="2" y="22"/>
                  </a:cubicBezTo>
                  <a:close/>
                  <a:moveTo>
                    <a:pt x="6" y="22"/>
                  </a:moveTo>
                  <a:cubicBezTo>
                    <a:pt x="6" y="22"/>
                    <a:pt x="6" y="22"/>
                    <a:pt x="6" y="22"/>
                  </a:cubicBezTo>
                  <a:cubicBezTo>
                    <a:pt x="6" y="22"/>
                    <a:pt x="6" y="22"/>
                    <a:pt x="6" y="22"/>
                  </a:cubicBezTo>
                  <a:cubicBezTo>
                    <a:pt x="6" y="22"/>
                    <a:pt x="7" y="22"/>
                    <a:pt x="7" y="22"/>
                  </a:cubicBezTo>
                  <a:cubicBezTo>
                    <a:pt x="7" y="22"/>
                    <a:pt x="7" y="22"/>
                    <a:pt x="7" y="22"/>
                  </a:cubicBezTo>
                  <a:cubicBezTo>
                    <a:pt x="7" y="22"/>
                    <a:pt x="7" y="22"/>
                    <a:pt x="7" y="22"/>
                  </a:cubicBezTo>
                  <a:cubicBezTo>
                    <a:pt x="7" y="22"/>
                    <a:pt x="7" y="22"/>
                    <a:pt x="7" y="22"/>
                  </a:cubicBezTo>
                  <a:cubicBezTo>
                    <a:pt x="5" y="5"/>
                    <a:pt x="5" y="5"/>
                    <a:pt x="5" y="5"/>
                  </a:cubicBezTo>
                  <a:cubicBezTo>
                    <a:pt x="5" y="4"/>
                    <a:pt x="5" y="4"/>
                    <a:pt x="4" y="4"/>
                  </a:cubicBezTo>
                  <a:cubicBezTo>
                    <a:pt x="4" y="4"/>
                    <a:pt x="4" y="4"/>
                    <a:pt x="4" y="4"/>
                  </a:cubicBezTo>
                  <a:cubicBezTo>
                    <a:pt x="4" y="4"/>
                    <a:pt x="4" y="4"/>
                    <a:pt x="4" y="4"/>
                  </a:cubicBezTo>
                  <a:cubicBezTo>
                    <a:pt x="4" y="4"/>
                    <a:pt x="4" y="4"/>
                    <a:pt x="4" y="4"/>
                  </a:cubicBezTo>
                  <a:cubicBezTo>
                    <a:pt x="4" y="4"/>
                    <a:pt x="4" y="4"/>
                    <a:pt x="4" y="5"/>
                  </a:cubicBezTo>
                  <a:cubicBezTo>
                    <a:pt x="4" y="5"/>
                    <a:pt x="4" y="5"/>
                    <a:pt x="4" y="5"/>
                  </a:cubicBezTo>
                  <a:cubicBezTo>
                    <a:pt x="4" y="5"/>
                    <a:pt x="4" y="5"/>
                    <a:pt x="4" y="5"/>
                  </a:cubicBezTo>
                  <a:cubicBezTo>
                    <a:pt x="4" y="5"/>
                    <a:pt x="4" y="5"/>
                    <a:pt x="4" y="5"/>
                  </a:cubicBezTo>
                  <a:cubicBezTo>
                    <a:pt x="6" y="22"/>
                    <a:pt x="6" y="22"/>
                    <a:pt x="6" y="22"/>
                  </a:cubicBezTo>
                  <a:cubicBezTo>
                    <a:pt x="6" y="22"/>
                    <a:pt x="6" y="22"/>
                    <a:pt x="6" y="22"/>
                  </a:cubicBezTo>
                  <a:cubicBezTo>
                    <a:pt x="6" y="22"/>
                    <a:pt x="6"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2"/>
            <p:cNvSpPr/>
            <p:nvPr/>
          </p:nvSpPr>
          <p:spPr bwMode="auto">
            <a:xfrm>
              <a:off x="1567" y="1624"/>
              <a:ext cx="236" cy="361"/>
            </a:xfrm>
            <a:custGeom>
              <a:avLst/>
              <a:gdLst>
                <a:gd name="T0" fmla="*/ 1 w 99"/>
                <a:gd name="T1" fmla="*/ 151 h 152"/>
                <a:gd name="T2" fmla="*/ 1 w 99"/>
                <a:gd name="T3" fmla="*/ 148 h 152"/>
                <a:gd name="T4" fmla="*/ 1 w 99"/>
                <a:gd name="T5" fmla="*/ 148 h 152"/>
                <a:gd name="T6" fmla="*/ 56 w 99"/>
                <a:gd name="T7" fmla="*/ 80 h 152"/>
                <a:gd name="T8" fmla="*/ 56 w 99"/>
                <a:gd name="T9" fmla="*/ 80 h 152"/>
                <a:gd name="T10" fmla="*/ 94 w 99"/>
                <a:gd name="T11" fmla="*/ 2 h 152"/>
                <a:gd name="T12" fmla="*/ 94 w 99"/>
                <a:gd name="T13" fmla="*/ 2 h 152"/>
                <a:gd name="T14" fmla="*/ 97 w 99"/>
                <a:gd name="T15" fmla="*/ 1 h 152"/>
                <a:gd name="T16" fmla="*/ 97 w 99"/>
                <a:gd name="T17" fmla="*/ 1 h 152"/>
                <a:gd name="T18" fmla="*/ 98 w 99"/>
                <a:gd name="T19" fmla="*/ 4 h 152"/>
                <a:gd name="T20" fmla="*/ 98 w 99"/>
                <a:gd name="T21" fmla="*/ 4 h 152"/>
                <a:gd name="T22" fmla="*/ 60 w 99"/>
                <a:gd name="T23" fmla="*/ 82 h 152"/>
                <a:gd name="T24" fmla="*/ 60 w 99"/>
                <a:gd name="T25" fmla="*/ 82 h 152"/>
                <a:gd name="T26" fmla="*/ 5 w 99"/>
                <a:gd name="T27" fmla="*/ 151 h 152"/>
                <a:gd name="T28" fmla="*/ 5 w 99"/>
                <a:gd name="T29" fmla="*/ 151 h 152"/>
                <a:gd name="T30" fmla="*/ 3 w 99"/>
                <a:gd name="T31" fmla="*/ 152 h 152"/>
                <a:gd name="T32" fmla="*/ 3 w 99"/>
                <a:gd name="T33" fmla="*/ 152 h 152"/>
                <a:gd name="T34" fmla="*/ 1 w 99"/>
                <a:gd name="T3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52">
                  <a:moveTo>
                    <a:pt x="1" y="151"/>
                  </a:moveTo>
                  <a:cubicBezTo>
                    <a:pt x="0" y="150"/>
                    <a:pt x="0" y="149"/>
                    <a:pt x="1" y="148"/>
                  </a:cubicBezTo>
                  <a:cubicBezTo>
                    <a:pt x="1" y="148"/>
                    <a:pt x="1" y="148"/>
                    <a:pt x="1" y="148"/>
                  </a:cubicBezTo>
                  <a:cubicBezTo>
                    <a:pt x="1" y="148"/>
                    <a:pt x="46" y="95"/>
                    <a:pt x="56" y="80"/>
                  </a:cubicBezTo>
                  <a:cubicBezTo>
                    <a:pt x="56" y="80"/>
                    <a:pt x="56" y="80"/>
                    <a:pt x="56" y="80"/>
                  </a:cubicBezTo>
                  <a:cubicBezTo>
                    <a:pt x="65" y="65"/>
                    <a:pt x="94" y="2"/>
                    <a:pt x="94" y="2"/>
                  </a:cubicBezTo>
                  <a:cubicBezTo>
                    <a:pt x="94" y="2"/>
                    <a:pt x="94" y="2"/>
                    <a:pt x="94" y="2"/>
                  </a:cubicBezTo>
                  <a:cubicBezTo>
                    <a:pt x="94" y="1"/>
                    <a:pt x="96" y="0"/>
                    <a:pt x="97" y="1"/>
                  </a:cubicBezTo>
                  <a:cubicBezTo>
                    <a:pt x="97" y="1"/>
                    <a:pt x="97" y="1"/>
                    <a:pt x="97" y="1"/>
                  </a:cubicBezTo>
                  <a:cubicBezTo>
                    <a:pt x="98" y="1"/>
                    <a:pt x="99" y="3"/>
                    <a:pt x="98" y="4"/>
                  </a:cubicBezTo>
                  <a:cubicBezTo>
                    <a:pt x="98" y="4"/>
                    <a:pt x="98" y="4"/>
                    <a:pt x="98" y="4"/>
                  </a:cubicBezTo>
                  <a:cubicBezTo>
                    <a:pt x="98" y="4"/>
                    <a:pt x="70" y="67"/>
                    <a:pt x="60" y="82"/>
                  </a:cubicBezTo>
                  <a:cubicBezTo>
                    <a:pt x="60" y="82"/>
                    <a:pt x="60" y="82"/>
                    <a:pt x="60" y="82"/>
                  </a:cubicBezTo>
                  <a:cubicBezTo>
                    <a:pt x="50" y="98"/>
                    <a:pt x="5" y="151"/>
                    <a:pt x="5" y="151"/>
                  </a:cubicBezTo>
                  <a:cubicBezTo>
                    <a:pt x="5" y="151"/>
                    <a:pt x="5" y="151"/>
                    <a:pt x="5" y="151"/>
                  </a:cubicBezTo>
                  <a:cubicBezTo>
                    <a:pt x="4" y="151"/>
                    <a:pt x="4" y="152"/>
                    <a:pt x="3" y="152"/>
                  </a:cubicBezTo>
                  <a:cubicBezTo>
                    <a:pt x="3" y="152"/>
                    <a:pt x="3" y="152"/>
                    <a:pt x="3" y="152"/>
                  </a:cubicBezTo>
                  <a:cubicBezTo>
                    <a:pt x="2" y="152"/>
                    <a:pt x="2" y="151"/>
                    <a:pt x="1"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3"/>
            <p:cNvSpPr>
              <a:spLocks noEditPoints="1"/>
            </p:cNvSpPr>
            <p:nvPr/>
          </p:nvSpPr>
          <p:spPr bwMode="auto">
            <a:xfrm>
              <a:off x="1564" y="1622"/>
              <a:ext cx="242" cy="368"/>
            </a:xfrm>
            <a:custGeom>
              <a:avLst/>
              <a:gdLst>
                <a:gd name="T0" fmla="*/ 2 w 101"/>
                <a:gd name="T1" fmla="*/ 152 h 155"/>
                <a:gd name="T2" fmla="*/ 0 w 101"/>
                <a:gd name="T3" fmla="*/ 150 h 155"/>
                <a:gd name="T4" fmla="*/ 1 w 101"/>
                <a:gd name="T5" fmla="*/ 147 h 155"/>
                <a:gd name="T6" fmla="*/ 1 w 101"/>
                <a:gd name="T7" fmla="*/ 147 h 155"/>
                <a:gd name="T8" fmla="*/ 1 w 101"/>
                <a:gd name="T9" fmla="*/ 147 h 155"/>
                <a:gd name="T10" fmla="*/ 1 w 101"/>
                <a:gd name="T11" fmla="*/ 147 h 155"/>
                <a:gd name="T12" fmla="*/ 3 w 101"/>
                <a:gd name="T13" fmla="*/ 145 h 155"/>
                <a:gd name="T14" fmla="*/ 8 w 101"/>
                <a:gd name="T15" fmla="*/ 139 h 155"/>
                <a:gd name="T16" fmla="*/ 24 w 101"/>
                <a:gd name="T17" fmla="*/ 119 h 155"/>
                <a:gd name="T18" fmla="*/ 55 w 101"/>
                <a:gd name="T19" fmla="*/ 80 h 155"/>
                <a:gd name="T20" fmla="*/ 93 w 101"/>
                <a:gd name="T21" fmla="*/ 2 h 155"/>
                <a:gd name="T22" fmla="*/ 97 w 101"/>
                <a:gd name="T23" fmla="*/ 0 h 155"/>
                <a:gd name="T24" fmla="*/ 99 w 101"/>
                <a:gd name="T25" fmla="*/ 0 h 155"/>
                <a:gd name="T26" fmla="*/ 101 w 101"/>
                <a:gd name="T27" fmla="*/ 4 h 155"/>
                <a:gd name="T28" fmla="*/ 101 w 101"/>
                <a:gd name="T29" fmla="*/ 6 h 155"/>
                <a:gd name="T30" fmla="*/ 62 w 101"/>
                <a:gd name="T31" fmla="*/ 84 h 155"/>
                <a:gd name="T32" fmla="*/ 7 w 101"/>
                <a:gd name="T33" fmla="*/ 153 h 155"/>
                <a:gd name="T34" fmla="*/ 7 w 101"/>
                <a:gd name="T35" fmla="*/ 153 h 155"/>
                <a:gd name="T36" fmla="*/ 4 w 101"/>
                <a:gd name="T37" fmla="*/ 155 h 155"/>
                <a:gd name="T38" fmla="*/ 4 w 101"/>
                <a:gd name="T39" fmla="*/ 151 h 155"/>
                <a:gd name="T40" fmla="*/ 59 w 101"/>
                <a:gd name="T41" fmla="*/ 82 h 155"/>
                <a:gd name="T42" fmla="*/ 97 w 101"/>
                <a:gd name="T43" fmla="*/ 4 h 155"/>
                <a:gd name="T44" fmla="*/ 97 w 101"/>
                <a:gd name="T45" fmla="*/ 4 h 155"/>
                <a:gd name="T46" fmla="*/ 97 w 101"/>
                <a:gd name="T47" fmla="*/ 4 h 155"/>
                <a:gd name="T48" fmla="*/ 97 w 101"/>
                <a:gd name="T49" fmla="*/ 4 h 155"/>
                <a:gd name="T50" fmla="*/ 97 w 101"/>
                <a:gd name="T51" fmla="*/ 4 h 155"/>
                <a:gd name="T52" fmla="*/ 58 w 101"/>
                <a:gd name="T53" fmla="*/ 82 h 155"/>
                <a:gd name="T54" fmla="*/ 4 w 101"/>
                <a:gd name="T55" fmla="*/ 150 h 155"/>
                <a:gd name="T56" fmla="*/ 4 w 101"/>
                <a:gd name="T57" fmla="*/ 150 h 155"/>
                <a:gd name="T58" fmla="*/ 4 w 101"/>
                <a:gd name="T59" fmla="*/ 150 h 155"/>
                <a:gd name="T60" fmla="*/ 4 w 101"/>
                <a:gd name="T61" fmla="*/ 150 h 155"/>
                <a:gd name="T62" fmla="*/ 4 w 101"/>
                <a:gd name="T63" fmla="*/ 151 h 155"/>
                <a:gd name="T64" fmla="*/ 4 w 101"/>
                <a:gd name="T65" fmla="*/ 150 h 155"/>
                <a:gd name="T66" fmla="*/ 4 w 101"/>
                <a:gd name="T67" fmla="*/ 15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55">
                  <a:moveTo>
                    <a:pt x="1" y="153"/>
                  </a:moveTo>
                  <a:cubicBezTo>
                    <a:pt x="2" y="152"/>
                    <a:pt x="2" y="152"/>
                    <a:pt x="2" y="152"/>
                  </a:cubicBezTo>
                  <a:cubicBezTo>
                    <a:pt x="1" y="153"/>
                    <a:pt x="1" y="153"/>
                    <a:pt x="1" y="153"/>
                  </a:cubicBezTo>
                  <a:cubicBezTo>
                    <a:pt x="0" y="153"/>
                    <a:pt x="0" y="151"/>
                    <a:pt x="0" y="150"/>
                  </a:cubicBezTo>
                  <a:cubicBezTo>
                    <a:pt x="0" y="150"/>
                    <a:pt x="0" y="150"/>
                    <a:pt x="0" y="150"/>
                  </a:cubicBezTo>
                  <a:cubicBezTo>
                    <a:pt x="0" y="149"/>
                    <a:pt x="0" y="148"/>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6"/>
                    <a:pt x="2" y="146"/>
                    <a:pt x="3" y="145"/>
                  </a:cubicBezTo>
                  <a:cubicBezTo>
                    <a:pt x="3" y="145"/>
                    <a:pt x="3" y="145"/>
                    <a:pt x="3" y="145"/>
                  </a:cubicBezTo>
                  <a:cubicBezTo>
                    <a:pt x="4" y="144"/>
                    <a:pt x="6" y="141"/>
                    <a:pt x="8" y="139"/>
                  </a:cubicBezTo>
                  <a:cubicBezTo>
                    <a:pt x="8" y="139"/>
                    <a:pt x="8" y="139"/>
                    <a:pt x="8" y="139"/>
                  </a:cubicBezTo>
                  <a:cubicBezTo>
                    <a:pt x="12" y="134"/>
                    <a:pt x="18" y="126"/>
                    <a:pt x="24" y="119"/>
                  </a:cubicBezTo>
                  <a:cubicBezTo>
                    <a:pt x="24" y="119"/>
                    <a:pt x="24" y="119"/>
                    <a:pt x="24" y="119"/>
                  </a:cubicBezTo>
                  <a:cubicBezTo>
                    <a:pt x="37" y="104"/>
                    <a:pt x="50" y="87"/>
                    <a:pt x="55" y="80"/>
                  </a:cubicBezTo>
                  <a:cubicBezTo>
                    <a:pt x="55" y="80"/>
                    <a:pt x="55" y="80"/>
                    <a:pt x="55" y="80"/>
                  </a:cubicBezTo>
                  <a:cubicBezTo>
                    <a:pt x="64" y="65"/>
                    <a:pt x="93" y="2"/>
                    <a:pt x="93" y="2"/>
                  </a:cubicBezTo>
                  <a:cubicBezTo>
                    <a:pt x="93" y="2"/>
                    <a:pt x="93" y="2"/>
                    <a:pt x="93" y="2"/>
                  </a:cubicBezTo>
                  <a:cubicBezTo>
                    <a:pt x="94" y="1"/>
                    <a:pt x="95" y="0"/>
                    <a:pt x="97" y="0"/>
                  </a:cubicBezTo>
                  <a:cubicBezTo>
                    <a:pt x="97" y="0"/>
                    <a:pt x="97" y="0"/>
                    <a:pt x="97" y="0"/>
                  </a:cubicBezTo>
                  <a:cubicBezTo>
                    <a:pt x="98" y="0"/>
                    <a:pt x="98" y="0"/>
                    <a:pt x="99" y="0"/>
                  </a:cubicBezTo>
                  <a:cubicBezTo>
                    <a:pt x="99" y="0"/>
                    <a:pt x="99" y="0"/>
                    <a:pt x="99" y="0"/>
                  </a:cubicBezTo>
                  <a:cubicBezTo>
                    <a:pt x="100" y="1"/>
                    <a:pt x="101" y="2"/>
                    <a:pt x="101" y="4"/>
                  </a:cubicBezTo>
                  <a:cubicBezTo>
                    <a:pt x="101" y="4"/>
                    <a:pt x="101" y="4"/>
                    <a:pt x="101" y="4"/>
                  </a:cubicBezTo>
                  <a:cubicBezTo>
                    <a:pt x="101" y="5"/>
                    <a:pt x="101" y="5"/>
                    <a:pt x="101" y="6"/>
                  </a:cubicBezTo>
                  <a:cubicBezTo>
                    <a:pt x="101" y="6"/>
                    <a:pt x="101" y="6"/>
                    <a:pt x="101" y="6"/>
                  </a:cubicBezTo>
                  <a:cubicBezTo>
                    <a:pt x="101" y="6"/>
                    <a:pt x="73" y="68"/>
                    <a:pt x="62" y="84"/>
                  </a:cubicBezTo>
                  <a:cubicBezTo>
                    <a:pt x="62" y="84"/>
                    <a:pt x="62" y="84"/>
                    <a:pt x="62" y="84"/>
                  </a:cubicBezTo>
                  <a:cubicBezTo>
                    <a:pt x="53" y="100"/>
                    <a:pt x="10" y="150"/>
                    <a:pt x="7" y="153"/>
                  </a:cubicBezTo>
                  <a:cubicBezTo>
                    <a:pt x="7" y="153"/>
                    <a:pt x="7" y="153"/>
                    <a:pt x="7" y="153"/>
                  </a:cubicBezTo>
                  <a:cubicBezTo>
                    <a:pt x="7" y="153"/>
                    <a:pt x="7" y="153"/>
                    <a:pt x="7" y="153"/>
                  </a:cubicBezTo>
                  <a:cubicBezTo>
                    <a:pt x="7" y="153"/>
                    <a:pt x="7" y="153"/>
                    <a:pt x="7" y="153"/>
                  </a:cubicBezTo>
                  <a:cubicBezTo>
                    <a:pt x="6" y="154"/>
                    <a:pt x="5" y="155"/>
                    <a:pt x="4" y="155"/>
                  </a:cubicBezTo>
                  <a:cubicBezTo>
                    <a:pt x="4" y="155"/>
                    <a:pt x="4" y="155"/>
                    <a:pt x="4" y="155"/>
                  </a:cubicBezTo>
                  <a:cubicBezTo>
                    <a:pt x="3" y="155"/>
                    <a:pt x="2" y="154"/>
                    <a:pt x="1" y="153"/>
                  </a:cubicBezTo>
                  <a:close/>
                  <a:moveTo>
                    <a:pt x="4" y="151"/>
                  </a:moveTo>
                  <a:cubicBezTo>
                    <a:pt x="4" y="150"/>
                    <a:pt x="49" y="98"/>
                    <a:pt x="59" y="82"/>
                  </a:cubicBezTo>
                  <a:cubicBezTo>
                    <a:pt x="59" y="82"/>
                    <a:pt x="59" y="82"/>
                    <a:pt x="59" y="82"/>
                  </a:cubicBezTo>
                  <a:cubicBezTo>
                    <a:pt x="69" y="67"/>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68" y="67"/>
                    <a:pt x="58" y="82"/>
                  </a:cubicBezTo>
                  <a:cubicBezTo>
                    <a:pt x="58" y="82"/>
                    <a:pt x="58" y="82"/>
                    <a:pt x="58" y="82"/>
                  </a:cubicBezTo>
                  <a:cubicBezTo>
                    <a:pt x="49" y="97"/>
                    <a:pt x="6" y="147"/>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1"/>
                    <a:pt x="4" y="151"/>
                  </a:cubicBezTo>
                  <a:cubicBezTo>
                    <a:pt x="4" y="151"/>
                    <a:pt x="4" y="151"/>
                    <a:pt x="4" y="151"/>
                  </a:cubicBezTo>
                  <a:cubicBezTo>
                    <a:pt x="4" y="151"/>
                    <a:pt x="4" y="150"/>
                    <a:pt x="4" y="150"/>
                  </a:cubicBezTo>
                  <a:cubicBezTo>
                    <a:pt x="4" y="150"/>
                    <a:pt x="4" y="150"/>
                    <a:pt x="4" y="150"/>
                  </a:cubicBezTo>
                  <a:cubicBezTo>
                    <a:pt x="4" y="150"/>
                    <a:pt x="4" y="150"/>
                    <a:pt x="4"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4"/>
            <p:cNvSpPr/>
            <p:nvPr/>
          </p:nvSpPr>
          <p:spPr bwMode="auto">
            <a:xfrm>
              <a:off x="1775" y="1591"/>
              <a:ext cx="28" cy="55"/>
            </a:xfrm>
            <a:custGeom>
              <a:avLst/>
              <a:gdLst>
                <a:gd name="T0" fmla="*/ 7 w 12"/>
                <a:gd name="T1" fmla="*/ 22 h 23"/>
                <a:gd name="T2" fmla="*/ 0 w 12"/>
                <a:gd name="T3" fmla="*/ 4 h 23"/>
                <a:gd name="T4" fmla="*/ 2 w 12"/>
                <a:gd name="T5" fmla="*/ 1 h 23"/>
                <a:gd name="T6" fmla="*/ 2 w 12"/>
                <a:gd name="T7" fmla="*/ 1 h 23"/>
                <a:gd name="T8" fmla="*/ 5 w 12"/>
                <a:gd name="T9" fmla="*/ 2 h 23"/>
                <a:gd name="T10" fmla="*/ 5 w 12"/>
                <a:gd name="T11" fmla="*/ 2 h 23"/>
                <a:gd name="T12" fmla="*/ 11 w 12"/>
                <a:gd name="T13" fmla="*/ 20 h 23"/>
                <a:gd name="T14" fmla="*/ 10 w 12"/>
                <a:gd name="T15" fmla="*/ 23 h 23"/>
                <a:gd name="T16" fmla="*/ 10 w 12"/>
                <a:gd name="T17" fmla="*/ 23 h 23"/>
                <a:gd name="T18" fmla="*/ 9 w 12"/>
                <a:gd name="T19" fmla="*/ 23 h 23"/>
                <a:gd name="T20" fmla="*/ 9 w 12"/>
                <a:gd name="T21" fmla="*/ 23 h 23"/>
                <a:gd name="T22" fmla="*/ 7 w 12"/>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7" y="22"/>
                  </a:moveTo>
                  <a:cubicBezTo>
                    <a:pt x="0" y="4"/>
                    <a:pt x="0" y="4"/>
                    <a:pt x="0" y="4"/>
                  </a:cubicBezTo>
                  <a:cubicBezTo>
                    <a:pt x="0" y="3"/>
                    <a:pt x="0" y="1"/>
                    <a:pt x="2" y="1"/>
                  </a:cubicBezTo>
                  <a:cubicBezTo>
                    <a:pt x="2" y="1"/>
                    <a:pt x="2" y="1"/>
                    <a:pt x="2" y="1"/>
                  </a:cubicBezTo>
                  <a:cubicBezTo>
                    <a:pt x="3" y="0"/>
                    <a:pt x="4" y="1"/>
                    <a:pt x="5" y="2"/>
                  </a:cubicBezTo>
                  <a:cubicBezTo>
                    <a:pt x="5" y="2"/>
                    <a:pt x="5" y="2"/>
                    <a:pt x="5" y="2"/>
                  </a:cubicBezTo>
                  <a:cubicBezTo>
                    <a:pt x="11" y="20"/>
                    <a:pt x="11" y="20"/>
                    <a:pt x="11" y="20"/>
                  </a:cubicBezTo>
                  <a:cubicBezTo>
                    <a:pt x="12" y="21"/>
                    <a:pt x="11" y="22"/>
                    <a:pt x="10" y="23"/>
                  </a:cubicBezTo>
                  <a:cubicBezTo>
                    <a:pt x="10" y="23"/>
                    <a:pt x="10" y="23"/>
                    <a:pt x="10" y="23"/>
                  </a:cubicBezTo>
                  <a:cubicBezTo>
                    <a:pt x="10" y="23"/>
                    <a:pt x="9" y="23"/>
                    <a:pt x="9" y="23"/>
                  </a:cubicBezTo>
                  <a:cubicBezTo>
                    <a:pt x="9" y="23"/>
                    <a:pt x="9" y="23"/>
                    <a:pt x="9" y="23"/>
                  </a:cubicBezTo>
                  <a:cubicBezTo>
                    <a:pt x="8" y="23"/>
                    <a:pt x="7" y="22"/>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5"/>
            <p:cNvSpPr>
              <a:spLocks noEditPoints="1"/>
            </p:cNvSpPr>
            <p:nvPr/>
          </p:nvSpPr>
          <p:spPr bwMode="auto">
            <a:xfrm>
              <a:off x="1770" y="1589"/>
              <a:ext cx="36" cy="61"/>
            </a:xfrm>
            <a:custGeom>
              <a:avLst/>
              <a:gdLst>
                <a:gd name="T0" fmla="*/ 7 w 15"/>
                <a:gd name="T1" fmla="*/ 23 h 26"/>
                <a:gd name="T2" fmla="*/ 9 w 15"/>
                <a:gd name="T3" fmla="*/ 23 h 26"/>
                <a:gd name="T4" fmla="*/ 7 w 15"/>
                <a:gd name="T5" fmla="*/ 23 h 26"/>
                <a:gd name="T6" fmla="*/ 0 w 15"/>
                <a:gd name="T7" fmla="*/ 6 h 26"/>
                <a:gd name="T8" fmla="*/ 0 w 15"/>
                <a:gd name="T9" fmla="*/ 4 h 26"/>
                <a:gd name="T10" fmla="*/ 0 w 15"/>
                <a:gd name="T11" fmla="*/ 4 h 26"/>
                <a:gd name="T12" fmla="*/ 3 w 15"/>
                <a:gd name="T13" fmla="*/ 0 h 26"/>
                <a:gd name="T14" fmla="*/ 3 w 15"/>
                <a:gd name="T15" fmla="*/ 0 h 26"/>
                <a:gd name="T16" fmla="*/ 4 w 15"/>
                <a:gd name="T17" fmla="*/ 0 h 26"/>
                <a:gd name="T18" fmla="*/ 4 w 15"/>
                <a:gd name="T19" fmla="*/ 0 h 26"/>
                <a:gd name="T20" fmla="*/ 8 w 15"/>
                <a:gd name="T21" fmla="*/ 3 h 26"/>
                <a:gd name="T22" fmla="*/ 8 w 15"/>
                <a:gd name="T23" fmla="*/ 3 h 26"/>
                <a:gd name="T24" fmla="*/ 15 w 15"/>
                <a:gd name="T25" fmla="*/ 20 h 26"/>
                <a:gd name="T26" fmla="*/ 15 w 15"/>
                <a:gd name="T27" fmla="*/ 22 h 26"/>
                <a:gd name="T28" fmla="*/ 15 w 15"/>
                <a:gd name="T29" fmla="*/ 22 h 26"/>
                <a:gd name="T30" fmla="*/ 13 w 15"/>
                <a:gd name="T31" fmla="*/ 26 h 26"/>
                <a:gd name="T32" fmla="*/ 13 w 15"/>
                <a:gd name="T33" fmla="*/ 26 h 26"/>
                <a:gd name="T34" fmla="*/ 11 w 15"/>
                <a:gd name="T35" fmla="*/ 26 h 26"/>
                <a:gd name="T36" fmla="*/ 11 w 15"/>
                <a:gd name="T37" fmla="*/ 26 h 26"/>
                <a:gd name="T38" fmla="*/ 7 w 15"/>
                <a:gd name="T39" fmla="*/ 23 h 26"/>
                <a:gd name="T40" fmla="*/ 11 w 15"/>
                <a:gd name="T41" fmla="*/ 22 h 26"/>
                <a:gd name="T42" fmla="*/ 11 w 15"/>
                <a:gd name="T43" fmla="*/ 22 h 26"/>
                <a:gd name="T44" fmla="*/ 11 w 15"/>
                <a:gd name="T45" fmla="*/ 22 h 26"/>
                <a:gd name="T46" fmla="*/ 11 w 15"/>
                <a:gd name="T47" fmla="*/ 22 h 26"/>
                <a:gd name="T48" fmla="*/ 11 w 15"/>
                <a:gd name="T49" fmla="*/ 22 h 26"/>
                <a:gd name="T50" fmla="*/ 11 w 15"/>
                <a:gd name="T51" fmla="*/ 22 h 26"/>
                <a:gd name="T52" fmla="*/ 11 w 15"/>
                <a:gd name="T53" fmla="*/ 22 h 26"/>
                <a:gd name="T54" fmla="*/ 5 w 15"/>
                <a:gd name="T55" fmla="*/ 4 h 26"/>
                <a:gd name="T56" fmla="*/ 4 w 15"/>
                <a:gd name="T57" fmla="*/ 4 h 26"/>
                <a:gd name="T58" fmla="*/ 4 w 15"/>
                <a:gd name="T59" fmla="*/ 4 h 26"/>
                <a:gd name="T60" fmla="*/ 4 w 15"/>
                <a:gd name="T61" fmla="*/ 4 h 26"/>
                <a:gd name="T62" fmla="*/ 4 w 15"/>
                <a:gd name="T63" fmla="*/ 4 h 26"/>
                <a:gd name="T64" fmla="*/ 4 w 15"/>
                <a:gd name="T65" fmla="*/ 4 h 26"/>
                <a:gd name="T66" fmla="*/ 4 w 15"/>
                <a:gd name="T67" fmla="*/ 4 h 26"/>
                <a:gd name="T68" fmla="*/ 4 w 15"/>
                <a:gd name="T69" fmla="*/ 4 h 26"/>
                <a:gd name="T70" fmla="*/ 4 w 15"/>
                <a:gd name="T71" fmla="*/ 4 h 26"/>
                <a:gd name="T72" fmla="*/ 11 w 15"/>
                <a:gd name="T73" fmla="*/ 22 h 26"/>
                <a:gd name="T74" fmla="*/ 11 w 15"/>
                <a:gd name="T75" fmla="*/ 22 h 26"/>
                <a:gd name="T76" fmla="*/ 11 w 15"/>
                <a:gd name="T7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 h="26">
                  <a:moveTo>
                    <a:pt x="7" y="23"/>
                  </a:moveTo>
                  <a:cubicBezTo>
                    <a:pt x="9" y="23"/>
                    <a:pt x="9" y="23"/>
                    <a:pt x="9" y="23"/>
                  </a:cubicBezTo>
                  <a:cubicBezTo>
                    <a:pt x="7" y="23"/>
                    <a:pt x="7" y="23"/>
                    <a:pt x="7" y="23"/>
                  </a:cubicBezTo>
                  <a:cubicBezTo>
                    <a:pt x="0" y="6"/>
                    <a:pt x="0" y="6"/>
                    <a:pt x="0" y="6"/>
                  </a:cubicBezTo>
                  <a:cubicBezTo>
                    <a:pt x="0" y="5"/>
                    <a:pt x="0" y="5"/>
                    <a:pt x="0" y="4"/>
                  </a:cubicBezTo>
                  <a:cubicBezTo>
                    <a:pt x="0" y="4"/>
                    <a:pt x="0" y="4"/>
                    <a:pt x="0" y="4"/>
                  </a:cubicBezTo>
                  <a:cubicBezTo>
                    <a:pt x="0" y="2"/>
                    <a:pt x="1" y="1"/>
                    <a:pt x="3" y="0"/>
                  </a:cubicBezTo>
                  <a:cubicBezTo>
                    <a:pt x="3" y="0"/>
                    <a:pt x="3" y="0"/>
                    <a:pt x="3" y="0"/>
                  </a:cubicBezTo>
                  <a:cubicBezTo>
                    <a:pt x="3" y="0"/>
                    <a:pt x="4" y="0"/>
                    <a:pt x="4" y="0"/>
                  </a:cubicBezTo>
                  <a:cubicBezTo>
                    <a:pt x="4" y="0"/>
                    <a:pt x="4" y="0"/>
                    <a:pt x="4" y="0"/>
                  </a:cubicBezTo>
                  <a:cubicBezTo>
                    <a:pt x="6" y="0"/>
                    <a:pt x="8" y="1"/>
                    <a:pt x="8" y="3"/>
                  </a:cubicBezTo>
                  <a:cubicBezTo>
                    <a:pt x="8" y="3"/>
                    <a:pt x="8" y="3"/>
                    <a:pt x="8" y="3"/>
                  </a:cubicBezTo>
                  <a:cubicBezTo>
                    <a:pt x="15" y="20"/>
                    <a:pt x="15" y="20"/>
                    <a:pt x="15" y="20"/>
                  </a:cubicBezTo>
                  <a:cubicBezTo>
                    <a:pt x="15" y="21"/>
                    <a:pt x="15" y="21"/>
                    <a:pt x="15" y="22"/>
                  </a:cubicBezTo>
                  <a:cubicBezTo>
                    <a:pt x="15" y="22"/>
                    <a:pt x="15" y="22"/>
                    <a:pt x="15" y="22"/>
                  </a:cubicBezTo>
                  <a:cubicBezTo>
                    <a:pt x="15" y="23"/>
                    <a:pt x="14" y="25"/>
                    <a:pt x="13" y="26"/>
                  </a:cubicBezTo>
                  <a:cubicBezTo>
                    <a:pt x="13" y="26"/>
                    <a:pt x="13" y="26"/>
                    <a:pt x="13" y="26"/>
                  </a:cubicBezTo>
                  <a:cubicBezTo>
                    <a:pt x="12" y="26"/>
                    <a:pt x="12" y="26"/>
                    <a:pt x="11" y="26"/>
                  </a:cubicBezTo>
                  <a:cubicBezTo>
                    <a:pt x="11" y="26"/>
                    <a:pt x="11" y="26"/>
                    <a:pt x="11" y="26"/>
                  </a:cubicBezTo>
                  <a:cubicBezTo>
                    <a:pt x="9" y="26"/>
                    <a:pt x="8" y="25"/>
                    <a:pt x="7" y="23"/>
                  </a:cubicBezTo>
                  <a:close/>
                  <a:moveTo>
                    <a:pt x="11" y="22"/>
                  </a:move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5" y="4"/>
                    <a:pt x="5" y="4"/>
                    <a:pt x="5" y="4"/>
                  </a:cubicBezTo>
                  <a:cubicBezTo>
                    <a:pt x="5" y="4"/>
                    <a:pt x="5"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11" y="22"/>
                    <a:pt x="11" y="22"/>
                    <a:pt x="11" y="22"/>
                  </a:cubicBezTo>
                  <a:cubicBezTo>
                    <a:pt x="11" y="22"/>
                    <a:pt x="11" y="22"/>
                    <a:pt x="11" y="22"/>
                  </a:cubicBezTo>
                  <a:cubicBezTo>
                    <a:pt x="11" y="22"/>
                    <a:pt x="11"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6"/>
            <p:cNvSpPr/>
            <p:nvPr/>
          </p:nvSpPr>
          <p:spPr bwMode="auto">
            <a:xfrm>
              <a:off x="1789" y="1603"/>
              <a:ext cx="43" cy="33"/>
            </a:xfrm>
            <a:custGeom>
              <a:avLst/>
              <a:gdLst>
                <a:gd name="T0" fmla="*/ 1 w 18"/>
                <a:gd name="T1" fmla="*/ 14 h 14"/>
                <a:gd name="T2" fmla="*/ 2 w 18"/>
                <a:gd name="T3" fmla="*/ 10 h 14"/>
                <a:gd name="T4" fmla="*/ 2 w 18"/>
                <a:gd name="T5" fmla="*/ 10 h 14"/>
                <a:gd name="T6" fmla="*/ 14 w 18"/>
                <a:gd name="T7" fmla="*/ 0 h 14"/>
                <a:gd name="T8" fmla="*/ 17 w 18"/>
                <a:gd name="T9" fmla="*/ 1 h 14"/>
                <a:gd name="T10" fmla="*/ 17 w 18"/>
                <a:gd name="T11" fmla="*/ 1 h 14"/>
                <a:gd name="T12" fmla="*/ 17 w 18"/>
                <a:gd name="T13" fmla="*/ 4 h 14"/>
                <a:gd name="T14" fmla="*/ 17 w 18"/>
                <a:gd name="T15" fmla="*/ 4 h 14"/>
                <a:gd name="T16" fmla="*/ 5 w 18"/>
                <a:gd name="T17" fmla="*/ 14 h 14"/>
                <a:gd name="T18" fmla="*/ 3 w 18"/>
                <a:gd name="T19" fmla="*/ 14 h 14"/>
                <a:gd name="T20" fmla="*/ 3 w 18"/>
                <a:gd name="T21" fmla="*/ 14 h 14"/>
                <a:gd name="T22" fmla="*/ 1 w 18"/>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4">
                  <a:moveTo>
                    <a:pt x="1" y="14"/>
                  </a:moveTo>
                  <a:cubicBezTo>
                    <a:pt x="0" y="13"/>
                    <a:pt x="1" y="11"/>
                    <a:pt x="2" y="10"/>
                  </a:cubicBezTo>
                  <a:cubicBezTo>
                    <a:pt x="2" y="10"/>
                    <a:pt x="2" y="10"/>
                    <a:pt x="2" y="10"/>
                  </a:cubicBezTo>
                  <a:cubicBezTo>
                    <a:pt x="14" y="0"/>
                    <a:pt x="14" y="0"/>
                    <a:pt x="14" y="0"/>
                  </a:cubicBezTo>
                  <a:cubicBezTo>
                    <a:pt x="15" y="0"/>
                    <a:pt x="16" y="0"/>
                    <a:pt x="17" y="1"/>
                  </a:cubicBezTo>
                  <a:cubicBezTo>
                    <a:pt x="17" y="1"/>
                    <a:pt x="17" y="1"/>
                    <a:pt x="17" y="1"/>
                  </a:cubicBezTo>
                  <a:cubicBezTo>
                    <a:pt x="18" y="2"/>
                    <a:pt x="18" y="3"/>
                    <a:pt x="17" y="4"/>
                  </a:cubicBezTo>
                  <a:cubicBezTo>
                    <a:pt x="17" y="4"/>
                    <a:pt x="17" y="4"/>
                    <a:pt x="17" y="4"/>
                  </a:cubicBezTo>
                  <a:cubicBezTo>
                    <a:pt x="5" y="14"/>
                    <a:pt x="5" y="14"/>
                    <a:pt x="5" y="14"/>
                  </a:cubicBezTo>
                  <a:cubicBezTo>
                    <a:pt x="4" y="14"/>
                    <a:pt x="4" y="14"/>
                    <a:pt x="3" y="14"/>
                  </a:cubicBezTo>
                  <a:cubicBezTo>
                    <a:pt x="3" y="14"/>
                    <a:pt x="3" y="14"/>
                    <a:pt x="3" y="14"/>
                  </a:cubicBezTo>
                  <a:cubicBezTo>
                    <a:pt x="2" y="14"/>
                    <a:pt x="2"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
            <p:cNvSpPr>
              <a:spLocks noEditPoints="1"/>
            </p:cNvSpPr>
            <p:nvPr/>
          </p:nvSpPr>
          <p:spPr bwMode="auto">
            <a:xfrm>
              <a:off x="1787" y="1598"/>
              <a:ext cx="50" cy="43"/>
            </a:xfrm>
            <a:custGeom>
              <a:avLst/>
              <a:gdLst>
                <a:gd name="T0" fmla="*/ 4 w 21"/>
                <a:gd name="T1" fmla="*/ 18 h 18"/>
                <a:gd name="T2" fmla="*/ 1 w 21"/>
                <a:gd name="T3" fmla="*/ 17 h 18"/>
                <a:gd name="T4" fmla="*/ 1 w 21"/>
                <a:gd name="T5" fmla="*/ 17 h 18"/>
                <a:gd name="T6" fmla="*/ 1 w 21"/>
                <a:gd name="T7" fmla="*/ 17 h 18"/>
                <a:gd name="T8" fmla="*/ 0 w 21"/>
                <a:gd name="T9" fmla="*/ 14 h 18"/>
                <a:gd name="T10" fmla="*/ 0 w 21"/>
                <a:gd name="T11" fmla="*/ 14 h 18"/>
                <a:gd name="T12" fmla="*/ 1 w 21"/>
                <a:gd name="T13" fmla="*/ 11 h 18"/>
                <a:gd name="T14" fmla="*/ 1 w 21"/>
                <a:gd name="T15" fmla="*/ 11 h 18"/>
                <a:gd name="T16" fmla="*/ 14 w 21"/>
                <a:gd name="T17" fmla="*/ 1 h 18"/>
                <a:gd name="T18" fmla="*/ 16 w 21"/>
                <a:gd name="T19" fmla="*/ 0 h 18"/>
                <a:gd name="T20" fmla="*/ 16 w 21"/>
                <a:gd name="T21" fmla="*/ 0 h 18"/>
                <a:gd name="T22" fmla="*/ 20 w 21"/>
                <a:gd name="T23" fmla="*/ 2 h 18"/>
                <a:gd name="T24" fmla="*/ 20 w 21"/>
                <a:gd name="T25" fmla="*/ 2 h 18"/>
                <a:gd name="T26" fmla="*/ 21 w 21"/>
                <a:gd name="T27" fmla="*/ 4 h 18"/>
                <a:gd name="T28" fmla="*/ 21 w 21"/>
                <a:gd name="T29" fmla="*/ 4 h 18"/>
                <a:gd name="T30" fmla="*/ 19 w 21"/>
                <a:gd name="T31" fmla="*/ 8 h 18"/>
                <a:gd name="T32" fmla="*/ 19 w 21"/>
                <a:gd name="T33" fmla="*/ 8 h 18"/>
                <a:gd name="T34" fmla="*/ 7 w 21"/>
                <a:gd name="T35" fmla="*/ 17 h 18"/>
                <a:gd name="T36" fmla="*/ 4 w 21"/>
                <a:gd name="T37" fmla="*/ 18 h 18"/>
                <a:gd name="T38" fmla="*/ 4 w 21"/>
                <a:gd name="T39" fmla="*/ 18 h 18"/>
                <a:gd name="T40" fmla="*/ 4 w 21"/>
                <a:gd name="T41" fmla="*/ 18 h 18"/>
                <a:gd name="T42" fmla="*/ 16 w 21"/>
                <a:gd name="T43" fmla="*/ 4 h 18"/>
                <a:gd name="T44" fmla="*/ 4 w 21"/>
                <a:gd name="T45" fmla="*/ 14 h 18"/>
                <a:gd name="T46" fmla="*/ 4 w 21"/>
                <a:gd name="T47" fmla="*/ 14 h 18"/>
                <a:gd name="T48" fmla="*/ 4 w 21"/>
                <a:gd name="T49" fmla="*/ 14 h 18"/>
                <a:gd name="T50" fmla="*/ 4 w 21"/>
                <a:gd name="T51" fmla="*/ 14 h 18"/>
                <a:gd name="T52" fmla="*/ 4 w 21"/>
                <a:gd name="T53" fmla="*/ 14 h 18"/>
                <a:gd name="T54" fmla="*/ 2 w 21"/>
                <a:gd name="T55" fmla="*/ 16 h 18"/>
                <a:gd name="T56" fmla="*/ 4 w 21"/>
                <a:gd name="T57" fmla="*/ 14 h 18"/>
                <a:gd name="T58" fmla="*/ 4 w 21"/>
                <a:gd name="T59" fmla="*/ 14 h 18"/>
                <a:gd name="T60" fmla="*/ 4 w 21"/>
                <a:gd name="T61" fmla="*/ 14 h 18"/>
                <a:gd name="T62" fmla="*/ 4 w 21"/>
                <a:gd name="T63" fmla="*/ 14 h 18"/>
                <a:gd name="T64" fmla="*/ 4 w 21"/>
                <a:gd name="T65" fmla="*/ 14 h 18"/>
                <a:gd name="T66" fmla="*/ 16 w 21"/>
                <a:gd name="T67" fmla="*/ 5 h 18"/>
                <a:gd name="T68" fmla="*/ 17 w 21"/>
                <a:gd name="T69" fmla="*/ 4 h 18"/>
                <a:gd name="T70" fmla="*/ 17 w 21"/>
                <a:gd name="T71" fmla="*/ 4 h 18"/>
                <a:gd name="T72" fmla="*/ 17 w 21"/>
                <a:gd name="T73" fmla="*/ 4 h 18"/>
                <a:gd name="T74" fmla="*/ 17 w 21"/>
                <a:gd name="T75" fmla="*/ 4 h 18"/>
                <a:gd name="T76" fmla="*/ 16 w 21"/>
                <a:gd name="T77" fmla="*/ 4 h 18"/>
                <a:gd name="T78" fmla="*/ 16 w 21"/>
                <a:gd name="T79" fmla="*/ 4 h 18"/>
                <a:gd name="T80" fmla="*/ 16 w 21"/>
                <a:gd name="T81"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18">
                  <a:moveTo>
                    <a:pt x="4" y="18"/>
                  </a:moveTo>
                  <a:cubicBezTo>
                    <a:pt x="3" y="18"/>
                    <a:pt x="2" y="18"/>
                    <a:pt x="1" y="17"/>
                  </a:cubicBezTo>
                  <a:cubicBezTo>
                    <a:pt x="1" y="17"/>
                    <a:pt x="1" y="17"/>
                    <a:pt x="1" y="17"/>
                  </a:cubicBezTo>
                  <a:cubicBezTo>
                    <a:pt x="1" y="17"/>
                    <a:pt x="1" y="17"/>
                    <a:pt x="1" y="17"/>
                  </a:cubicBezTo>
                  <a:cubicBezTo>
                    <a:pt x="0" y="16"/>
                    <a:pt x="0" y="15"/>
                    <a:pt x="0" y="14"/>
                  </a:cubicBezTo>
                  <a:cubicBezTo>
                    <a:pt x="0" y="14"/>
                    <a:pt x="0" y="14"/>
                    <a:pt x="0" y="14"/>
                  </a:cubicBezTo>
                  <a:cubicBezTo>
                    <a:pt x="0" y="13"/>
                    <a:pt x="0" y="11"/>
                    <a:pt x="1" y="11"/>
                  </a:cubicBezTo>
                  <a:cubicBezTo>
                    <a:pt x="1" y="11"/>
                    <a:pt x="1" y="11"/>
                    <a:pt x="1" y="11"/>
                  </a:cubicBezTo>
                  <a:cubicBezTo>
                    <a:pt x="14" y="1"/>
                    <a:pt x="14" y="1"/>
                    <a:pt x="14" y="1"/>
                  </a:cubicBezTo>
                  <a:cubicBezTo>
                    <a:pt x="14" y="0"/>
                    <a:pt x="15" y="0"/>
                    <a:pt x="16" y="0"/>
                  </a:cubicBezTo>
                  <a:cubicBezTo>
                    <a:pt x="16" y="0"/>
                    <a:pt x="16" y="0"/>
                    <a:pt x="16" y="0"/>
                  </a:cubicBezTo>
                  <a:cubicBezTo>
                    <a:pt x="18" y="0"/>
                    <a:pt x="19" y="1"/>
                    <a:pt x="20" y="2"/>
                  </a:cubicBezTo>
                  <a:cubicBezTo>
                    <a:pt x="20" y="2"/>
                    <a:pt x="20" y="2"/>
                    <a:pt x="20" y="2"/>
                  </a:cubicBezTo>
                  <a:cubicBezTo>
                    <a:pt x="20" y="2"/>
                    <a:pt x="21" y="3"/>
                    <a:pt x="21" y="4"/>
                  </a:cubicBezTo>
                  <a:cubicBezTo>
                    <a:pt x="21" y="4"/>
                    <a:pt x="21" y="4"/>
                    <a:pt x="21" y="4"/>
                  </a:cubicBezTo>
                  <a:cubicBezTo>
                    <a:pt x="21" y="6"/>
                    <a:pt x="20" y="7"/>
                    <a:pt x="19" y="8"/>
                  </a:cubicBezTo>
                  <a:cubicBezTo>
                    <a:pt x="19" y="8"/>
                    <a:pt x="19" y="8"/>
                    <a:pt x="19" y="8"/>
                  </a:cubicBezTo>
                  <a:cubicBezTo>
                    <a:pt x="7" y="17"/>
                    <a:pt x="7" y="17"/>
                    <a:pt x="7" y="17"/>
                  </a:cubicBezTo>
                  <a:cubicBezTo>
                    <a:pt x="6" y="18"/>
                    <a:pt x="5" y="18"/>
                    <a:pt x="4" y="18"/>
                  </a:cubicBezTo>
                  <a:cubicBezTo>
                    <a:pt x="4" y="18"/>
                    <a:pt x="4" y="18"/>
                    <a:pt x="4" y="18"/>
                  </a:cubicBezTo>
                  <a:cubicBezTo>
                    <a:pt x="4" y="18"/>
                    <a:pt x="4" y="18"/>
                    <a:pt x="4" y="18"/>
                  </a:cubicBezTo>
                  <a:close/>
                  <a:moveTo>
                    <a:pt x="16" y="4"/>
                  </a:move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2" y="16"/>
                    <a:pt x="2" y="16"/>
                    <a:pt x="2" y="16"/>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16" y="5"/>
                    <a:pt x="16" y="5"/>
                    <a:pt x="16" y="5"/>
                  </a:cubicBezTo>
                  <a:cubicBezTo>
                    <a:pt x="17" y="5"/>
                    <a:pt x="17" y="4"/>
                    <a:pt x="17" y="4"/>
                  </a:cubicBezTo>
                  <a:cubicBezTo>
                    <a:pt x="17" y="4"/>
                    <a:pt x="17" y="4"/>
                    <a:pt x="17" y="4"/>
                  </a:cubicBezTo>
                  <a:cubicBezTo>
                    <a:pt x="17" y="4"/>
                    <a:pt x="17" y="4"/>
                    <a:pt x="17" y="4"/>
                  </a:cubicBezTo>
                  <a:cubicBezTo>
                    <a:pt x="17" y="4"/>
                    <a:pt x="17" y="4"/>
                    <a:pt x="17" y="4"/>
                  </a:cubicBezTo>
                  <a:cubicBezTo>
                    <a:pt x="16" y="4"/>
                    <a:pt x="16" y="4"/>
                    <a:pt x="16" y="4"/>
                  </a:cubicBezTo>
                  <a:cubicBezTo>
                    <a:pt x="16" y="4"/>
                    <a:pt x="16" y="4"/>
                    <a:pt x="16" y="4"/>
                  </a:cubicBezTo>
                  <a:cubicBezTo>
                    <a:pt x="16" y="4"/>
                    <a:pt x="16"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8"/>
            <p:cNvSpPr/>
            <p:nvPr/>
          </p:nvSpPr>
          <p:spPr bwMode="auto">
            <a:xfrm>
              <a:off x="1794" y="1577"/>
              <a:ext cx="24" cy="57"/>
            </a:xfrm>
            <a:custGeom>
              <a:avLst/>
              <a:gdLst>
                <a:gd name="T0" fmla="*/ 3 w 10"/>
                <a:gd name="T1" fmla="*/ 24 h 24"/>
                <a:gd name="T2" fmla="*/ 1 w 10"/>
                <a:gd name="T3" fmla="*/ 21 h 24"/>
                <a:gd name="T4" fmla="*/ 1 w 10"/>
                <a:gd name="T5" fmla="*/ 21 h 24"/>
                <a:gd name="T6" fmla="*/ 5 w 10"/>
                <a:gd name="T7" fmla="*/ 2 h 24"/>
                <a:gd name="T8" fmla="*/ 8 w 10"/>
                <a:gd name="T9" fmla="*/ 0 h 24"/>
                <a:gd name="T10" fmla="*/ 8 w 10"/>
                <a:gd name="T11" fmla="*/ 0 h 24"/>
                <a:gd name="T12" fmla="*/ 9 w 10"/>
                <a:gd name="T13" fmla="*/ 3 h 24"/>
                <a:gd name="T14" fmla="*/ 9 w 10"/>
                <a:gd name="T15" fmla="*/ 3 h 24"/>
                <a:gd name="T16" fmla="*/ 5 w 10"/>
                <a:gd name="T17" fmla="*/ 22 h 24"/>
                <a:gd name="T18" fmla="*/ 3 w 10"/>
                <a:gd name="T19" fmla="*/ 24 h 24"/>
                <a:gd name="T20" fmla="*/ 3 w 10"/>
                <a:gd name="T21" fmla="*/ 24 h 24"/>
                <a:gd name="T22" fmla="*/ 3 w 10"/>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3" y="24"/>
                  </a:moveTo>
                  <a:cubicBezTo>
                    <a:pt x="1" y="24"/>
                    <a:pt x="0" y="22"/>
                    <a:pt x="1" y="21"/>
                  </a:cubicBezTo>
                  <a:cubicBezTo>
                    <a:pt x="1" y="21"/>
                    <a:pt x="1" y="21"/>
                    <a:pt x="1" y="21"/>
                  </a:cubicBezTo>
                  <a:cubicBezTo>
                    <a:pt x="5" y="2"/>
                    <a:pt x="5" y="2"/>
                    <a:pt x="5" y="2"/>
                  </a:cubicBezTo>
                  <a:cubicBezTo>
                    <a:pt x="5" y="1"/>
                    <a:pt x="6" y="0"/>
                    <a:pt x="8" y="0"/>
                  </a:cubicBezTo>
                  <a:cubicBezTo>
                    <a:pt x="8" y="0"/>
                    <a:pt x="8" y="0"/>
                    <a:pt x="8" y="0"/>
                  </a:cubicBezTo>
                  <a:cubicBezTo>
                    <a:pt x="9" y="0"/>
                    <a:pt x="10" y="2"/>
                    <a:pt x="9" y="3"/>
                  </a:cubicBezTo>
                  <a:cubicBezTo>
                    <a:pt x="9" y="3"/>
                    <a:pt x="9" y="3"/>
                    <a:pt x="9" y="3"/>
                  </a:cubicBezTo>
                  <a:cubicBezTo>
                    <a:pt x="5" y="22"/>
                    <a:pt x="5" y="22"/>
                    <a:pt x="5" y="22"/>
                  </a:cubicBezTo>
                  <a:cubicBezTo>
                    <a:pt x="5" y="23"/>
                    <a:pt x="4" y="24"/>
                    <a:pt x="3" y="24"/>
                  </a:cubicBezTo>
                  <a:cubicBezTo>
                    <a:pt x="3" y="24"/>
                    <a:pt x="3" y="24"/>
                    <a:pt x="3" y="24"/>
                  </a:cubicBezTo>
                  <a:cubicBezTo>
                    <a:pt x="3" y="24"/>
                    <a:pt x="3" y="24"/>
                    <a:pt x="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
            <p:cNvSpPr>
              <a:spLocks noEditPoints="1"/>
            </p:cNvSpPr>
            <p:nvPr/>
          </p:nvSpPr>
          <p:spPr bwMode="auto">
            <a:xfrm>
              <a:off x="1792" y="1572"/>
              <a:ext cx="31" cy="67"/>
            </a:xfrm>
            <a:custGeom>
              <a:avLst/>
              <a:gdLst>
                <a:gd name="T0" fmla="*/ 3 w 13"/>
                <a:gd name="T1" fmla="*/ 28 h 28"/>
                <a:gd name="T2" fmla="*/ 3 w 13"/>
                <a:gd name="T3" fmla="*/ 28 h 28"/>
                <a:gd name="T4" fmla="*/ 0 w 13"/>
                <a:gd name="T5" fmla="*/ 24 h 28"/>
                <a:gd name="T6" fmla="*/ 0 w 13"/>
                <a:gd name="T7" fmla="*/ 24 h 28"/>
                <a:gd name="T8" fmla="*/ 0 w 13"/>
                <a:gd name="T9" fmla="*/ 23 h 28"/>
                <a:gd name="T10" fmla="*/ 0 w 13"/>
                <a:gd name="T11" fmla="*/ 23 h 28"/>
                <a:gd name="T12" fmla="*/ 4 w 13"/>
                <a:gd name="T13" fmla="*/ 3 h 28"/>
                <a:gd name="T14" fmla="*/ 8 w 13"/>
                <a:gd name="T15" fmla="*/ 0 h 28"/>
                <a:gd name="T16" fmla="*/ 8 w 13"/>
                <a:gd name="T17" fmla="*/ 0 h 28"/>
                <a:gd name="T18" fmla="*/ 9 w 13"/>
                <a:gd name="T19" fmla="*/ 0 h 28"/>
                <a:gd name="T20" fmla="*/ 9 w 13"/>
                <a:gd name="T21" fmla="*/ 0 h 28"/>
                <a:gd name="T22" fmla="*/ 13 w 13"/>
                <a:gd name="T23" fmla="*/ 4 h 28"/>
                <a:gd name="T24" fmla="*/ 13 w 13"/>
                <a:gd name="T25" fmla="*/ 4 h 28"/>
                <a:gd name="T26" fmla="*/ 12 w 13"/>
                <a:gd name="T27" fmla="*/ 5 h 28"/>
                <a:gd name="T28" fmla="*/ 12 w 13"/>
                <a:gd name="T29" fmla="*/ 5 h 28"/>
                <a:gd name="T30" fmla="*/ 8 w 13"/>
                <a:gd name="T31" fmla="*/ 24 h 28"/>
                <a:gd name="T32" fmla="*/ 4 w 13"/>
                <a:gd name="T33" fmla="*/ 28 h 28"/>
                <a:gd name="T34" fmla="*/ 4 w 13"/>
                <a:gd name="T35" fmla="*/ 28 h 28"/>
                <a:gd name="T36" fmla="*/ 3 w 13"/>
                <a:gd name="T37" fmla="*/ 28 h 28"/>
                <a:gd name="T38" fmla="*/ 4 w 13"/>
                <a:gd name="T39" fmla="*/ 24 h 28"/>
                <a:gd name="T40" fmla="*/ 4 w 13"/>
                <a:gd name="T41" fmla="*/ 24 h 28"/>
                <a:gd name="T42" fmla="*/ 4 w 13"/>
                <a:gd name="T43" fmla="*/ 24 h 28"/>
                <a:gd name="T44" fmla="*/ 4 w 13"/>
                <a:gd name="T45" fmla="*/ 26 h 28"/>
                <a:gd name="T46" fmla="*/ 4 w 13"/>
                <a:gd name="T47" fmla="*/ 24 h 28"/>
                <a:gd name="T48" fmla="*/ 4 w 13"/>
                <a:gd name="T49" fmla="*/ 24 h 28"/>
                <a:gd name="T50" fmla="*/ 4 w 13"/>
                <a:gd name="T51" fmla="*/ 24 h 28"/>
                <a:gd name="T52" fmla="*/ 4 w 13"/>
                <a:gd name="T53" fmla="*/ 24 h 28"/>
                <a:gd name="T54" fmla="*/ 9 w 13"/>
                <a:gd name="T55" fmla="*/ 5 h 28"/>
                <a:gd name="T56" fmla="*/ 9 w 13"/>
                <a:gd name="T57" fmla="*/ 4 h 28"/>
                <a:gd name="T58" fmla="*/ 9 w 13"/>
                <a:gd name="T59" fmla="*/ 4 h 28"/>
                <a:gd name="T60" fmla="*/ 8 w 13"/>
                <a:gd name="T61" fmla="*/ 4 h 28"/>
                <a:gd name="T62" fmla="*/ 8 w 13"/>
                <a:gd name="T63" fmla="*/ 4 h 28"/>
                <a:gd name="T64" fmla="*/ 8 w 13"/>
                <a:gd name="T65" fmla="*/ 4 h 28"/>
                <a:gd name="T66" fmla="*/ 8 w 13"/>
                <a:gd name="T67" fmla="*/ 4 h 28"/>
                <a:gd name="T68" fmla="*/ 8 w 13"/>
                <a:gd name="T69" fmla="*/ 4 h 28"/>
                <a:gd name="T70" fmla="*/ 4 w 13"/>
                <a:gd name="T71" fmla="*/ 24 h 28"/>
                <a:gd name="T72" fmla="*/ 4 w 13"/>
                <a:gd name="T7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28">
                  <a:moveTo>
                    <a:pt x="3" y="28"/>
                  </a:moveTo>
                  <a:cubicBezTo>
                    <a:pt x="3" y="28"/>
                    <a:pt x="3" y="28"/>
                    <a:pt x="3" y="28"/>
                  </a:cubicBezTo>
                  <a:cubicBezTo>
                    <a:pt x="1" y="27"/>
                    <a:pt x="0" y="26"/>
                    <a:pt x="0" y="24"/>
                  </a:cubicBezTo>
                  <a:cubicBezTo>
                    <a:pt x="0" y="24"/>
                    <a:pt x="0" y="24"/>
                    <a:pt x="0" y="24"/>
                  </a:cubicBezTo>
                  <a:cubicBezTo>
                    <a:pt x="0" y="23"/>
                    <a:pt x="0" y="23"/>
                    <a:pt x="0" y="23"/>
                  </a:cubicBezTo>
                  <a:cubicBezTo>
                    <a:pt x="0" y="23"/>
                    <a:pt x="0" y="23"/>
                    <a:pt x="0" y="23"/>
                  </a:cubicBezTo>
                  <a:cubicBezTo>
                    <a:pt x="4" y="3"/>
                    <a:pt x="4" y="3"/>
                    <a:pt x="4" y="3"/>
                  </a:cubicBezTo>
                  <a:cubicBezTo>
                    <a:pt x="4" y="1"/>
                    <a:pt x="6" y="0"/>
                    <a:pt x="8" y="0"/>
                  </a:cubicBezTo>
                  <a:cubicBezTo>
                    <a:pt x="8" y="0"/>
                    <a:pt x="8" y="0"/>
                    <a:pt x="8" y="0"/>
                  </a:cubicBezTo>
                  <a:cubicBezTo>
                    <a:pt x="8" y="0"/>
                    <a:pt x="9" y="0"/>
                    <a:pt x="9" y="0"/>
                  </a:cubicBezTo>
                  <a:cubicBezTo>
                    <a:pt x="9" y="0"/>
                    <a:pt x="9" y="0"/>
                    <a:pt x="9" y="0"/>
                  </a:cubicBezTo>
                  <a:cubicBezTo>
                    <a:pt x="11" y="1"/>
                    <a:pt x="13" y="2"/>
                    <a:pt x="13" y="4"/>
                  </a:cubicBezTo>
                  <a:cubicBezTo>
                    <a:pt x="13" y="4"/>
                    <a:pt x="13" y="4"/>
                    <a:pt x="13" y="4"/>
                  </a:cubicBezTo>
                  <a:cubicBezTo>
                    <a:pt x="13" y="5"/>
                    <a:pt x="12" y="5"/>
                    <a:pt x="12" y="5"/>
                  </a:cubicBezTo>
                  <a:cubicBezTo>
                    <a:pt x="12" y="5"/>
                    <a:pt x="12" y="5"/>
                    <a:pt x="12" y="5"/>
                  </a:cubicBezTo>
                  <a:cubicBezTo>
                    <a:pt x="8" y="24"/>
                    <a:pt x="8" y="24"/>
                    <a:pt x="8" y="24"/>
                  </a:cubicBezTo>
                  <a:cubicBezTo>
                    <a:pt x="8" y="26"/>
                    <a:pt x="6" y="28"/>
                    <a:pt x="4" y="28"/>
                  </a:cubicBezTo>
                  <a:cubicBezTo>
                    <a:pt x="4" y="28"/>
                    <a:pt x="4" y="28"/>
                    <a:pt x="4" y="28"/>
                  </a:cubicBezTo>
                  <a:cubicBezTo>
                    <a:pt x="4" y="28"/>
                    <a:pt x="3" y="28"/>
                    <a:pt x="3" y="28"/>
                  </a:cubicBezTo>
                  <a:close/>
                  <a:moveTo>
                    <a:pt x="4" y="24"/>
                  </a:moveTo>
                  <a:cubicBezTo>
                    <a:pt x="4" y="24"/>
                    <a:pt x="4" y="24"/>
                    <a:pt x="4" y="24"/>
                  </a:cubicBezTo>
                  <a:cubicBezTo>
                    <a:pt x="4" y="24"/>
                    <a:pt x="4" y="24"/>
                    <a:pt x="4" y="24"/>
                  </a:cubicBezTo>
                  <a:cubicBezTo>
                    <a:pt x="4" y="26"/>
                    <a:pt x="4" y="26"/>
                    <a:pt x="4" y="26"/>
                  </a:cubicBezTo>
                  <a:cubicBezTo>
                    <a:pt x="4" y="24"/>
                    <a:pt x="4" y="24"/>
                    <a:pt x="4" y="24"/>
                  </a:cubicBezTo>
                  <a:cubicBezTo>
                    <a:pt x="4" y="24"/>
                    <a:pt x="4" y="24"/>
                    <a:pt x="4" y="24"/>
                  </a:cubicBezTo>
                  <a:cubicBezTo>
                    <a:pt x="4" y="24"/>
                    <a:pt x="4" y="24"/>
                    <a:pt x="4" y="24"/>
                  </a:cubicBezTo>
                  <a:cubicBezTo>
                    <a:pt x="4" y="24"/>
                    <a:pt x="4" y="24"/>
                    <a:pt x="4" y="24"/>
                  </a:cubicBezTo>
                  <a:cubicBezTo>
                    <a:pt x="9" y="5"/>
                    <a:pt x="9" y="5"/>
                    <a:pt x="9" y="5"/>
                  </a:cubicBezTo>
                  <a:cubicBezTo>
                    <a:pt x="9" y="4"/>
                    <a:pt x="9" y="4"/>
                    <a:pt x="9" y="4"/>
                  </a:cubicBezTo>
                  <a:cubicBezTo>
                    <a:pt x="9" y="4"/>
                    <a:pt x="9" y="4"/>
                    <a:pt x="9" y="4"/>
                  </a:cubicBezTo>
                  <a:cubicBezTo>
                    <a:pt x="9" y="4"/>
                    <a:pt x="8" y="4"/>
                    <a:pt x="8" y="4"/>
                  </a:cubicBezTo>
                  <a:cubicBezTo>
                    <a:pt x="8" y="4"/>
                    <a:pt x="8" y="4"/>
                    <a:pt x="8" y="4"/>
                  </a:cubicBezTo>
                  <a:cubicBezTo>
                    <a:pt x="8" y="4"/>
                    <a:pt x="8" y="4"/>
                    <a:pt x="8" y="4"/>
                  </a:cubicBezTo>
                  <a:cubicBezTo>
                    <a:pt x="8" y="4"/>
                    <a:pt x="8" y="4"/>
                    <a:pt x="8" y="4"/>
                  </a:cubicBezTo>
                  <a:cubicBezTo>
                    <a:pt x="8" y="4"/>
                    <a:pt x="8" y="4"/>
                    <a:pt x="8" y="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0"/>
            <p:cNvSpPr/>
            <p:nvPr/>
          </p:nvSpPr>
          <p:spPr bwMode="auto">
            <a:xfrm>
              <a:off x="1454" y="2306"/>
              <a:ext cx="58" cy="492"/>
            </a:xfrm>
            <a:custGeom>
              <a:avLst/>
              <a:gdLst>
                <a:gd name="T0" fmla="*/ 0 w 24"/>
                <a:gd name="T1" fmla="*/ 204 h 207"/>
                <a:gd name="T2" fmla="*/ 2 w 24"/>
                <a:gd name="T3" fmla="*/ 202 h 207"/>
                <a:gd name="T4" fmla="*/ 2 w 24"/>
                <a:gd name="T5" fmla="*/ 202 h 207"/>
                <a:gd name="T6" fmla="*/ 19 w 24"/>
                <a:gd name="T7" fmla="*/ 202 h 207"/>
                <a:gd name="T8" fmla="*/ 9 w 24"/>
                <a:gd name="T9" fmla="*/ 3 h 207"/>
                <a:gd name="T10" fmla="*/ 9 w 24"/>
                <a:gd name="T11" fmla="*/ 3 h 207"/>
                <a:gd name="T12" fmla="*/ 11 w 24"/>
                <a:gd name="T13" fmla="*/ 0 h 207"/>
                <a:gd name="T14" fmla="*/ 11 w 24"/>
                <a:gd name="T15" fmla="*/ 0 h 207"/>
                <a:gd name="T16" fmla="*/ 13 w 24"/>
                <a:gd name="T17" fmla="*/ 3 h 207"/>
                <a:gd name="T18" fmla="*/ 13 w 24"/>
                <a:gd name="T19" fmla="*/ 3 h 207"/>
                <a:gd name="T20" fmla="*/ 24 w 24"/>
                <a:gd name="T21" fmla="*/ 207 h 207"/>
                <a:gd name="T22" fmla="*/ 2 w 24"/>
                <a:gd name="T23" fmla="*/ 207 h 207"/>
                <a:gd name="T24" fmla="*/ 0 w 24"/>
                <a:gd name="T25" fmla="*/ 20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07">
                  <a:moveTo>
                    <a:pt x="0" y="204"/>
                  </a:moveTo>
                  <a:cubicBezTo>
                    <a:pt x="0" y="203"/>
                    <a:pt x="1" y="202"/>
                    <a:pt x="2" y="202"/>
                  </a:cubicBezTo>
                  <a:cubicBezTo>
                    <a:pt x="2" y="202"/>
                    <a:pt x="2" y="202"/>
                    <a:pt x="2" y="202"/>
                  </a:cubicBezTo>
                  <a:cubicBezTo>
                    <a:pt x="19" y="202"/>
                    <a:pt x="19" y="202"/>
                    <a:pt x="19" y="202"/>
                  </a:cubicBezTo>
                  <a:cubicBezTo>
                    <a:pt x="9" y="3"/>
                    <a:pt x="9" y="3"/>
                    <a:pt x="9" y="3"/>
                  </a:cubicBezTo>
                  <a:cubicBezTo>
                    <a:pt x="9" y="3"/>
                    <a:pt x="9" y="3"/>
                    <a:pt x="9" y="3"/>
                  </a:cubicBezTo>
                  <a:cubicBezTo>
                    <a:pt x="9" y="2"/>
                    <a:pt x="10" y="0"/>
                    <a:pt x="11" y="0"/>
                  </a:cubicBezTo>
                  <a:cubicBezTo>
                    <a:pt x="11" y="0"/>
                    <a:pt x="11" y="0"/>
                    <a:pt x="11" y="0"/>
                  </a:cubicBezTo>
                  <a:cubicBezTo>
                    <a:pt x="12" y="0"/>
                    <a:pt x="13" y="1"/>
                    <a:pt x="13" y="3"/>
                  </a:cubicBezTo>
                  <a:cubicBezTo>
                    <a:pt x="13" y="3"/>
                    <a:pt x="13" y="3"/>
                    <a:pt x="13" y="3"/>
                  </a:cubicBezTo>
                  <a:cubicBezTo>
                    <a:pt x="24" y="207"/>
                    <a:pt x="24" y="207"/>
                    <a:pt x="24" y="207"/>
                  </a:cubicBezTo>
                  <a:cubicBezTo>
                    <a:pt x="2" y="207"/>
                    <a:pt x="2" y="207"/>
                    <a:pt x="2" y="207"/>
                  </a:cubicBezTo>
                  <a:cubicBezTo>
                    <a:pt x="1" y="207"/>
                    <a:pt x="0" y="206"/>
                    <a:pt x="0"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1"/>
            <p:cNvSpPr>
              <a:spLocks noEditPoints="1"/>
            </p:cNvSpPr>
            <p:nvPr/>
          </p:nvSpPr>
          <p:spPr bwMode="auto">
            <a:xfrm>
              <a:off x="1450" y="2301"/>
              <a:ext cx="67" cy="501"/>
            </a:xfrm>
            <a:custGeom>
              <a:avLst/>
              <a:gdLst>
                <a:gd name="T0" fmla="*/ 0 w 28"/>
                <a:gd name="T1" fmla="*/ 206 h 211"/>
                <a:gd name="T2" fmla="*/ 4 w 28"/>
                <a:gd name="T3" fmla="*/ 202 h 211"/>
                <a:gd name="T4" fmla="*/ 4 w 28"/>
                <a:gd name="T5" fmla="*/ 202 h 211"/>
                <a:gd name="T6" fmla="*/ 19 w 28"/>
                <a:gd name="T7" fmla="*/ 202 h 211"/>
                <a:gd name="T8" fmla="*/ 8 w 28"/>
                <a:gd name="T9" fmla="*/ 0 h 211"/>
                <a:gd name="T10" fmla="*/ 10 w 28"/>
                <a:gd name="T11" fmla="*/ 2 h 211"/>
                <a:gd name="T12" fmla="*/ 13 w 28"/>
                <a:gd name="T13" fmla="*/ 0 h 211"/>
                <a:gd name="T14" fmla="*/ 13 w 28"/>
                <a:gd name="T15" fmla="*/ 0 h 211"/>
                <a:gd name="T16" fmla="*/ 13 w 28"/>
                <a:gd name="T17" fmla="*/ 0 h 211"/>
                <a:gd name="T18" fmla="*/ 13 w 28"/>
                <a:gd name="T19" fmla="*/ 0 h 211"/>
                <a:gd name="T20" fmla="*/ 17 w 28"/>
                <a:gd name="T21" fmla="*/ 5 h 211"/>
                <a:gd name="T22" fmla="*/ 17 w 28"/>
                <a:gd name="T23" fmla="*/ 5 h 211"/>
                <a:gd name="T24" fmla="*/ 28 w 28"/>
                <a:gd name="T25" fmla="*/ 211 h 211"/>
                <a:gd name="T26" fmla="*/ 4 w 28"/>
                <a:gd name="T27" fmla="*/ 211 h 211"/>
                <a:gd name="T28" fmla="*/ 0 w 28"/>
                <a:gd name="T29" fmla="*/ 206 h 211"/>
                <a:gd name="T30" fmla="*/ 4 w 28"/>
                <a:gd name="T31" fmla="*/ 206 h 211"/>
                <a:gd name="T32" fmla="*/ 4 w 28"/>
                <a:gd name="T33" fmla="*/ 207 h 211"/>
                <a:gd name="T34" fmla="*/ 4 w 28"/>
                <a:gd name="T35" fmla="*/ 207 h 211"/>
                <a:gd name="T36" fmla="*/ 24 w 28"/>
                <a:gd name="T37" fmla="*/ 207 h 211"/>
                <a:gd name="T38" fmla="*/ 13 w 28"/>
                <a:gd name="T39" fmla="*/ 5 h 211"/>
                <a:gd name="T40" fmla="*/ 13 w 28"/>
                <a:gd name="T41" fmla="*/ 4 h 211"/>
                <a:gd name="T42" fmla="*/ 13 w 28"/>
                <a:gd name="T43" fmla="*/ 4 h 211"/>
                <a:gd name="T44" fmla="*/ 13 w 28"/>
                <a:gd name="T45" fmla="*/ 4 h 211"/>
                <a:gd name="T46" fmla="*/ 13 w 28"/>
                <a:gd name="T47" fmla="*/ 4 h 211"/>
                <a:gd name="T48" fmla="*/ 13 w 28"/>
                <a:gd name="T49" fmla="*/ 5 h 211"/>
                <a:gd name="T50" fmla="*/ 13 w 28"/>
                <a:gd name="T51" fmla="*/ 5 h 211"/>
                <a:gd name="T52" fmla="*/ 13 w 28"/>
                <a:gd name="T53" fmla="*/ 10 h 211"/>
                <a:gd name="T54" fmla="*/ 13 w 28"/>
                <a:gd name="T55" fmla="*/ 10 h 211"/>
                <a:gd name="T56" fmla="*/ 23 w 28"/>
                <a:gd name="T57" fmla="*/ 206 h 211"/>
                <a:gd name="T58" fmla="*/ 4 w 28"/>
                <a:gd name="T59" fmla="*/ 206 h 211"/>
                <a:gd name="T60" fmla="*/ 4 w 28"/>
                <a:gd name="T61" fmla="*/ 206 h 211"/>
                <a:gd name="T62" fmla="*/ 4 w 28"/>
                <a:gd name="T6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211">
                  <a:moveTo>
                    <a:pt x="0" y="206"/>
                  </a:moveTo>
                  <a:cubicBezTo>
                    <a:pt x="0" y="204"/>
                    <a:pt x="2" y="202"/>
                    <a:pt x="4" y="202"/>
                  </a:cubicBezTo>
                  <a:cubicBezTo>
                    <a:pt x="4" y="202"/>
                    <a:pt x="4" y="202"/>
                    <a:pt x="4" y="202"/>
                  </a:cubicBezTo>
                  <a:cubicBezTo>
                    <a:pt x="19" y="202"/>
                    <a:pt x="19" y="202"/>
                    <a:pt x="19" y="202"/>
                  </a:cubicBezTo>
                  <a:cubicBezTo>
                    <a:pt x="8" y="0"/>
                    <a:pt x="8" y="0"/>
                    <a:pt x="8" y="0"/>
                  </a:cubicBezTo>
                  <a:cubicBezTo>
                    <a:pt x="10" y="2"/>
                    <a:pt x="10" y="2"/>
                    <a:pt x="10" y="2"/>
                  </a:cubicBezTo>
                  <a:cubicBezTo>
                    <a:pt x="11" y="1"/>
                    <a:pt x="12" y="0"/>
                    <a:pt x="13" y="0"/>
                  </a:cubicBezTo>
                  <a:cubicBezTo>
                    <a:pt x="13" y="0"/>
                    <a:pt x="13" y="0"/>
                    <a:pt x="13" y="0"/>
                  </a:cubicBezTo>
                  <a:cubicBezTo>
                    <a:pt x="13" y="0"/>
                    <a:pt x="13" y="0"/>
                    <a:pt x="13" y="0"/>
                  </a:cubicBezTo>
                  <a:cubicBezTo>
                    <a:pt x="13" y="0"/>
                    <a:pt x="13" y="0"/>
                    <a:pt x="13" y="0"/>
                  </a:cubicBezTo>
                  <a:cubicBezTo>
                    <a:pt x="15" y="0"/>
                    <a:pt x="17" y="2"/>
                    <a:pt x="17" y="5"/>
                  </a:cubicBezTo>
                  <a:cubicBezTo>
                    <a:pt x="17" y="5"/>
                    <a:pt x="17" y="5"/>
                    <a:pt x="17" y="5"/>
                  </a:cubicBezTo>
                  <a:cubicBezTo>
                    <a:pt x="28" y="211"/>
                    <a:pt x="28" y="211"/>
                    <a:pt x="28" y="211"/>
                  </a:cubicBezTo>
                  <a:cubicBezTo>
                    <a:pt x="4" y="211"/>
                    <a:pt x="4" y="211"/>
                    <a:pt x="4" y="211"/>
                  </a:cubicBezTo>
                  <a:cubicBezTo>
                    <a:pt x="2" y="211"/>
                    <a:pt x="0" y="209"/>
                    <a:pt x="0" y="206"/>
                  </a:cubicBezTo>
                  <a:close/>
                  <a:moveTo>
                    <a:pt x="4" y="206"/>
                  </a:moveTo>
                  <a:cubicBezTo>
                    <a:pt x="4" y="206"/>
                    <a:pt x="4" y="207"/>
                    <a:pt x="4" y="207"/>
                  </a:cubicBezTo>
                  <a:cubicBezTo>
                    <a:pt x="4" y="207"/>
                    <a:pt x="4" y="207"/>
                    <a:pt x="4" y="207"/>
                  </a:cubicBezTo>
                  <a:cubicBezTo>
                    <a:pt x="24" y="207"/>
                    <a:pt x="24" y="207"/>
                    <a:pt x="24" y="207"/>
                  </a:cubicBezTo>
                  <a:cubicBezTo>
                    <a:pt x="13" y="5"/>
                    <a:pt x="13" y="5"/>
                    <a:pt x="13" y="5"/>
                  </a:cubicBezTo>
                  <a:cubicBezTo>
                    <a:pt x="13" y="5"/>
                    <a:pt x="13" y="4"/>
                    <a:pt x="13" y="4"/>
                  </a:cubicBezTo>
                  <a:cubicBezTo>
                    <a:pt x="13" y="4"/>
                    <a:pt x="13" y="4"/>
                    <a:pt x="13" y="4"/>
                  </a:cubicBezTo>
                  <a:cubicBezTo>
                    <a:pt x="13" y="4"/>
                    <a:pt x="13" y="4"/>
                    <a:pt x="13" y="4"/>
                  </a:cubicBezTo>
                  <a:cubicBezTo>
                    <a:pt x="13" y="4"/>
                    <a:pt x="13" y="4"/>
                    <a:pt x="13" y="4"/>
                  </a:cubicBezTo>
                  <a:cubicBezTo>
                    <a:pt x="13" y="4"/>
                    <a:pt x="13" y="5"/>
                    <a:pt x="13" y="5"/>
                  </a:cubicBezTo>
                  <a:cubicBezTo>
                    <a:pt x="13" y="5"/>
                    <a:pt x="13" y="5"/>
                    <a:pt x="13" y="5"/>
                  </a:cubicBezTo>
                  <a:cubicBezTo>
                    <a:pt x="13" y="10"/>
                    <a:pt x="13" y="10"/>
                    <a:pt x="13" y="10"/>
                  </a:cubicBezTo>
                  <a:cubicBezTo>
                    <a:pt x="13" y="10"/>
                    <a:pt x="13" y="10"/>
                    <a:pt x="13" y="10"/>
                  </a:cubicBezTo>
                  <a:cubicBezTo>
                    <a:pt x="23" y="206"/>
                    <a:pt x="23" y="206"/>
                    <a:pt x="23" y="206"/>
                  </a:cubicBezTo>
                  <a:cubicBezTo>
                    <a:pt x="4" y="206"/>
                    <a:pt x="4" y="206"/>
                    <a:pt x="4" y="206"/>
                  </a:cubicBezTo>
                  <a:cubicBezTo>
                    <a:pt x="4" y="206"/>
                    <a:pt x="4" y="206"/>
                    <a:pt x="4" y="206"/>
                  </a:cubicBezTo>
                  <a:cubicBezTo>
                    <a:pt x="4" y="206"/>
                    <a:pt x="4" y="206"/>
                    <a:pt x="4"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2"/>
            <p:cNvSpPr/>
            <p:nvPr/>
          </p:nvSpPr>
          <p:spPr bwMode="auto">
            <a:xfrm>
              <a:off x="1517" y="2306"/>
              <a:ext cx="81" cy="484"/>
            </a:xfrm>
            <a:custGeom>
              <a:avLst/>
              <a:gdLst>
                <a:gd name="T0" fmla="*/ 10 w 34"/>
                <a:gd name="T1" fmla="*/ 199 h 204"/>
                <a:gd name="T2" fmla="*/ 9 w 34"/>
                <a:gd name="T3" fmla="*/ 195 h 204"/>
                <a:gd name="T4" fmla="*/ 9 w 34"/>
                <a:gd name="T5" fmla="*/ 195 h 204"/>
                <a:gd name="T6" fmla="*/ 8 w 34"/>
                <a:gd name="T7" fmla="*/ 188 h 204"/>
                <a:gd name="T8" fmla="*/ 8 w 34"/>
                <a:gd name="T9" fmla="*/ 188 h 204"/>
                <a:gd name="T10" fmla="*/ 6 w 34"/>
                <a:gd name="T11" fmla="*/ 165 h 204"/>
                <a:gd name="T12" fmla="*/ 6 w 34"/>
                <a:gd name="T13" fmla="*/ 165 h 204"/>
                <a:gd name="T14" fmla="*/ 3 w 34"/>
                <a:gd name="T15" fmla="*/ 98 h 204"/>
                <a:gd name="T16" fmla="*/ 3 w 34"/>
                <a:gd name="T17" fmla="*/ 98 h 204"/>
                <a:gd name="T18" fmla="*/ 0 w 34"/>
                <a:gd name="T19" fmla="*/ 3 h 204"/>
                <a:gd name="T20" fmla="*/ 0 w 34"/>
                <a:gd name="T21" fmla="*/ 3 h 204"/>
                <a:gd name="T22" fmla="*/ 0 w 34"/>
                <a:gd name="T23" fmla="*/ 3 h 204"/>
                <a:gd name="T24" fmla="*/ 2 w 34"/>
                <a:gd name="T25" fmla="*/ 0 h 204"/>
                <a:gd name="T26" fmla="*/ 2 w 34"/>
                <a:gd name="T27" fmla="*/ 0 h 204"/>
                <a:gd name="T28" fmla="*/ 4 w 34"/>
                <a:gd name="T29" fmla="*/ 3 h 204"/>
                <a:gd name="T30" fmla="*/ 4 w 34"/>
                <a:gd name="T31" fmla="*/ 3 h 204"/>
                <a:gd name="T32" fmla="*/ 10 w 34"/>
                <a:gd name="T33" fmla="*/ 162 h 204"/>
                <a:gd name="T34" fmla="*/ 10 w 34"/>
                <a:gd name="T35" fmla="*/ 162 h 204"/>
                <a:gd name="T36" fmla="*/ 14 w 34"/>
                <a:gd name="T37" fmla="*/ 196 h 204"/>
                <a:gd name="T38" fmla="*/ 14 w 34"/>
                <a:gd name="T39" fmla="*/ 196 h 204"/>
                <a:gd name="T40" fmla="*/ 30 w 34"/>
                <a:gd name="T41" fmla="*/ 199 h 204"/>
                <a:gd name="T42" fmla="*/ 30 w 34"/>
                <a:gd name="T43" fmla="*/ 199 h 204"/>
                <a:gd name="T44" fmla="*/ 31 w 34"/>
                <a:gd name="T45" fmla="*/ 199 h 204"/>
                <a:gd name="T46" fmla="*/ 31 w 34"/>
                <a:gd name="T47" fmla="*/ 199 h 204"/>
                <a:gd name="T48" fmla="*/ 34 w 34"/>
                <a:gd name="T49" fmla="*/ 202 h 204"/>
                <a:gd name="T50" fmla="*/ 34 w 34"/>
                <a:gd name="T51" fmla="*/ 202 h 204"/>
                <a:gd name="T52" fmla="*/ 31 w 34"/>
                <a:gd name="T53" fmla="*/ 204 h 204"/>
                <a:gd name="T54" fmla="*/ 31 w 34"/>
                <a:gd name="T55" fmla="*/ 204 h 204"/>
                <a:gd name="T56" fmla="*/ 30 w 34"/>
                <a:gd name="T57" fmla="*/ 204 h 204"/>
                <a:gd name="T58" fmla="*/ 30 w 34"/>
                <a:gd name="T59" fmla="*/ 204 h 204"/>
                <a:gd name="T60" fmla="*/ 10 w 34"/>
                <a:gd name="T61" fmla="*/ 19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204">
                  <a:moveTo>
                    <a:pt x="10" y="199"/>
                  </a:moveTo>
                  <a:cubicBezTo>
                    <a:pt x="9" y="198"/>
                    <a:pt x="9" y="197"/>
                    <a:pt x="9" y="195"/>
                  </a:cubicBezTo>
                  <a:cubicBezTo>
                    <a:pt x="9" y="195"/>
                    <a:pt x="9" y="195"/>
                    <a:pt x="9" y="195"/>
                  </a:cubicBezTo>
                  <a:cubicBezTo>
                    <a:pt x="8" y="193"/>
                    <a:pt x="8" y="191"/>
                    <a:pt x="8" y="188"/>
                  </a:cubicBezTo>
                  <a:cubicBezTo>
                    <a:pt x="8" y="188"/>
                    <a:pt x="8" y="188"/>
                    <a:pt x="8" y="188"/>
                  </a:cubicBezTo>
                  <a:cubicBezTo>
                    <a:pt x="7" y="182"/>
                    <a:pt x="6" y="174"/>
                    <a:pt x="6" y="165"/>
                  </a:cubicBezTo>
                  <a:cubicBezTo>
                    <a:pt x="6" y="165"/>
                    <a:pt x="6" y="165"/>
                    <a:pt x="6" y="165"/>
                  </a:cubicBezTo>
                  <a:cubicBezTo>
                    <a:pt x="5" y="147"/>
                    <a:pt x="3" y="122"/>
                    <a:pt x="3" y="98"/>
                  </a:cubicBezTo>
                  <a:cubicBezTo>
                    <a:pt x="3" y="98"/>
                    <a:pt x="3" y="98"/>
                    <a:pt x="3" y="98"/>
                  </a:cubicBezTo>
                  <a:cubicBezTo>
                    <a:pt x="1" y="50"/>
                    <a:pt x="0" y="3"/>
                    <a:pt x="0" y="3"/>
                  </a:cubicBezTo>
                  <a:cubicBezTo>
                    <a:pt x="0" y="3"/>
                    <a:pt x="0" y="3"/>
                    <a:pt x="0" y="3"/>
                  </a:cubicBezTo>
                  <a:cubicBezTo>
                    <a:pt x="0" y="3"/>
                    <a:pt x="0" y="3"/>
                    <a:pt x="0" y="3"/>
                  </a:cubicBezTo>
                  <a:cubicBezTo>
                    <a:pt x="0" y="2"/>
                    <a:pt x="1" y="0"/>
                    <a:pt x="2" y="0"/>
                  </a:cubicBezTo>
                  <a:cubicBezTo>
                    <a:pt x="2" y="0"/>
                    <a:pt x="2" y="0"/>
                    <a:pt x="2" y="0"/>
                  </a:cubicBezTo>
                  <a:cubicBezTo>
                    <a:pt x="3" y="0"/>
                    <a:pt x="4" y="1"/>
                    <a:pt x="4" y="3"/>
                  </a:cubicBezTo>
                  <a:cubicBezTo>
                    <a:pt x="4" y="3"/>
                    <a:pt x="4" y="3"/>
                    <a:pt x="4" y="3"/>
                  </a:cubicBezTo>
                  <a:cubicBezTo>
                    <a:pt x="4" y="3"/>
                    <a:pt x="7" y="106"/>
                    <a:pt x="10" y="162"/>
                  </a:cubicBezTo>
                  <a:cubicBezTo>
                    <a:pt x="10" y="162"/>
                    <a:pt x="10" y="162"/>
                    <a:pt x="10" y="162"/>
                  </a:cubicBezTo>
                  <a:cubicBezTo>
                    <a:pt x="11" y="180"/>
                    <a:pt x="13" y="194"/>
                    <a:pt x="14" y="196"/>
                  </a:cubicBezTo>
                  <a:cubicBezTo>
                    <a:pt x="14" y="196"/>
                    <a:pt x="14" y="196"/>
                    <a:pt x="14" y="196"/>
                  </a:cubicBezTo>
                  <a:cubicBezTo>
                    <a:pt x="17" y="199"/>
                    <a:pt x="26" y="200"/>
                    <a:pt x="30" y="199"/>
                  </a:cubicBezTo>
                  <a:cubicBezTo>
                    <a:pt x="30" y="199"/>
                    <a:pt x="30" y="199"/>
                    <a:pt x="30" y="199"/>
                  </a:cubicBezTo>
                  <a:cubicBezTo>
                    <a:pt x="31" y="199"/>
                    <a:pt x="31" y="199"/>
                    <a:pt x="31" y="199"/>
                  </a:cubicBezTo>
                  <a:cubicBezTo>
                    <a:pt x="31" y="199"/>
                    <a:pt x="31" y="199"/>
                    <a:pt x="31" y="199"/>
                  </a:cubicBezTo>
                  <a:cubicBezTo>
                    <a:pt x="32" y="199"/>
                    <a:pt x="34" y="200"/>
                    <a:pt x="34" y="202"/>
                  </a:cubicBezTo>
                  <a:cubicBezTo>
                    <a:pt x="34" y="202"/>
                    <a:pt x="34" y="202"/>
                    <a:pt x="34" y="202"/>
                  </a:cubicBezTo>
                  <a:cubicBezTo>
                    <a:pt x="34" y="203"/>
                    <a:pt x="33" y="204"/>
                    <a:pt x="31" y="204"/>
                  </a:cubicBezTo>
                  <a:cubicBezTo>
                    <a:pt x="31" y="204"/>
                    <a:pt x="31" y="204"/>
                    <a:pt x="31" y="204"/>
                  </a:cubicBezTo>
                  <a:cubicBezTo>
                    <a:pt x="31" y="204"/>
                    <a:pt x="31" y="204"/>
                    <a:pt x="30" y="204"/>
                  </a:cubicBezTo>
                  <a:cubicBezTo>
                    <a:pt x="30" y="204"/>
                    <a:pt x="30" y="204"/>
                    <a:pt x="30" y="204"/>
                  </a:cubicBezTo>
                  <a:cubicBezTo>
                    <a:pt x="26" y="204"/>
                    <a:pt x="16" y="204"/>
                    <a:pt x="1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1512" y="2301"/>
              <a:ext cx="91" cy="494"/>
            </a:xfrm>
            <a:custGeom>
              <a:avLst/>
              <a:gdLst>
                <a:gd name="T0" fmla="*/ 12 w 38"/>
                <a:gd name="T1" fmla="*/ 201 h 208"/>
                <a:gd name="T2" fmla="*/ 9 w 38"/>
                <a:gd name="T3" fmla="*/ 197 h 208"/>
                <a:gd name="T4" fmla="*/ 8 w 38"/>
                <a:gd name="T5" fmla="*/ 190 h 208"/>
                <a:gd name="T6" fmla="*/ 6 w 38"/>
                <a:gd name="T7" fmla="*/ 167 h 208"/>
                <a:gd name="T8" fmla="*/ 3 w 38"/>
                <a:gd name="T9" fmla="*/ 101 h 208"/>
                <a:gd name="T10" fmla="*/ 0 w 38"/>
                <a:gd name="T11" fmla="*/ 5 h 208"/>
                <a:gd name="T12" fmla="*/ 0 w 38"/>
                <a:gd name="T13" fmla="*/ 2 h 208"/>
                <a:gd name="T14" fmla="*/ 4 w 38"/>
                <a:gd name="T15" fmla="*/ 0 h 208"/>
                <a:gd name="T16" fmla="*/ 4 w 38"/>
                <a:gd name="T17" fmla="*/ 0 h 208"/>
                <a:gd name="T18" fmla="*/ 8 w 38"/>
                <a:gd name="T19" fmla="*/ 5 h 208"/>
                <a:gd name="T20" fmla="*/ 14 w 38"/>
                <a:gd name="T21" fmla="*/ 164 h 208"/>
                <a:gd name="T22" fmla="*/ 16 w 38"/>
                <a:gd name="T23" fmla="*/ 187 h 208"/>
                <a:gd name="T24" fmla="*/ 17 w 38"/>
                <a:gd name="T25" fmla="*/ 197 h 208"/>
                <a:gd name="T26" fmla="*/ 31 w 38"/>
                <a:gd name="T27" fmla="*/ 199 h 208"/>
                <a:gd name="T28" fmla="*/ 32 w 38"/>
                <a:gd name="T29" fmla="*/ 199 h 208"/>
                <a:gd name="T30" fmla="*/ 33 w 38"/>
                <a:gd name="T31" fmla="*/ 199 h 208"/>
                <a:gd name="T32" fmla="*/ 33 w 38"/>
                <a:gd name="T33" fmla="*/ 199 h 208"/>
                <a:gd name="T34" fmla="*/ 33 w 38"/>
                <a:gd name="T35" fmla="*/ 199 h 208"/>
                <a:gd name="T36" fmla="*/ 33 w 38"/>
                <a:gd name="T37" fmla="*/ 199 h 208"/>
                <a:gd name="T38" fmla="*/ 33 w 38"/>
                <a:gd name="T39" fmla="*/ 199 h 208"/>
                <a:gd name="T40" fmla="*/ 33 w 38"/>
                <a:gd name="T41" fmla="*/ 199 h 208"/>
                <a:gd name="T42" fmla="*/ 38 w 38"/>
                <a:gd name="T43" fmla="*/ 204 h 208"/>
                <a:gd name="T44" fmla="*/ 38 w 38"/>
                <a:gd name="T45" fmla="*/ 204 h 208"/>
                <a:gd name="T46" fmla="*/ 33 w 38"/>
                <a:gd name="T47" fmla="*/ 208 h 208"/>
                <a:gd name="T48" fmla="*/ 32 w 38"/>
                <a:gd name="T49" fmla="*/ 208 h 208"/>
                <a:gd name="T50" fmla="*/ 32 w 38"/>
                <a:gd name="T51" fmla="*/ 204 h 208"/>
                <a:gd name="T52" fmla="*/ 33 w 38"/>
                <a:gd name="T53" fmla="*/ 204 h 208"/>
                <a:gd name="T54" fmla="*/ 34 w 38"/>
                <a:gd name="T55" fmla="*/ 204 h 208"/>
                <a:gd name="T56" fmla="*/ 33 w 38"/>
                <a:gd name="T57" fmla="*/ 203 h 208"/>
                <a:gd name="T58" fmla="*/ 33 w 38"/>
                <a:gd name="T59" fmla="*/ 203 h 208"/>
                <a:gd name="T60" fmla="*/ 32 w 38"/>
                <a:gd name="T61" fmla="*/ 203 h 208"/>
                <a:gd name="T62" fmla="*/ 31 w 38"/>
                <a:gd name="T63" fmla="*/ 203 h 208"/>
                <a:gd name="T64" fmla="*/ 14 w 38"/>
                <a:gd name="T65" fmla="*/ 200 h 208"/>
                <a:gd name="T66" fmla="*/ 14 w 38"/>
                <a:gd name="T67" fmla="*/ 199 h 208"/>
                <a:gd name="T68" fmla="*/ 12 w 38"/>
                <a:gd name="T69" fmla="*/ 187 h 208"/>
                <a:gd name="T70" fmla="*/ 10 w 38"/>
                <a:gd name="T71" fmla="*/ 164 h 208"/>
                <a:gd name="T72" fmla="*/ 4 w 38"/>
                <a:gd name="T73" fmla="*/ 5 h 208"/>
                <a:gd name="T74" fmla="*/ 4 w 38"/>
                <a:gd name="T75" fmla="*/ 5 h 208"/>
                <a:gd name="T76" fmla="*/ 4 w 38"/>
                <a:gd name="T77" fmla="*/ 5 h 208"/>
                <a:gd name="T78" fmla="*/ 4 w 38"/>
                <a:gd name="T79" fmla="*/ 4 h 208"/>
                <a:gd name="T80" fmla="*/ 4 w 38"/>
                <a:gd name="T81" fmla="*/ 5 h 208"/>
                <a:gd name="T82" fmla="*/ 4 w 38"/>
                <a:gd name="T83" fmla="*/ 8 h 208"/>
                <a:gd name="T84" fmla="*/ 7 w 38"/>
                <a:gd name="T85" fmla="*/ 100 h 208"/>
                <a:gd name="T86" fmla="*/ 10 w 38"/>
                <a:gd name="T87" fmla="*/ 167 h 208"/>
                <a:gd name="T88" fmla="*/ 12 w 38"/>
                <a:gd name="T89" fmla="*/ 190 h 208"/>
                <a:gd name="T90" fmla="*/ 12 w 38"/>
                <a:gd name="T91" fmla="*/ 197 h 208"/>
                <a:gd name="T92" fmla="*/ 14 w 38"/>
                <a:gd name="T93" fmla="*/ 200 h 208"/>
                <a:gd name="T94" fmla="*/ 32 w 38"/>
                <a:gd name="T95" fmla="*/ 204 h 208"/>
                <a:gd name="T96" fmla="*/ 34 w 38"/>
                <a:gd name="T97" fmla="*/ 204 h 208"/>
                <a:gd name="T98" fmla="*/ 34 w 38"/>
                <a:gd name="T9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 h="208">
                  <a:moveTo>
                    <a:pt x="11" y="203"/>
                  </a:moveTo>
                  <a:cubicBezTo>
                    <a:pt x="12" y="201"/>
                    <a:pt x="12" y="201"/>
                    <a:pt x="12" y="201"/>
                  </a:cubicBezTo>
                  <a:cubicBezTo>
                    <a:pt x="11" y="203"/>
                    <a:pt x="11" y="203"/>
                    <a:pt x="11" y="203"/>
                  </a:cubicBezTo>
                  <a:cubicBezTo>
                    <a:pt x="9" y="201"/>
                    <a:pt x="9" y="199"/>
                    <a:pt x="9" y="197"/>
                  </a:cubicBezTo>
                  <a:cubicBezTo>
                    <a:pt x="9" y="197"/>
                    <a:pt x="9" y="197"/>
                    <a:pt x="9" y="197"/>
                  </a:cubicBezTo>
                  <a:cubicBezTo>
                    <a:pt x="8" y="196"/>
                    <a:pt x="8" y="193"/>
                    <a:pt x="8" y="190"/>
                  </a:cubicBezTo>
                  <a:cubicBezTo>
                    <a:pt x="8" y="190"/>
                    <a:pt x="8" y="190"/>
                    <a:pt x="8" y="190"/>
                  </a:cubicBezTo>
                  <a:cubicBezTo>
                    <a:pt x="7" y="185"/>
                    <a:pt x="6" y="177"/>
                    <a:pt x="6" y="167"/>
                  </a:cubicBezTo>
                  <a:cubicBezTo>
                    <a:pt x="6" y="167"/>
                    <a:pt x="6" y="167"/>
                    <a:pt x="6" y="167"/>
                  </a:cubicBezTo>
                  <a:cubicBezTo>
                    <a:pt x="5" y="149"/>
                    <a:pt x="3" y="125"/>
                    <a:pt x="3" y="101"/>
                  </a:cubicBezTo>
                  <a:cubicBezTo>
                    <a:pt x="3" y="101"/>
                    <a:pt x="3" y="101"/>
                    <a:pt x="3" y="101"/>
                  </a:cubicBezTo>
                  <a:cubicBezTo>
                    <a:pt x="1" y="52"/>
                    <a:pt x="0" y="5"/>
                    <a:pt x="0" y="5"/>
                  </a:cubicBezTo>
                  <a:cubicBezTo>
                    <a:pt x="0" y="5"/>
                    <a:pt x="0" y="5"/>
                    <a:pt x="0" y="5"/>
                  </a:cubicBezTo>
                  <a:cubicBezTo>
                    <a:pt x="0" y="2"/>
                    <a:pt x="0" y="2"/>
                    <a:pt x="0" y="2"/>
                  </a:cubicBezTo>
                  <a:cubicBezTo>
                    <a:pt x="1" y="2"/>
                    <a:pt x="1" y="2"/>
                    <a:pt x="1" y="2"/>
                  </a:cubicBezTo>
                  <a:cubicBezTo>
                    <a:pt x="1" y="1"/>
                    <a:pt x="2" y="0"/>
                    <a:pt x="4" y="0"/>
                  </a:cubicBezTo>
                  <a:cubicBezTo>
                    <a:pt x="4" y="0"/>
                    <a:pt x="4" y="0"/>
                    <a:pt x="4" y="0"/>
                  </a:cubicBezTo>
                  <a:cubicBezTo>
                    <a:pt x="4" y="0"/>
                    <a:pt x="4" y="0"/>
                    <a:pt x="4" y="0"/>
                  </a:cubicBezTo>
                  <a:cubicBezTo>
                    <a:pt x="4" y="0"/>
                    <a:pt x="4" y="0"/>
                    <a:pt x="4" y="0"/>
                  </a:cubicBezTo>
                  <a:cubicBezTo>
                    <a:pt x="6" y="0"/>
                    <a:pt x="8" y="2"/>
                    <a:pt x="8" y="5"/>
                  </a:cubicBezTo>
                  <a:cubicBezTo>
                    <a:pt x="8" y="5"/>
                    <a:pt x="8" y="5"/>
                    <a:pt x="8" y="5"/>
                  </a:cubicBezTo>
                  <a:cubicBezTo>
                    <a:pt x="8" y="5"/>
                    <a:pt x="11" y="108"/>
                    <a:pt x="14" y="164"/>
                  </a:cubicBezTo>
                  <a:cubicBezTo>
                    <a:pt x="14" y="164"/>
                    <a:pt x="14" y="164"/>
                    <a:pt x="14" y="164"/>
                  </a:cubicBezTo>
                  <a:cubicBezTo>
                    <a:pt x="15" y="173"/>
                    <a:pt x="15" y="181"/>
                    <a:pt x="16" y="187"/>
                  </a:cubicBezTo>
                  <a:cubicBezTo>
                    <a:pt x="16" y="187"/>
                    <a:pt x="16" y="187"/>
                    <a:pt x="16" y="187"/>
                  </a:cubicBezTo>
                  <a:cubicBezTo>
                    <a:pt x="16" y="192"/>
                    <a:pt x="17" y="196"/>
                    <a:pt x="17" y="197"/>
                  </a:cubicBezTo>
                  <a:cubicBezTo>
                    <a:pt x="17" y="197"/>
                    <a:pt x="17" y="197"/>
                    <a:pt x="17" y="197"/>
                  </a:cubicBezTo>
                  <a:cubicBezTo>
                    <a:pt x="20" y="199"/>
                    <a:pt x="28" y="200"/>
                    <a:pt x="31" y="199"/>
                  </a:cubicBezTo>
                  <a:cubicBezTo>
                    <a:pt x="31" y="199"/>
                    <a:pt x="31" y="199"/>
                    <a:pt x="31" y="199"/>
                  </a:cubicBezTo>
                  <a:cubicBezTo>
                    <a:pt x="31" y="199"/>
                    <a:pt x="31" y="199"/>
                    <a:pt x="32" y="199"/>
                  </a:cubicBezTo>
                  <a:cubicBezTo>
                    <a:pt x="32" y="199"/>
                    <a:pt x="32" y="199"/>
                    <a:pt x="32" y="199"/>
                  </a:cubicBezTo>
                  <a:cubicBezTo>
                    <a:pt x="32"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6" y="200"/>
                    <a:pt x="38" y="201"/>
                    <a:pt x="38" y="204"/>
                  </a:cubicBezTo>
                  <a:cubicBezTo>
                    <a:pt x="38" y="204"/>
                    <a:pt x="38" y="204"/>
                    <a:pt x="38" y="204"/>
                  </a:cubicBezTo>
                  <a:cubicBezTo>
                    <a:pt x="38" y="204"/>
                    <a:pt x="38" y="204"/>
                    <a:pt x="38" y="204"/>
                  </a:cubicBezTo>
                  <a:cubicBezTo>
                    <a:pt x="38" y="206"/>
                    <a:pt x="36" y="208"/>
                    <a:pt x="33" y="208"/>
                  </a:cubicBezTo>
                  <a:cubicBezTo>
                    <a:pt x="33" y="208"/>
                    <a:pt x="33" y="208"/>
                    <a:pt x="33" y="208"/>
                  </a:cubicBezTo>
                  <a:cubicBezTo>
                    <a:pt x="33" y="208"/>
                    <a:pt x="33" y="208"/>
                    <a:pt x="32" y="208"/>
                  </a:cubicBezTo>
                  <a:cubicBezTo>
                    <a:pt x="32" y="208"/>
                    <a:pt x="32" y="208"/>
                    <a:pt x="32" y="208"/>
                  </a:cubicBezTo>
                  <a:cubicBezTo>
                    <a:pt x="28" y="208"/>
                    <a:pt x="18" y="208"/>
                    <a:pt x="11" y="203"/>
                  </a:cubicBezTo>
                  <a:close/>
                  <a:moveTo>
                    <a:pt x="32" y="204"/>
                  </a:moveTo>
                  <a:cubicBezTo>
                    <a:pt x="33" y="204"/>
                    <a:pt x="33" y="204"/>
                    <a:pt x="33" y="204"/>
                  </a:cubicBezTo>
                  <a:cubicBezTo>
                    <a:pt x="33" y="204"/>
                    <a:pt x="33" y="204"/>
                    <a:pt x="33" y="204"/>
                  </a:cubicBezTo>
                  <a:cubicBezTo>
                    <a:pt x="33" y="204"/>
                    <a:pt x="34" y="204"/>
                    <a:pt x="34" y="204"/>
                  </a:cubicBezTo>
                  <a:cubicBezTo>
                    <a:pt x="34" y="204"/>
                    <a:pt x="34" y="204"/>
                    <a:pt x="34" y="204"/>
                  </a:cubicBezTo>
                  <a:cubicBezTo>
                    <a:pt x="34" y="204"/>
                    <a:pt x="33" y="204"/>
                    <a:pt x="33" y="203"/>
                  </a:cubicBezTo>
                  <a:cubicBezTo>
                    <a:pt x="33" y="203"/>
                    <a:pt x="33" y="203"/>
                    <a:pt x="33" y="203"/>
                  </a:cubicBezTo>
                  <a:cubicBezTo>
                    <a:pt x="33" y="204"/>
                    <a:pt x="33" y="204"/>
                    <a:pt x="33" y="204"/>
                  </a:cubicBezTo>
                  <a:cubicBezTo>
                    <a:pt x="33" y="203"/>
                    <a:pt x="33" y="203"/>
                    <a:pt x="33" y="203"/>
                  </a:cubicBezTo>
                  <a:cubicBezTo>
                    <a:pt x="32" y="203"/>
                    <a:pt x="32" y="203"/>
                    <a:pt x="32" y="203"/>
                  </a:cubicBezTo>
                  <a:cubicBezTo>
                    <a:pt x="32" y="203"/>
                    <a:pt x="32" y="203"/>
                    <a:pt x="32" y="203"/>
                  </a:cubicBezTo>
                  <a:cubicBezTo>
                    <a:pt x="32" y="203"/>
                    <a:pt x="31" y="203"/>
                    <a:pt x="31" y="203"/>
                  </a:cubicBezTo>
                  <a:cubicBezTo>
                    <a:pt x="31" y="203"/>
                    <a:pt x="31" y="203"/>
                    <a:pt x="31" y="203"/>
                  </a:cubicBezTo>
                  <a:cubicBezTo>
                    <a:pt x="27" y="203"/>
                    <a:pt x="19" y="203"/>
                    <a:pt x="14" y="200"/>
                  </a:cubicBezTo>
                  <a:cubicBezTo>
                    <a:pt x="14" y="200"/>
                    <a:pt x="14" y="200"/>
                    <a:pt x="14" y="200"/>
                  </a:cubicBezTo>
                  <a:cubicBezTo>
                    <a:pt x="14" y="199"/>
                    <a:pt x="14" y="199"/>
                    <a:pt x="14" y="199"/>
                  </a:cubicBezTo>
                  <a:cubicBezTo>
                    <a:pt x="14" y="199"/>
                    <a:pt x="14" y="199"/>
                    <a:pt x="14" y="199"/>
                  </a:cubicBezTo>
                  <a:cubicBezTo>
                    <a:pt x="13" y="197"/>
                    <a:pt x="13" y="193"/>
                    <a:pt x="12" y="187"/>
                  </a:cubicBezTo>
                  <a:cubicBezTo>
                    <a:pt x="12" y="187"/>
                    <a:pt x="12" y="187"/>
                    <a:pt x="12" y="187"/>
                  </a:cubicBezTo>
                  <a:cubicBezTo>
                    <a:pt x="11" y="181"/>
                    <a:pt x="11" y="173"/>
                    <a:pt x="10" y="164"/>
                  </a:cubicBezTo>
                  <a:cubicBezTo>
                    <a:pt x="10" y="164"/>
                    <a:pt x="10" y="164"/>
                    <a:pt x="10" y="164"/>
                  </a:cubicBezTo>
                  <a:cubicBezTo>
                    <a:pt x="7" y="109"/>
                    <a:pt x="5" y="9"/>
                    <a:pt x="4" y="5"/>
                  </a:cubicBezTo>
                  <a:cubicBezTo>
                    <a:pt x="4" y="5"/>
                    <a:pt x="4" y="5"/>
                    <a:pt x="4" y="5"/>
                  </a:cubicBezTo>
                  <a:cubicBezTo>
                    <a:pt x="4" y="5"/>
                    <a:pt x="4" y="5"/>
                    <a:pt x="4" y="5"/>
                  </a:cubicBezTo>
                  <a:cubicBezTo>
                    <a:pt x="4" y="5"/>
                    <a:pt x="4" y="5"/>
                    <a:pt x="4" y="5"/>
                  </a:cubicBezTo>
                  <a:cubicBezTo>
                    <a:pt x="5" y="5"/>
                    <a:pt x="5" y="5"/>
                    <a:pt x="5" y="5"/>
                  </a:cubicBezTo>
                  <a:cubicBezTo>
                    <a:pt x="4" y="5"/>
                    <a:pt x="4" y="5"/>
                    <a:pt x="4" y="5"/>
                  </a:cubicBezTo>
                  <a:cubicBezTo>
                    <a:pt x="4" y="5"/>
                    <a:pt x="4" y="4"/>
                    <a:pt x="4" y="4"/>
                  </a:cubicBezTo>
                  <a:cubicBezTo>
                    <a:pt x="4" y="4"/>
                    <a:pt x="4" y="4"/>
                    <a:pt x="4" y="4"/>
                  </a:cubicBezTo>
                  <a:cubicBezTo>
                    <a:pt x="4" y="4"/>
                    <a:pt x="4" y="4"/>
                    <a:pt x="4" y="4"/>
                  </a:cubicBezTo>
                  <a:cubicBezTo>
                    <a:pt x="4" y="4"/>
                    <a:pt x="4" y="5"/>
                    <a:pt x="4" y="5"/>
                  </a:cubicBezTo>
                  <a:cubicBezTo>
                    <a:pt x="4" y="5"/>
                    <a:pt x="4" y="5"/>
                    <a:pt x="4" y="5"/>
                  </a:cubicBezTo>
                  <a:cubicBezTo>
                    <a:pt x="4" y="8"/>
                    <a:pt x="4" y="8"/>
                    <a:pt x="4" y="8"/>
                  </a:cubicBezTo>
                  <a:cubicBezTo>
                    <a:pt x="4" y="8"/>
                    <a:pt x="4" y="8"/>
                    <a:pt x="4" y="8"/>
                  </a:cubicBezTo>
                  <a:cubicBezTo>
                    <a:pt x="4" y="20"/>
                    <a:pt x="5" y="60"/>
                    <a:pt x="7" y="100"/>
                  </a:cubicBezTo>
                  <a:cubicBezTo>
                    <a:pt x="7" y="100"/>
                    <a:pt x="7" y="100"/>
                    <a:pt x="7" y="100"/>
                  </a:cubicBezTo>
                  <a:cubicBezTo>
                    <a:pt x="7" y="124"/>
                    <a:pt x="9" y="149"/>
                    <a:pt x="10" y="167"/>
                  </a:cubicBezTo>
                  <a:cubicBezTo>
                    <a:pt x="10" y="167"/>
                    <a:pt x="10" y="167"/>
                    <a:pt x="10" y="167"/>
                  </a:cubicBezTo>
                  <a:cubicBezTo>
                    <a:pt x="10" y="176"/>
                    <a:pt x="11" y="184"/>
                    <a:pt x="12" y="190"/>
                  </a:cubicBezTo>
                  <a:cubicBezTo>
                    <a:pt x="12" y="190"/>
                    <a:pt x="12" y="190"/>
                    <a:pt x="12" y="190"/>
                  </a:cubicBezTo>
                  <a:cubicBezTo>
                    <a:pt x="12" y="193"/>
                    <a:pt x="12" y="195"/>
                    <a:pt x="12" y="197"/>
                  </a:cubicBezTo>
                  <a:cubicBezTo>
                    <a:pt x="12" y="197"/>
                    <a:pt x="12" y="197"/>
                    <a:pt x="12" y="197"/>
                  </a:cubicBezTo>
                  <a:cubicBezTo>
                    <a:pt x="13" y="199"/>
                    <a:pt x="13" y="199"/>
                    <a:pt x="14" y="200"/>
                  </a:cubicBezTo>
                  <a:cubicBezTo>
                    <a:pt x="14" y="200"/>
                    <a:pt x="14" y="200"/>
                    <a:pt x="14" y="200"/>
                  </a:cubicBezTo>
                  <a:cubicBezTo>
                    <a:pt x="18" y="204"/>
                    <a:pt x="28" y="204"/>
                    <a:pt x="32" y="204"/>
                  </a:cubicBezTo>
                  <a:close/>
                  <a:moveTo>
                    <a:pt x="34" y="204"/>
                  </a:moveTo>
                  <a:cubicBezTo>
                    <a:pt x="34" y="204"/>
                    <a:pt x="34" y="204"/>
                    <a:pt x="34" y="204"/>
                  </a:cubicBezTo>
                  <a:cubicBezTo>
                    <a:pt x="34" y="204"/>
                    <a:pt x="34" y="204"/>
                    <a:pt x="34" y="204"/>
                  </a:cubicBezTo>
                  <a:cubicBezTo>
                    <a:pt x="34" y="204"/>
                    <a:pt x="34" y="204"/>
                    <a:pt x="3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Group 173"/>
          <p:cNvGrpSpPr>
            <a:grpSpLocks noChangeAspect="1"/>
          </p:cNvGrpSpPr>
          <p:nvPr/>
        </p:nvGrpSpPr>
        <p:grpSpPr bwMode="auto">
          <a:xfrm>
            <a:off x="9685174" y="4036561"/>
            <a:ext cx="807784" cy="1089955"/>
            <a:chOff x="3106" y="2648"/>
            <a:chExt cx="438" cy="591"/>
          </a:xfrm>
          <a:solidFill>
            <a:srgbClr val="F7B63E"/>
          </a:solidFill>
        </p:grpSpPr>
        <p:sp>
          <p:nvSpPr>
            <p:cNvPr id="95" name="Freeform 174"/>
            <p:cNvSpPr/>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75"/>
            <p:cNvSpPr/>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6"/>
            <p:cNvSpPr/>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7"/>
            <p:cNvSpPr/>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8"/>
            <p:cNvSpPr/>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9"/>
            <p:cNvSpPr>
              <a:spLocks noEditPoints="1"/>
            </p:cNvSpPr>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0"/>
            <p:cNvSpPr/>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81"/>
            <p:cNvSpPr/>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82"/>
            <p:cNvSpPr/>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83"/>
            <p:cNvSpPr/>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4"/>
            <p:cNvSpPr>
              <a:spLocks noEditPoints="1"/>
            </p:cNvSpPr>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5"/>
            <p:cNvSpPr/>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6"/>
            <p:cNvSpPr/>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7"/>
            <p:cNvSpPr/>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8"/>
            <p:cNvSpPr/>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9"/>
            <p:cNvSpPr/>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0"/>
            <p:cNvSpPr>
              <a:spLocks noEditPoints="1"/>
            </p:cNvSpPr>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1"/>
            <p:cNvSpPr/>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2"/>
            <p:cNvSpPr/>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3"/>
            <p:cNvSpPr/>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94"/>
            <p:cNvSpPr/>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95"/>
            <p:cNvSpPr/>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96"/>
            <p:cNvSpPr/>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7"/>
            <p:cNvSpPr/>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98"/>
            <p:cNvSpPr/>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99"/>
            <p:cNvSpPr/>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00"/>
            <p:cNvSpPr/>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01"/>
            <p:cNvSpPr/>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2"/>
            <p:cNvSpPr/>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3"/>
            <p:cNvSpPr/>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4"/>
            <p:cNvSpPr/>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05"/>
            <p:cNvSpPr/>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06"/>
            <p:cNvSpPr/>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07"/>
            <p:cNvSpPr/>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8"/>
            <p:cNvSpPr/>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09"/>
            <p:cNvSpPr/>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10"/>
            <p:cNvSpPr/>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11"/>
            <p:cNvSpPr/>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12"/>
            <p:cNvSpPr/>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13"/>
            <p:cNvSpPr/>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14"/>
            <p:cNvSpPr/>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15"/>
            <p:cNvSpPr>
              <a:spLocks noEditPoints="1"/>
            </p:cNvSpPr>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16"/>
            <p:cNvSpPr>
              <a:spLocks noEditPoints="1"/>
            </p:cNvSpPr>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17"/>
            <p:cNvSpPr/>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18"/>
            <p:cNvSpPr/>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219"/>
            <p:cNvSpPr/>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20"/>
            <p:cNvSpPr/>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21"/>
            <p:cNvSpPr/>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22"/>
            <p:cNvSpPr/>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23"/>
            <p:cNvSpPr/>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24"/>
            <p:cNvSpPr/>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25"/>
            <p:cNvSpPr/>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6"/>
            <p:cNvSpPr/>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27"/>
            <p:cNvSpPr/>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8"/>
            <p:cNvSpPr/>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29"/>
            <p:cNvSpPr/>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30"/>
            <p:cNvSpPr/>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31"/>
            <p:cNvSpPr/>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2"/>
            <p:cNvSpPr/>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33"/>
            <p:cNvSpPr/>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34"/>
            <p:cNvSpPr/>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35"/>
            <p:cNvSpPr/>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36"/>
            <p:cNvSpPr/>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37"/>
            <p:cNvSpPr/>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38"/>
            <p:cNvSpPr/>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39"/>
            <p:cNvSpPr/>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40"/>
            <p:cNvSpPr/>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41"/>
            <p:cNvSpPr/>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42"/>
            <p:cNvSpPr/>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3"/>
            <p:cNvSpPr/>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44"/>
            <p:cNvSpPr/>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45"/>
            <p:cNvSpPr/>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46"/>
            <p:cNvSpPr/>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7"/>
            <p:cNvSpPr/>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8"/>
            <p:cNvSpPr/>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9"/>
            <p:cNvSpPr>
              <a:spLocks noEditPoints="1"/>
            </p:cNvSpPr>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0"/>
            <p:cNvSpPr/>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1"/>
            <p:cNvSpPr>
              <a:spLocks noEditPoints="1"/>
            </p:cNvSpPr>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8660116" y="1025595"/>
            <a:ext cx="3200930" cy="986350"/>
            <a:chOff x="9798519" y="1230028"/>
            <a:chExt cx="2290917" cy="705934"/>
          </a:xfrm>
        </p:grpSpPr>
        <p:sp>
          <p:nvSpPr>
            <p:cNvPr id="210" name="任意多边形 209"/>
            <p:cNvSpPr/>
            <p:nvPr/>
          </p:nvSpPr>
          <p:spPr>
            <a:xfrm flipH="1">
              <a:off x="9798519" y="1230028"/>
              <a:ext cx="1574048" cy="68664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任意多边形 210"/>
            <p:cNvSpPr/>
            <p:nvPr/>
          </p:nvSpPr>
          <p:spPr>
            <a:xfrm>
              <a:off x="10887505" y="1383658"/>
              <a:ext cx="1201931" cy="55230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62" name="文本框 161"/>
          <p:cNvSpPr txBox="1"/>
          <p:nvPr/>
        </p:nvSpPr>
        <p:spPr>
          <a:xfrm>
            <a:off x="3029311" y="3224894"/>
            <a:ext cx="6183734" cy="1200329"/>
          </a:xfrm>
          <a:prstGeom prst="rect">
            <a:avLst/>
          </a:prstGeom>
          <a:noFill/>
        </p:spPr>
        <p:txBody>
          <a:bodyPr wrap="square" rtlCol="0">
            <a:spAutoFit/>
          </a:bodyPr>
          <a:lstStyle/>
          <a:p>
            <a:pPr lvl="0" algn="dist">
              <a:defRPr/>
            </a:pPr>
            <a:r>
              <a:rPr lang="zh-CN" altLang="en-US" sz="7200" kern="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en-US" altLang="zh-CN" sz="7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4" name="椭圆 163"/>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1904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62"/>
                                        </p:tgtEl>
                                        <p:attrNameLst>
                                          <p:attrName>style.visibility</p:attrName>
                                        </p:attrNameLst>
                                      </p:cBhvr>
                                      <p:to>
                                        <p:strVal val="visible"/>
                                      </p:to>
                                    </p:set>
                                    <p:anim by="(-#ppt_w*2)" calcmode="lin" valueType="num">
                                      <p:cBhvr rctx="PPT">
                                        <p:cTn id="35" dur="500" autoRev="1" fill="hold">
                                          <p:stCondLst>
                                            <p:cond delay="0"/>
                                          </p:stCondLst>
                                        </p:cTn>
                                        <p:tgtEl>
                                          <p:spTgt spid="162"/>
                                        </p:tgtEl>
                                        <p:attrNameLst>
                                          <p:attrName>ppt_w</p:attrName>
                                        </p:attrNameLst>
                                      </p:cBhvr>
                                    </p:anim>
                                    <p:anim by="(#ppt_w*0.50)" calcmode="lin" valueType="num">
                                      <p:cBhvr>
                                        <p:cTn id="36" dur="500" decel="50000" autoRev="1" fill="hold">
                                          <p:stCondLst>
                                            <p:cond delay="0"/>
                                          </p:stCondLst>
                                        </p:cTn>
                                        <p:tgtEl>
                                          <p:spTgt spid="162"/>
                                        </p:tgtEl>
                                        <p:attrNameLst>
                                          <p:attrName>ppt_x</p:attrName>
                                        </p:attrNameLst>
                                      </p:cBhvr>
                                    </p:anim>
                                    <p:anim from="(-#ppt_h/2)" to="(#ppt_y)" calcmode="lin" valueType="num">
                                      <p:cBhvr>
                                        <p:cTn id="37" dur="1000" fill="hold">
                                          <p:stCondLst>
                                            <p:cond delay="0"/>
                                          </p:stCondLst>
                                        </p:cTn>
                                        <p:tgtEl>
                                          <p:spTgt spid="162"/>
                                        </p:tgtEl>
                                        <p:attrNameLst>
                                          <p:attrName>ppt_y</p:attrName>
                                        </p:attrNameLst>
                                      </p:cBhvr>
                                    </p:anim>
                                    <p:animRot by="21600000">
                                      <p:cBhvr>
                                        <p:cTn id="38" dur="1000" fill="hold">
                                          <p:stCondLst>
                                            <p:cond delay="0"/>
                                          </p:stCondLst>
                                        </p:cTn>
                                        <p:tgtEl>
                                          <p:spTgt spid="162"/>
                                        </p:tgtEl>
                                        <p:attrNameLst>
                                          <p:attrName>r</p:attrName>
                                        </p:attrNameLst>
                                      </p:cBhvr>
                                    </p:animRot>
                                  </p:childTnLst>
                                </p:cTn>
                              </p:par>
                            </p:childTnLst>
                          </p:cTn>
                        </p:par>
                        <p:par>
                          <p:cTn id="39" fill="hold">
                            <p:stCondLst>
                              <p:cond delay="4300"/>
                            </p:stCondLst>
                            <p:childTnLst>
                              <p:par>
                                <p:cTn id="40" presetID="10" presetClass="entr" presetSubtype="0"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1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265970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产品介绍</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335FD557-1068-4C03-93EF-CA8B5D5F24BC}"/>
              </a:ext>
            </a:extLst>
          </p:cNvPr>
          <p:cNvGrpSpPr/>
          <p:nvPr/>
        </p:nvGrpSpPr>
        <p:grpSpPr>
          <a:xfrm>
            <a:off x="1026114" y="1494537"/>
            <a:ext cx="9954243" cy="4515660"/>
            <a:chOff x="1027435" y="1803074"/>
            <a:chExt cx="9954243" cy="4515660"/>
          </a:xfrm>
        </p:grpSpPr>
        <p:sp>
          <p:nvSpPr>
            <p:cNvPr id="31" name="Freeform 5"/>
            <p:cNvSpPr>
              <a:spLocks noEditPoints="1"/>
            </p:cNvSpPr>
            <p:nvPr/>
          </p:nvSpPr>
          <p:spPr bwMode="auto">
            <a:xfrm rot="16200000">
              <a:off x="469647" y="2570542"/>
              <a:ext cx="2924639" cy="1809064"/>
            </a:xfrm>
            <a:custGeom>
              <a:avLst/>
              <a:gdLst>
                <a:gd name="T0" fmla="*/ 422 w 572"/>
                <a:gd name="T1" fmla="*/ 251 h 254"/>
                <a:gd name="T2" fmla="*/ 415 w 572"/>
                <a:gd name="T3" fmla="*/ 17 h 254"/>
                <a:gd name="T4" fmla="*/ 381 w 572"/>
                <a:gd name="T5" fmla="*/ 92 h 254"/>
                <a:gd name="T6" fmla="*/ 31 w 572"/>
                <a:gd name="T7" fmla="*/ 34 h 254"/>
                <a:gd name="T8" fmla="*/ 43 w 572"/>
                <a:gd name="T9" fmla="*/ 224 h 254"/>
                <a:gd name="T10" fmla="*/ 203 w 572"/>
                <a:gd name="T11" fmla="*/ 174 h 254"/>
                <a:gd name="T12" fmla="*/ 52 w 572"/>
                <a:gd name="T13" fmla="*/ 141 h 254"/>
                <a:gd name="T14" fmla="*/ 57 w 572"/>
                <a:gd name="T15" fmla="*/ 132 h 254"/>
                <a:gd name="T16" fmla="*/ 127 w 572"/>
                <a:gd name="T17" fmla="*/ 173 h 254"/>
                <a:gd name="T18" fmla="*/ 103 w 572"/>
                <a:gd name="T19" fmla="*/ 187 h 254"/>
                <a:gd name="T20" fmla="*/ 59 w 572"/>
                <a:gd name="T21" fmla="*/ 77 h 254"/>
                <a:gd name="T22" fmla="*/ 94 w 572"/>
                <a:gd name="T23" fmla="*/ 79 h 254"/>
                <a:gd name="T24" fmla="*/ 191 w 572"/>
                <a:gd name="T25" fmla="*/ 155 h 254"/>
                <a:gd name="T26" fmla="*/ 228 w 572"/>
                <a:gd name="T27" fmla="*/ 167 h 254"/>
                <a:gd name="T28" fmla="*/ 248 w 572"/>
                <a:gd name="T29" fmla="*/ 166 h 254"/>
                <a:gd name="T30" fmla="*/ 298 w 572"/>
                <a:gd name="T31" fmla="*/ 127 h 254"/>
                <a:gd name="T32" fmla="*/ 334 w 572"/>
                <a:gd name="T33" fmla="*/ 165 h 254"/>
                <a:gd name="T34" fmla="*/ 421 w 572"/>
                <a:gd name="T35" fmla="*/ 245 h 254"/>
                <a:gd name="T36" fmla="*/ 439 w 572"/>
                <a:gd name="T37" fmla="*/ 234 h 254"/>
                <a:gd name="T38" fmla="*/ 492 w 572"/>
                <a:gd name="T39" fmla="*/ 190 h 254"/>
                <a:gd name="T40" fmla="*/ 514 w 572"/>
                <a:gd name="T41" fmla="*/ 181 h 254"/>
                <a:gd name="T42" fmla="*/ 558 w 572"/>
                <a:gd name="T43" fmla="*/ 148 h 254"/>
                <a:gd name="T44" fmla="*/ 501 w 572"/>
                <a:gd name="T45" fmla="*/ 84 h 254"/>
                <a:gd name="T46" fmla="*/ 427 w 572"/>
                <a:gd name="T47" fmla="*/ 28 h 254"/>
                <a:gd name="T48" fmla="*/ 449 w 572"/>
                <a:gd name="T49" fmla="*/ 54 h 254"/>
                <a:gd name="T50" fmla="*/ 421 w 572"/>
                <a:gd name="T51" fmla="*/ 90 h 254"/>
                <a:gd name="T52" fmla="*/ 555 w 572"/>
                <a:gd name="T53" fmla="*/ 151 h 254"/>
                <a:gd name="T54" fmla="*/ 533 w 572"/>
                <a:gd name="T55" fmla="*/ 167 h 254"/>
                <a:gd name="T56" fmla="*/ 498 w 572"/>
                <a:gd name="T57" fmla="*/ 128 h 254"/>
                <a:gd name="T58" fmla="*/ 442 w 572"/>
                <a:gd name="T59" fmla="*/ 114 h 254"/>
                <a:gd name="T60" fmla="*/ 426 w 572"/>
                <a:gd name="T61" fmla="*/ 118 h 254"/>
                <a:gd name="T62" fmla="*/ 426 w 572"/>
                <a:gd name="T63" fmla="*/ 118 h 254"/>
                <a:gd name="T64" fmla="*/ 405 w 572"/>
                <a:gd name="T65" fmla="*/ 116 h 254"/>
                <a:gd name="T66" fmla="*/ 334 w 572"/>
                <a:gd name="T67" fmla="*/ 98 h 254"/>
                <a:gd name="T68" fmla="*/ 372 w 572"/>
                <a:gd name="T69" fmla="*/ 110 h 254"/>
                <a:gd name="T70" fmla="*/ 418 w 572"/>
                <a:gd name="T71" fmla="*/ 141 h 254"/>
                <a:gd name="T72" fmla="*/ 478 w 572"/>
                <a:gd name="T73" fmla="*/ 197 h 254"/>
                <a:gd name="T74" fmla="*/ 468 w 572"/>
                <a:gd name="T75" fmla="*/ 191 h 254"/>
                <a:gd name="T76" fmla="*/ 428 w 572"/>
                <a:gd name="T77" fmla="*/ 206 h 254"/>
                <a:gd name="T78" fmla="*/ 466 w 572"/>
                <a:gd name="T79" fmla="*/ 213 h 254"/>
                <a:gd name="T80" fmla="*/ 420 w 572"/>
                <a:gd name="T81" fmla="*/ 168 h 254"/>
                <a:gd name="T82" fmla="*/ 304 w 572"/>
                <a:gd name="T83" fmla="*/ 100 h 254"/>
                <a:gd name="T84" fmla="*/ 299 w 572"/>
                <a:gd name="T85" fmla="*/ 109 h 254"/>
                <a:gd name="T86" fmla="*/ 424 w 572"/>
                <a:gd name="T87" fmla="*/ 187 h 254"/>
                <a:gd name="T88" fmla="*/ 298 w 572"/>
                <a:gd name="T89" fmla="*/ 112 h 254"/>
                <a:gd name="T90" fmla="*/ 232 w 572"/>
                <a:gd name="T91" fmla="*/ 91 h 254"/>
                <a:gd name="T92" fmla="*/ 230 w 572"/>
                <a:gd name="T93" fmla="*/ 95 h 254"/>
                <a:gd name="T94" fmla="*/ 258 w 572"/>
                <a:gd name="T95" fmla="*/ 159 h 254"/>
                <a:gd name="T96" fmla="*/ 295 w 572"/>
                <a:gd name="T97" fmla="*/ 158 h 254"/>
                <a:gd name="T98" fmla="*/ 185 w 572"/>
                <a:gd name="T99" fmla="*/ 82 h 254"/>
                <a:gd name="T100" fmla="*/ 188 w 572"/>
                <a:gd name="T101" fmla="*/ 92 h 254"/>
                <a:gd name="T102" fmla="*/ 234 w 572"/>
                <a:gd name="T103" fmla="*/ 147 h 254"/>
                <a:gd name="T104" fmla="*/ 122 w 572"/>
                <a:gd name="T105" fmla="*/ 66 h 254"/>
                <a:gd name="T106" fmla="*/ 118 w 572"/>
                <a:gd name="T107" fmla="*/ 69 h 254"/>
                <a:gd name="T108" fmla="*/ 62 w 572"/>
                <a:gd name="T109" fmla="*/ 42 h 254"/>
                <a:gd name="T110" fmla="*/ 41 w 572"/>
                <a:gd name="T111" fmla="*/ 41 h 254"/>
                <a:gd name="T112" fmla="*/ 96 w 572"/>
                <a:gd name="T113" fmla="*/ 93 h 254"/>
                <a:gd name="T114" fmla="*/ 58 w 572"/>
                <a:gd name="T115" fmla="*/ 179 h 254"/>
                <a:gd name="T116" fmla="*/ 79 w 572"/>
                <a:gd name="T117" fmla="*/ 188 h 254"/>
                <a:gd name="T118" fmla="*/ 70 w 572"/>
                <a:gd name="T119" fmla="*/ 201 h 254"/>
                <a:gd name="T120" fmla="*/ 51 w 572"/>
                <a:gd name="T121" fmla="*/ 207 h 254"/>
                <a:gd name="T122" fmla="*/ 63 w 572"/>
                <a:gd name="T123" fmla="*/ 205 h 254"/>
                <a:gd name="T124" fmla="*/ 32 w 572"/>
                <a:gd name="T125" fmla="*/ 2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338004" y="1803074"/>
              <a:ext cx="7643674" cy="4515660"/>
            </a:xfrm>
            <a:prstGeom prst="rect">
              <a:avLst/>
            </a:prstGeom>
            <a:noFill/>
            <a:effectLst/>
          </p:spPr>
          <p:txBody>
            <a:bodyPr wrap="square" rtlCol="0">
              <a:spAutoFit/>
            </a:bodyPr>
            <a:lstStyle/>
            <a:p>
              <a:pPr algn="just">
                <a:lnSpc>
                  <a:spcPct val="150000"/>
                </a:lnSpc>
              </a:pP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本项目开发的产品为一个针对幼儿园至小学低龄阶段小孩的家教小机器人，凭借悟空机器人外形的可爱，拉近与小孩子之间的距离，在陪伴中对儿童进行早期的辅助教育。</a:t>
              </a:r>
              <a:endParaRPr lang="en-US" altLang="zh-CN" sz="2800" dirty="0">
                <a:latin typeface="幼圆" panose="02010509060101010101" pitchFamily="49" charset="-122"/>
                <a:ea typeface="幼圆" panose="02010509060101010101" pitchFamily="49" charset="-122"/>
              </a:endParaRPr>
            </a:p>
            <a:p>
              <a:pPr algn="just">
                <a:lnSpc>
                  <a:spcPct val="150000"/>
                </a:lnSpc>
              </a:pP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可以实现根据语音指令进行简单动作的执行，简单的中英翻译教学，可以为小孩讲故事、念古诗，根据指令播放歌曲等功能。</a:t>
              </a:r>
              <a:endParaRPr lang="en-US" altLang="zh-CN" sz="2800" dirty="0">
                <a:solidFill>
                  <a:schemeClr val="tx1">
                    <a:lumMod val="85000"/>
                    <a:lumOff val="15000"/>
                  </a:schemeClr>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82379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48"/>
          <p:cNvSpPr/>
          <p:nvPr/>
        </p:nvSpPr>
        <p:spPr>
          <a:xfrm>
            <a:off x="2855942" y="2924637"/>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2855941" y="4638183"/>
            <a:ext cx="6578748" cy="37274"/>
          </a:xfrm>
          <a:custGeom>
            <a:avLst/>
            <a:gdLst>
              <a:gd name="connsiteX0" fmla="*/ 0 w 5662863"/>
              <a:gd name="connsiteY0" fmla="*/ 0 h 32085"/>
              <a:gd name="connsiteX1" fmla="*/ 5662863 w 5662863"/>
              <a:gd name="connsiteY1" fmla="*/ 32085 h 32085"/>
            </a:gdLst>
            <a:ahLst/>
            <a:cxnLst>
              <a:cxn ang="0">
                <a:pos x="connsiteX0" y="connsiteY0"/>
              </a:cxn>
              <a:cxn ang="0">
                <a:pos x="connsiteX1" y="connsiteY1"/>
              </a:cxn>
            </a:cxnLst>
            <a:rect l="l" t="t" r="r" b="b"/>
            <a:pathLst>
              <a:path w="5662863" h="32085">
                <a:moveTo>
                  <a:pt x="0" y="0"/>
                </a:moveTo>
                <a:lnTo>
                  <a:pt x="5662863" y="32085"/>
                </a:lnTo>
              </a:path>
            </a:pathLst>
          </a:custGeom>
          <a:noFill/>
          <a:ln w="25400" cap="rnd">
            <a:solidFill>
              <a:schemeClr val="tx1">
                <a:lumMod val="85000"/>
                <a:lumOff val="1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30"/>
          <p:cNvSpPr>
            <a:spLocks noEditPoints="1"/>
          </p:cNvSpPr>
          <p:nvPr/>
        </p:nvSpPr>
        <p:spPr bwMode="auto">
          <a:xfrm>
            <a:off x="3330066" y="2731246"/>
            <a:ext cx="413766" cy="400588"/>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grpSp>
        <p:nvGrpSpPr>
          <p:cNvPr id="94" name="Group 173"/>
          <p:cNvGrpSpPr>
            <a:grpSpLocks noChangeAspect="1"/>
          </p:cNvGrpSpPr>
          <p:nvPr/>
        </p:nvGrpSpPr>
        <p:grpSpPr bwMode="auto">
          <a:xfrm>
            <a:off x="9685174" y="4036561"/>
            <a:ext cx="807784" cy="1089955"/>
            <a:chOff x="3106" y="2648"/>
            <a:chExt cx="438" cy="591"/>
          </a:xfrm>
          <a:solidFill>
            <a:srgbClr val="F7B63E"/>
          </a:solidFill>
        </p:grpSpPr>
        <p:sp>
          <p:nvSpPr>
            <p:cNvPr id="95" name="Freeform 174"/>
            <p:cNvSpPr/>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75"/>
            <p:cNvSpPr/>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6"/>
            <p:cNvSpPr/>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7"/>
            <p:cNvSpPr/>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8"/>
            <p:cNvSpPr/>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9"/>
            <p:cNvSpPr>
              <a:spLocks noEditPoints="1"/>
            </p:cNvSpPr>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0"/>
            <p:cNvSpPr/>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81"/>
            <p:cNvSpPr/>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82"/>
            <p:cNvSpPr/>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83"/>
            <p:cNvSpPr/>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4"/>
            <p:cNvSpPr>
              <a:spLocks noEditPoints="1"/>
            </p:cNvSpPr>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5"/>
            <p:cNvSpPr/>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6"/>
            <p:cNvSpPr/>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7"/>
            <p:cNvSpPr/>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8"/>
            <p:cNvSpPr/>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9"/>
            <p:cNvSpPr/>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0"/>
            <p:cNvSpPr>
              <a:spLocks noEditPoints="1"/>
            </p:cNvSpPr>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1"/>
            <p:cNvSpPr/>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2"/>
            <p:cNvSpPr/>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3"/>
            <p:cNvSpPr/>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94"/>
            <p:cNvSpPr/>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95"/>
            <p:cNvSpPr/>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96"/>
            <p:cNvSpPr/>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7"/>
            <p:cNvSpPr/>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98"/>
            <p:cNvSpPr/>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99"/>
            <p:cNvSpPr/>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00"/>
            <p:cNvSpPr/>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01"/>
            <p:cNvSpPr/>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2"/>
            <p:cNvSpPr/>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3"/>
            <p:cNvSpPr/>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4"/>
            <p:cNvSpPr/>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05"/>
            <p:cNvSpPr/>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06"/>
            <p:cNvSpPr/>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07"/>
            <p:cNvSpPr/>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8"/>
            <p:cNvSpPr/>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09"/>
            <p:cNvSpPr/>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10"/>
            <p:cNvSpPr/>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11"/>
            <p:cNvSpPr/>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12"/>
            <p:cNvSpPr/>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13"/>
            <p:cNvSpPr/>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14"/>
            <p:cNvSpPr/>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15"/>
            <p:cNvSpPr>
              <a:spLocks noEditPoints="1"/>
            </p:cNvSpPr>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16"/>
            <p:cNvSpPr>
              <a:spLocks noEditPoints="1"/>
            </p:cNvSpPr>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17"/>
            <p:cNvSpPr/>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18"/>
            <p:cNvSpPr/>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219"/>
            <p:cNvSpPr/>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20"/>
            <p:cNvSpPr/>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21"/>
            <p:cNvSpPr/>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22"/>
            <p:cNvSpPr/>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23"/>
            <p:cNvSpPr/>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24"/>
            <p:cNvSpPr/>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25"/>
            <p:cNvSpPr/>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6"/>
            <p:cNvSpPr/>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27"/>
            <p:cNvSpPr/>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8"/>
            <p:cNvSpPr/>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29"/>
            <p:cNvSpPr/>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30"/>
            <p:cNvSpPr/>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31"/>
            <p:cNvSpPr/>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2"/>
            <p:cNvSpPr/>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33"/>
            <p:cNvSpPr/>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34"/>
            <p:cNvSpPr/>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35"/>
            <p:cNvSpPr/>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36"/>
            <p:cNvSpPr/>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37"/>
            <p:cNvSpPr/>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38"/>
            <p:cNvSpPr/>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39"/>
            <p:cNvSpPr/>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40"/>
            <p:cNvSpPr/>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41"/>
            <p:cNvSpPr/>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42"/>
            <p:cNvSpPr/>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3"/>
            <p:cNvSpPr/>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44"/>
            <p:cNvSpPr/>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45"/>
            <p:cNvSpPr/>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46"/>
            <p:cNvSpPr/>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7"/>
            <p:cNvSpPr/>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8"/>
            <p:cNvSpPr/>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9"/>
            <p:cNvSpPr>
              <a:spLocks noEditPoints="1"/>
            </p:cNvSpPr>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0"/>
            <p:cNvSpPr/>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1"/>
            <p:cNvSpPr>
              <a:spLocks noEditPoints="1"/>
            </p:cNvSpPr>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8660116" y="1025595"/>
            <a:ext cx="3200930" cy="986350"/>
            <a:chOff x="9798519" y="1230028"/>
            <a:chExt cx="2290917" cy="705934"/>
          </a:xfrm>
        </p:grpSpPr>
        <p:sp>
          <p:nvSpPr>
            <p:cNvPr id="210" name="任意多边形 209"/>
            <p:cNvSpPr/>
            <p:nvPr/>
          </p:nvSpPr>
          <p:spPr>
            <a:xfrm flipH="1">
              <a:off x="9798519" y="1230028"/>
              <a:ext cx="1574048" cy="68664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任意多边形 210"/>
            <p:cNvSpPr/>
            <p:nvPr/>
          </p:nvSpPr>
          <p:spPr>
            <a:xfrm>
              <a:off x="10887505" y="1383658"/>
              <a:ext cx="1201931" cy="55230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62" name="文本框 161"/>
          <p:cNvSpPr txBox="1"/>
          <p:nvPr/>
        </p:nvSpPr>
        <p:spPr>
          <a:xfrm>
            <a:off x="3029311" y="3224894"/>
            <a:ext cx="6183734" cy="1200329"/>
          </a:xfrm>
          <a:prstGeom prst="rect">
            <a:avLst/>
          </a:prstGeom>
          <a:noFill/>
        </p:spPr>
        <p:txBody>
          <a:bodyPr wrap="square" rtlCol="0">
            <a:spAutoFit/>
          </a:bodyPr>
          <a:lstStyle/>
          <a:p>
            <a:pPr lvl="0" algn="dist">
              <a:defRPr/>
            </a:pPr>
            <a:r>
              <a:rPr lang="zh-CN" altLang="en-US" sz="7200" kern="0" dirty="0">
                <a:solidFill>
                  <a:schemeClr val="tx1">
                    <a:lumMod val="75000"/>
                    <a:lumOff val="25000"/>
                  </a:schemeClr>
                </a:solidFill>
                <a:latin typeface="微软雅黑" panose="020B0503020204020204" pitchFamily="34" charset="-122"/>
                <a:ea typeface="微软雅黑" panose="020B0503020204020204" pitchFamily="34" charset="-122"/>
              </a:rPr>
              <a:t>功能介绍</a:t>
            </a:r>
          </a:p>
        </p:txBody>
      </p:sp>
      <p:sp>
        <p:nvSpPr>
          <p:cNvPr id="164" name="椭圆 163"/>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8" name="Group 4"/>
          <p:cNvGrpSpPr>
            <a:grpSpLocks noChangeAspect="1"/>
          </p:cNvGrpSpPr>
          <p:nvPr/>
        </p:nvGrpSpPr>
        <p:grpSpPr bwMode="auto">
          <a:xfrm>
            <a:off x="1125271" y="1709690"/>
            <a:ext cx="2068320" cy="3800397"/>
            <a:chOff x="1348" y="1359"/>
            <a:chExt cx="732" cy="1345"/>
          </a:xfrm>
          <a:solidFill>
            <a:srgbClr val="FF3E3E"/>
          </a:solidFill>
        </p:grpSpPr>
        <p:sp>
          <p:nvSpPr>
            <p:cNvPr id="169" name="Freeform 6"/>
            <p:cNvSpPr>
              <a:spLocks noEditPoints="1"/>
            </p:cNvSpPr>
            <p:nvPr/>
          </p:nvSpPr>
          <p:spPr bwMode="auto">
            <a:xfrm>
              <a:off x="1413" y="1505"/>
              <a:ext cx="351" cy="370"/>
            </a:xfrm>
            <a:custGeom>
              <a:avLst/>
              <a:gdLst>
                <a:gd name="T0" fmla="*/ 0 w 112"/>
                <a:gd name="T1" fmla="*/ 60 h 119"/>
                <a:gd name="T2" fmla="*/ 56 w 112"/>
                <a:gd name="T3" fmla="*/ 0 h 119"/>
                <a:gd name="T4" fmla="*/ 56 w 112"/>
                <a:gd name="T5" fmla="*/ 0 h 119"/>
                <a:gd name="T6" fmla="*/ 112 w 112"/>
                <a:gd name="T7" fmla="*/ 60 h 119"/>
                <a:gd name="T8" fmla="*/ 112 w 112"/>
                <a:gd name="T9" fmla="*/ 60 h 119"/>
                <a:gd name="T10" fmla="*/ 56 w 112"/>
                <a:gd name="T11" fmla="*/ 119 h 119"/>
                <a:gd name="T12" fmla="*/ 56 w 112"/>
                <a:gd name="T13" fmla="*/ 119 h 119"/>
                <a:gd name="T14" fmla="*/ 0 w 112"/>
                <a:gd name="T15" fmla="*/ 60 h 119"/>
                <a:gd name="T16" fmla="*/ 4 w 112"/>
                <a:gd name="T17" fmla="*/ 60 h 119"/>
                <a:gd name="T18" fmla="*/ 56 w 112"/>
                <a:gd name="T19" fmla="*/ 115 h 119"/>
                <a:gd name="T20" fmla="*/ 56 w 112"/>
                <a:gd name="T21" fmla="*/ 115 h 119"/>
                <a:gd name="T22" fmla="*/ 108 w 112"/>
                <a:gd name="T23" fmla="*/ 60 h 119"/>
                <a:gd name="T24" fmla="*/ 108 w 112"/>
                <a:gd name="T25" fmla="*/ 60 h 119"/>
                <a:gd name="T26" fmla="*/ 56 w 112"/>
                <a:gd name="T27" fmla="*/ 4 h 119"/>
                <a:gd name="T28" fmla="*/ 56 w 112"/>
                <a:gd name="T29" fmla="*/ 4 h 119"/>
                <a:gd name="T30" fmla="*/ 4 w 112"/>
                <a:gd name="T31"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9">
                  <a:moveTo>
                    <a:pt x="0" y="60"/>
                  </a:moveTo>
                  <a:cubicBezTo>
                    <a:pt x="0" y="27"/>
                    <a:pt x="25" y="0"/>
                    <a:pt x="56" y="0"/>
                  </a:cubicBezTo>
                  <a:cubicBezTo>
                    <a:pt x="56" y="0"/>
                    <a:pt x="56" y="0"/>
                    <a:pt x="56" y="0"/>
                  </a:cubicBezTo>
                  <a:cubicBezTo>
                    <a:pt x="87" y="0"/>
                    <a:pt x="112" y="27"/>
                    <a:pt x="112" y="60"/>
                  </a:cubicBezTo>
                  <a:cubicBezTo>
                    <a:pt x="112" y="60"/>
                    <a:pt x="112" y="60"/>
                    <a:pt x="112" y="60"/>
                  </a:cubicBezTo>
                  <a:cubicBezTo>
                    <a:pt x="112" y="92"/>
                    <a:pt x="87" y="119"/>
                    <a:pt x="56" y="119"/>
                  </a:cubicBezTo>
                  <a:cubicBezTo>
                    <a:pt x="56" y="119"/>
                    <a:pt x="56" y="119"/>
                    <a:pt x="56" y="119"/>
                  </a:cubicBezTo>
                  <a:cubicBezTo>
                    <a:pt x="25" y="119"/>
                    <a:pt x="0" y="92"/>
                    <a:pt x="0" y="60"/>
                  </a:cubicBezTo>
                  <a:close/>
                  <a:moveTo>
                    <a:pt x="4" y="60"/>
                  </a:moveTo>
                  <a:cubicBezTo>
                    <a:pt x="4" y="90"/>
                    <a:pt x="27" y="115"/>
                    <a:pt x="56" y="115"/>
                  </a:cubicBezTo>
                  <a:cubicBezTo>
                    <a:pt x="56" y="115"/>
                    <a:pt x="56" y="115"/>
                    <a:pt x="56" y="115"/>
                  </a:cubicBezTo>
                  <a:cubicBezTo>
                    <a:pt x="84" y="115"/>
                    <a:pt x="108" y="90"/>
                    <a:pt x="108" y="60"/>
                  </a:cubicBezTo>
                  <a:cubicBezTo>
                    <a:pt x="108" y="60"/>
                    <a:pt x="108" y="60"/>
                    <a:pt x="108" y="60"/>
                  </a:cubicBezTo>
                  <a:cubicBezTo>
                    <a:pt x="108" y="29"/>
                    <a:pt x="84" y="4"/>
                    <a:pt x="56" y="4"/>
                  </a:cubicBezTo>
                  <a:cubicBezTo>
                    <a:pt x="56" y="4"/>
                    <a:pt x="56" y="4"/>
                    <a:pt x="56" y="4"/>
                  </a:cubicBezTo>
                  <a:cubicBezTo>
                    <a:pt x="27" y="4"/>
                    <a:pt x="4" y="29"/>
                    <a:pt x="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7"/>
            <p:cNvSpPr>
              <a:spLocks noEditPoints="1"/>
            </p:cNvSpPr>
            <p:nvPr/>
          </p:nvSpPr>
          <p:spPr bwMode="auto">
            <a:xfrm>
              <a:off x="1407" y="1499"/>
              <a:ext cx="363" cy="382"/>
            </a:xfrm>
            <a:custGeom>
              <a:avLst/>
              <a:gdLst>
                <a:gd name="T0" fmla="*/ 0 w 116"/>
                <a:gd name="T1" fmla="*/ 62 h 123"/>
                <a:gd name="T2" fmla="*/ 2 w 116"/>
                <a:gd name="T3" fmla="*/ 62 h 123"/>
                <a:gd name="T4" fmla="*/ 0 w 116"/>
                <a:gd name="T5" fmla="*/ 62 h 123"/>
                <a:gd name="T6" fmla="*/ 58 w 116"/>
                <a:gd name="T7" fmla="*/ 0 h 123"/>
                <a:gd name="T8" fmla="*/ 58 w 116"/>
                <a:gd name="T9" fmla="*/ 0 h 123"/>
                <a:gd name="T10" fmla="*/ 116 w 116"/>
                <a:gd name="T11" fmla="*/ 62 h 123"/>
                <a:gd name="T12" fmla="*/ 116 w 116"/>
                <a:gd name="T13" fmla="*/ 62 h 123"/>
                <a:gd name="T14" fmla="*/ 58 w 116"/>
                <a:gd name="T15" fmla="*/ 123 h 123"/>
                <a:gd name="T16" fmla="*/ 58 w 116"/>
                <a:gd name="T17" fmla="*/ 123 h 123"/>
                <a:gd name="T18" fmla="*/ 0 w 116"/>
                <a:gd name="T19" fmla="*/ 62 h 123"/>
                <a:gd name="T20" fmla="*/ 58 w 116"/>
                <a:gd name="T21" fmla="*/ 119 h 123"/>
                <a:gd name="T22" fmla="*/ 97 w 116"/>
                <a:gd name="T23" fmla="*/ 101 h 123"/>
                <a:gd name="T24" fmla="*/ 97 w 116"/>
                <a:gd name="T25" fmla="*/ 101 h 123"/>
                <a:gd name="T26" fmla="*/ 58 w 116"/>
                <a:gd name="T27" fmla="*/ 119 h 123"/>
                <a:gd name="T28" fmla="*/ 58 w 116"/>
                <a:gd name="T29" fmla="*/ 119 h 123"/>
                <a:gd name="T30" fmla="*/ 20 w 116"/>
                <a:gd name="T31" fmla="*/ 103 h 123"/>
                <a:gd name="T32" fmla="*/ 20 w 116"/>
                <a:gd name="T33" fmla="*/ 103 h 123"/>
                <a:gd name="T34" fmla="*/ 58 w 116"/>
                <a:gd name="T35" fmla="*/ 119 h 123"/>
                <a:gd name="T36" fmla="*/ 58 w 116"/>
                <a:gd name="T37" fmla="*/ 115 h 123"/>
                <a:gd name="T38" fmla="*/ 108 w 116"/>
                <a:gd name="T39" fmla="*/ 62 h 123"/>
                <a:gd name="T40" fmla="*/ 108 w 116"/>
                <a:gd name="T41" fmla="*/ 62 h 123"/>
                <a:gd name="T42" fmla="*/ 58 w 116"/>
                <a:gd name="T43" fmla="*/ 8 h 123"/>
                <a:gd name="T44" fmla="*/ 58 w 116"/>
                <a:gd name="T45" fmla="*/ 8 h 123"/>
                <a:gd name="T46" fmla="*/ 8 w 116"/>
                <a:gd name="T47" fmla="*/ 62 h 123"/>
                <a:gd name="T48" fmla="*/ 8 w 116"/>
                <a:gd name="T49" fmla="*/ 62 h 123"/>
                <a:gd name="T50" fmla="*/ 58 w 116"/>
                <a:gd name="T51" fmla="*/ 115 h 123"/>
                <a:gd name="T52" fmla="*/ 98 w 116"/>
                <a:gd name="T53" fmla="*/ 23 h 123"/>
                <a:gd name="T54" fmla="*/ 58 w 116"/>
                <a:gd name="T55" fmla="*/ 4 h 123"/>
                <a:gd name="T56" fmla="*/ 58 w 116"/>
                <a:gd name="T57" fmla="*/ 4 h 123"/>
                <a:gd name="T58" fmla="*/ 19 w 116"/>
                <a:gd name="T59" fmla="*/ 22 h 123"/>
                <a:gd name="T60" fmla="*/ 19 w 116"/>
                <a:gd name="T61" fmla="*/ 22 h 123"/>
                <a:gd name="T62" fmla="*/ 58 w 116"/>
                <a:gd name="T63" fmla="*/ 4 h 123"/>
                <a:gd name="T64" fmla="*/ 58 w 116"/>
                <a:gd name="T65" fmla="*/ 4 h 123"/>
                <a:gd name="T66" fmla="*/ 98 w 116"/>
                <a:gd name="T67" fmla="*/ 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23">
                  <a:moveTo>
                    <a:pt x="0" y="62"/>
                  </a:moveTo>
                  <a:cubicBezTo>
                    <a:pt x="2" y="62"/>
                    <a:pt x="2" y="62"/>
                    <a:pt x="2" y="62"/>
                  </a:cubicBezTo>
                  <a:cubicBezTo>
                    <a:pt x="0" y="62"/>
                    <a:pt x="0" y="62"/>
                    <a:pt x="0" y="62"/>
                  </a:cubicBezTo>
                  <a:cubicBezTo>
                    <a:pt x="0" y="28"/>
                    <a:pt x="25" y="0"/>
                    <a:pt x="58" y="0"/>
                  </a:cubicBezTo>
                  <a:cubicBezTo>
                    <a:pt x="58" y="0"/>
                    <a:pt x="58" y="0"/>
                    <a:pt x="58" y="0"/>
                  </a:cubicBezTo>
                  <a:cubicBezTo>
                    <a:pt x="90" y="0"/>
                    <a:pt x="116" y="28"/>
                    <a:pt x="116" y="62"/>
                  </a:cubicBezTo>
                  <a:cubicBezTo>
                    <a:pt x="116" y="62"/>
                    <a:pt x="116" y="62"/>
                    <a:pt x="116" y="62"/>
                  </a:cubicBezTo>
                  <a:cubicBezTo>
                    <a:pt x="116" y="95"/>
                    <a:pt x="90" y="123"/>
                    <a:pt x="58" y="123"/>
                  </a:cubicBezTo>
                  <a:cubicBezTo>
                    <a:pt x="58" y="123"/>
                    <a:pt x="58" y="123"/>
                    <a:pt x="58" y="123"/>
                  </a:cubicBezTo>
                  <a:cubicBezTo>
                    <a:pt x="25" y="123"/>
                    <a:pt x="0" y="95"/>
                    <a:pt x="0" y="62"/>
                  </a:cubicBezTo>
                  <a:close/>
                  <a:moveTo>
                    <a:pt x="58" y="119"/>
                  </a:moveTo>
                  <a:cubicBezTo>
                    <a:pt x="73" y="119"/>
                    <a:pt x="87" y="112"/>
                    <a:pt x="97" y="101"/>
                  </a:cubicBezTo>
                  <a:cubicBezTo>
                    <a:pt x="97" y="101"/>
                    <a:pt x="97" y="101"/>
                    <a:pt x="97" y="101"/>
                  </a:cubicBezTo>
                  <a:cubicBezTo>
                    <a:pt x="87" y="112"/>
                    <a:pt x="73" y="119"/>
                    <a:pt x="58" y="119"/>
                  </a:cubicBezTo>
                  <a:cubicBezTo>
                    <a:pt x="58" y="119"/>
                    <a:pt x="58" y="119"/>
                    <a:pt x="58" y="119"/>
                  </a:cubicBezTo>
                  <a:cubicBezTo>
                    <a:pt x="43" y="119"/>
                    <a:pt x="30" y="113"/>
                    <a:pt x="20" y="103"/>
                  </a:cubicBezTo>
                  <a:cubicBezTo>
                    <a:pt x="20" y="103"/>
                    <a:pt x="20" y="103"/>
                    <a:pt x="20" y="103"/>
                  </a:cubicBezTo>
                  <a:cubicBezTo>
                    <a:pt x="30" y="113"/>
                    <a:pt x="43" y="119"/>
                    <a:pt x="58" y="119"/>
                  </a:cubicBezTo>
                  <a:close/>
                  <a:moveTo>
                    <a:pt x="58" y="115"/>
                  </a:moveTo>
                  <a:cubicBezTo>
                    <a:pt x="85" y="115"/>
                    <a:pt x="108" y="91"/>
                    <a:pt x="108" y="62"/>
                  </a:cubicBezTo>
                  <a:cubicBezTo>
                    <a:pt x="108" y="62"/>
                    <a:pt x="108" y="62"/>
                    <a:pt x="108" y="62"/>
                  </a:cubicBezTo>
                  <a:cubicBezTo>
                    <a:pt x="108" y="32"/>
                    <a:pt x="85" y="8"/>
                    <a:pt x="58" y="8"/>
                  </a:cubicBezTo>
                  <a:cubicBezTo>
                    <a:pt x="58" y="8"/>
                    <a:pt x="58" y="8"/>
                    <a:pt x="58" y="8"/>
                  </a:cubicBezTo>
                  <a:cubicBezTo>
                    <a:pt x="30" y="8"/>
                    <a:pt x="8" y="32"/>
                    <a:pt x="8" y="62"/>
                  </a:cubicBezTo>
                  <a:cubicBezTo>
                    <a:pt x="8" y="62"/>
                    <a:pt x="8" y="62"/>
                    <a:pt x="8" y="62"/>
                  </a:cubicBezTo>
                  <a:cubicBezTo>
                    <a:pt x="8" y="91"/>
                    <a:pt x="30" y="115"/>
                    <a:pt x="58" y="115"/>
                  </a:cubicBezTo>
                  <a:close/>
                  <a:moveTo>
                    <a:pt x="98" y="23"/>
                  </a:moveTo>
                  <a:cubicBezTo>
                    <a:pt x="88" y="12"/>
                    <a:pt x="74" y="4"/>
                    <a:pt x="58" y="4"/>
                  </a:cubicBezTo>
                  <a:cubicBezTo>
                    <a:pt x="58" y="4"/>
                    <a:pt x="58" y="4"/>
                    <a:pt x="58" y="4"/>
                  </a:cubicBezTo>
                  <a:cubicBezTo>
                    <a:pt x="42" y="4"/>
                    <a:pt x="28" y="11"/>
                    <a:pt x="19" y="22"/>
                  </a:cubicBezTo>
                  <a:cubicBezTo>
                    <a:pt x="19" y="22"/>
                    <a:pt x="19" y="22"/>
                    <a:pt x="19" y="22"/>
                  </a:cubicBezTo>
                  <a:cubicBezTo>
                    <a:pt x="28" y="11"/>
                    <a:pt x="42" y="4"/>
                    <a:pt x="58" y="4"/>
                  </a:cubicBezTo>
                  <a:cubicBezTo>
                    <a:pt x="58" y="4"/>
                    <a:pt x="58" y="4"/>
                    <a:pt x="58" y="4"/>
                  </a:cubicBezTo>
                  <a:cubicBezTo>
                    <a:pt x="74" y="4"/>
                    <a:pt x="88" y="12"/>
                    <a:pt x="9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
            <p:cNvSpPr/>
            <p:nvPr/>
          </p:nvSpPr>
          <p:spPr bwMode="auto">
            <a:xfrm>
              <a:off x="1501" y="1642"/>
              <a:ext cx="19" cy="12"/>
            </a:xfrm>
            <a:custGeom>
              <a:avLst/>
              <a:gdLst>
                <a:gd name="T0" fmla="*/ 0 w 19"/>
                <a:gd name="T1" fmla="*/ 12 h 12"/>
                <a:gd name="T2" fmla="*/ 0 w 19"/>
                <a:gd name="T3" fmla="*/ 0 h 12"/>
                <a:gd name="T4" fmla="*/ 19 w 19"/>
                <a:gd name="T5" fmla="*/ 0 h 12"/>
                <a:gd name="T6" fmla="*/ 19 w 19"/>
                <a:gd name="T7" fmla="*/ 12 h 12"/>
                <a:gd name="T8" fmla="*/ 0 w 19"/>
                <a:gd name="T9" fmla="*/ 12 h 12"/>
                <a:gd name="T10" fmla="*/ 0 w 19"/>
                <a:gd name="T11" fmla="*/ 12 h 12"/>
              </a:gdLst>
              <a:ahLst/>
              <a:cxnLst>
                <a:cxn ang="0">
                  <a:pos x="T0" y="T1"/>
                </a:cxn>
                <a:cxn ang="0">
                  <a:pos x="T2" y="T3"/>
                </a:cxn>
                <a:cxn ang="0">
                  <a:pos x="T4" y="T5"/>
                </a:cxn>
                <a:cxn ang="0">
                  <a:pos x="T6" y="T7"/>
                </a:cxn>
                <a:cxn ang="0">
                  <a:pos x="T8" y="T9"/>
                </a:cxn>
                <a:cxn ang="0">
                  <a:pos x="T10" y="T11"/>
                </a:cxn>
              </a:cxnLst>
              <a:rect l="0" t="0" r="r" b="b"/>
              <a:pathLst>
                <a:path w="19" h="12">
                  <a:moveTo>
                    <a:pt x="0" y="12"/>
                  </a:moveTo>
                  <a:lnTo>
                    <a:pt x="0" y="0"/>
                  </a:lnTo>
                  <a:lnTo>
                    <a:pt x="19" y="0"/>
                  </a:lnTo>
                  <a:lnTo>
                    <a:pt x="1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
            <p:cNvSpPr/>
            <p:nvPr/>
          </p:nvSpPr>
          <p:spPr bwMode="auto">
            <a:xfrm>
              <a:off x="1495" y="1636"/>
              <a:ext cx="31" cy="24"/>
            </a:xfrm>
            <a:custGeom>
              <a:avLst/>
              <a:gdLst>
                <a:gd name="T0" fmla="*/ 25 w 31"/>
                <a:gd name="T1" fmla="*/ 24 h 24"/>
                <a:gd name="T2" fmla="*/ 6 w 31"/>
                <a:gd name="T3" fmla="*/ 24 h 24"/>
                <a:gd name="T4" fmla="*/ 6 w 31"/>
                <a:gd name="T5" fmla="*/ 18 h 24"/>
                <a:gd name="T6" fmla="*/ 12 w 31"/>
                <a:gd name="T7" fmla="*/ 18 h 24"/>
                <a:gd name="T8" fmla="*/ 6 w 31"/>
                <a:gd name="T9" fmla="*/ 18 h 24"/>
                <a:gd name="T10" fmla="*/ 6 w 31"/>
                <a:gd name="T11" fmla="*/ 24 h 24"/>
                <a:gd name="T12" fmla="*/ 0 w 31"/>
                <a:gd name="T13" fmla="*/ 24 h 24"/>
                <a:gd name="T14" fmla="*/ 0 w 31"/>
                <a:gd name="T15" fmla="*/ 0 h 24"/>
                <a:gd name="T16" fmla="*/ 31 w 31"/>
                <a:gd name="T17" fmla="*/ 0 h 24"/>
                <a:gd name="T18" fmla="*/ 31 w 31"/>
                <a:gd name="T19" fmla="*/ 24 h 24"/>
                <a:gd name="T20" fmla="*/ 25 w 31"/>
                <a:gd name="T21" fmla="*/ 24 h 24"/>
                <a:gd name="T22" fmla="*/ 25 w 31"/>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4">
                  <a:moveTo>
                    <a:pt x="25" y="24"/>
                  </a:moveTo>
                  <a:lnTo>
                    <a:pt x="6" y="24"/>
                  </a:lnTo>
                  <a:lnTo>
                    <a:pt x="6" y="18"/>
                  </a:lnTo>
                  <a:lnTo>
                    <a:pt x="12" y="18"/>
                  </a:lnTo>
                  <a:lnTo>
                    <a:pt x="6" y="18"/>
                  </a:lnTo>
                  <a:lnTo>
                    <a:pt x="6" y="24"/>
                  </a:lnTo>
                  <a:lnTo>
                    <a:pt x="0" y="24"/>
                  </a:lnTo>
                  <a:lnTo>
                    <a:pt x="0" y="0"/>
                  </a:lnTo>
                  <a:lnTo>
                    <a:pt x="31" y="0"/>
                  </a:lnTo>
                  <a:lnTo>
                    <a:pt x="31" y="24"/>
                  </a:lnTo>
                  <a:lnTo>
                    <a:pt x="25" y="24"/>
                  </a:lnTo>
                  <a:lnTo>
                    <a:pt x="2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0"/>
            <p:cNvSpPr/>
            <p:nvPr/>
          </p:nvSpPr>
          <p:spPr bwMode="auto">
            <a:xfrm>
              <a:off x="1683" y="1623"/>
              <a:ext cx="18" cy="13"/>
            </a:xfrm>
            <a:custGeom>
              <a:avLst/>
              <a:gdLst>
                <a:gd name="T0" fmla="*/ 0 w 18"/>
                <a:gd name="T1" fmla="*/ 13 h 13"/>
                <a:gd name="T2" fmla="*/ 0 w 18"/>
                <a:gd name="T3" fmla="*/ 0 h 13"/>
                <a:gd name="T4" fmla="*/ 18 w 18"/>
                <a:gd name="T5" fmla="*/ 0 h 13"/>
                <a:gd name="T6" fmla="*/ 18 w 18"/>
                <a:gd name="T7" fmla="*/ 13 h 13"/>
                <a:gd name="T8" fmla="*/ 0 w 18"/>
                <a:gd name="T9" fmla="*/ 13 h 13"/>
                <a:gd name="T10" fmla="*/ 0 w 18"/>
                <a:gd name="T11" fmla="*/ 13 h 13"/>
              </a:gdLst>
              <a:ahLst/>
              <a:cxnLst>
                <a:cxn ang="0">
                  <a:pos x="T0" y="T1"/>
                </a:cxn>
                <a:cxn ang="0">
                  <a:pos x="T2" y="T3"/>
                </a:cxn>
                <a:cxn ang="0">
                  <a:pos x="T4" y="T5"/>
                </a:cxn>
                <a:cxn ang="0">
                  <a:pos x="T6" y="T7"/>
                </a:cxn>
                <a:cxn ang="0">
                  <a:pos x="T8" y="T9"/>
                </a:cxn>
                <a:cxn ang="0">
                  <a:pos x="T10" y="T11"/>
                </a:cxn>
              </a:cxnLst>
              <a:rect l="0" t="0" r="r" b="b"/>
              <a:pathLst>
                <a:path w="18" h="13">
                  <a:moveTo>
                    <a:pt x="0" y="13"/>
                  </a:moveTo>
                  <a:lnTo>
                    <a:pt x="0" y="0"/>
                  </a:lnTo>
                  <a:lnTo>
                    <a:pt x="18" y="0"/>
                  </a:lnTo>
                  <a:lnTo>
                    <a:pt x="18" y="13"/>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
            <p:cNvSpPr>
              <a:spLocks noEditPoints="1"/>
            </p:cNvSpPr>
            <p:nvPr/>
          </p:nvSpPr>
          <p:spPr bwMode="auto">
            <a:xfrm>
              <a:off x="1676" y="1617"/>
              <a:ext cx="32" cy="25"/>
            </a:xfrm>
            <a:custGeom>
              <a:avLst/>
              <a:gdLst>
                <a:gd name="T0" fmla="*/ 25 w 32"/>
                <a:gd name="T1" fmla="*/ 25 h 25"/>
                <a:gd name="T2" fmla="*/ 7 w 32"/>
                <a:gd name="T3" fmla="*/ 25 h 25"/>
                <a:gd name="T4" fmla="*/ 7 w 32"/>
                <a:gd name="T5" fmla="*/ 19 h 25"/>
                <a:gd name="T6" fmla="*/ 13 w 32"/>
                <a:gd name="T7" fmla="*/ 19 h 25"/>
                <a:gd name="T8" fmla="*/ 7 w 32"/>
                <a:gd name="T9" fmla="*/ 19 h 25"/>
                <a:gd name="T10" fmla="*/ 7 w 32"/>
                <a:gd name="T11" fmla="*/ 25 h 25"/>
                <a:gd name="T12" fmla="*/ 0 w 32"/>
                <a:gd name="T13" fmla="*/ 25 h 25"/>
                <a:gd name="T14" fmla="*/ 0 w 32"/>
                <a:gd name="T15" fmla="*/ 0 h 25"/>
                <a:gd name="T16" fmla="*/ 32 w 32"/>
                <a:gd name="T17" fmla="*/ 0 h 25"/>
                <a:gd name="T18" fmla="*/ 32 w 32"/>
                <a:gd name="T19" fmla="*/ 25 h 25"/>
                <a:gd name="T20" fmla="*/ 25 w 32"/>
                <a:gd name="T21" fmla="*/ 25 h 25"/>
                <a:gd name="T22" fmla="*/ 25 w 32"/>
                <a:gd name="T23" fmla="*/ 25 h 25"/>
                <a:gd name="T24" fmla="*/ 19 w 32"/>
                <a:gd name="T25" fmla="*/ 12 h 25"/>
                <a:gd name="T26" fmla="*/ 19 w 32"/>
                <a:gd name="T27" fmla="*/ 12 h 25"/>
                <a:gd name="T28" fmla="*/ 13 w 32"/>
                <a:gd name="T29" fmla="*/ 12 h 25"/>
                <a:gd name="T30" fmla="*/ 13 w 32"/>
                <a:gd name="T31" fmla="*/ 12 h 25"/>
                <a:gd name="T32" fmla="*/ 19 w 32"/>
                <a:gd name="T33" fmla="*/ 12 h 25"/>
                <a:gd name="T34" fmla="*/ 19 w 32"/>
                <a:gd name="T3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5">
                  <a:moveTo>
                    <a:pt x="25" y="25"/>
                  </a:moveTo>
                  <a:lnTo>
                    <a:pt x="7" y="25"/>
                  </a:lnTo>
                  <a:lnTo>
                    <a:pt x="7" y="19"/>
                  </a:lnTo>
                  <a:lnTo>
                    <a:pt x="13" y="19"/>
                  </a:lnTo>
                  <a:lnTo>
                    <a:pt x="7" y="19"/>
                  </a:lnTo>
                  <a:lnTo>
                    <a:pt x="7" y="25"/>
                  </a:lnTo>
                  <a:lnTo>
                    <a:pt x="0" y="25"/>
                  </a:lnTo>
                  <a:lnTo>
                    <a:pt x="0" y="0"/>
                  </a:lnTo>
                  <a:lnTo>
                    <a:pt x="32" y="0"/>
                  </a:lnTo>
                  <a:lnTo>
                    <a:pt x="32" y="25"/>
                  </a:lnTo>
                  <a:lnTo>
                    <a:pt x="25" y="25"/>
                  </a:lnTo>
                  <a:lnTo>
                    <a:pt x="25" y="25"/>
                  </a:lnTo>
                  <a:close/>
                  <a:moveTo>
                    <a:pt x="19" y="12"/>
                  </a:moveTo>
                  <a:lnTo>
                    <a:pt x="19" y="12"/>
                  </a:lnTo>
                  <a:lnTo>
                    <a:pt x="13" y="12"/>
                  </a:lnTo>
                  <a:lnTo>
                    <a:pt x="13" y="12"/>
                  </a:lnTo>
                  <a:lnTo>
                    <a:pt x="19" y="12"/>
                  </a:lnTo>
                  <a:lnTo>
                    <a:pt x="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2"/>
            <p:cNvSpPr>
              <a:spLocks noEditPoints="1"/>
            </p:cNvSpPr>
            <p:nvPr/>
          </p:nvSpPr>
          <p:spPr bwMode="auto">
            <a:xfrm>
              <a:off x="1514" y="1713"/>
              <a:ext cx="137" cy="109"/>
            </a:xfrm>
            <a:custGeom>
              <a:avLst/>
              <a:gdLst>
                <a:gd name="T0" fmla="*/ 4 w 44"/>
                <a:gd name="T1" fmla="*/ 33 h 35"/>
                <a:gd name="T2" fmla="*/ 0 w 44"/>
                <a:gd name="T3" fmla="*/ 25 h 35"/>
                <a:gd name="T4" fmla="*/ 0 w 44"/>
                <a:gd name="T5" fmla="*/ 25 h 35"/>
                <a:gd name="T6" fmla="*/ 3 w 44"/>
                <a:gd name="T7" fmla="*/ 11 h 35"/>
                <a:gd name="T8" fmla="*/ 3 w 44"/>
                <a:gd name="T9" fmla="*/ 11 h 35"/>
                <a:gd name="T10" fmla="*/ 12 w 44"/>
                <a:gd name="T11" fmla="*/ 2 h 35"/>
                <a:gd name="T12" fmla="*/ 12 w 44"/>
                <a:gd name="T13" fmla="*/ 2 h 35"/>
                <a:gd name="T14" fmla="*/ 22 w 44"/>
                <a:gd name="T15" fmla="*/ 0 h 35"/>
                <a:gd name="T16" fmla="*/ 22 w 44"/>
                <a:gd name="T17" fmla="*/ 0 h 35"/>
                <a:gd name="T18" fmla="*/ 44 w 44"/>
                <a:gd name="T19" fmla="*/ 7 h 35"/>
                <a:gd name="T20" fmla="*/ 44 w 44"/>
                <a:gd name="T21" fmla="*/ 7 h 35"/>
                <a:gd name="T22" fmla="*/ 44 w 44"/>
                <a:gd name="T23" fmla="*/ 7 h 35"/>
                <a:gd name="T24" fmla="*/ 42 w 44"/>
                <a:gd name="T25" fmla="*/ 10 h 35"/>
                <a:gd name="T26" fmla="*/ 36 w 44"/>
                <a:gd name="T27" fmla="*/ 7 h 35"/>
                <a:gd name="T28" fmla="*/ 36 w 44"/>
                <a:gd name="T29" fmla="*/ 7 h 35"/>
                <a:gd name="T30" fmla="*/ 37 w 44"/>
                <a:gd name="T31" fmla="*/ 10 h 35"/>
                <a:gd name="T32" fmla="*/ 37 w 44"/>
                <a:gd name="T33" fmla="*/ 10 h 35"/>
                <a:gd name="T34" fmla="*/ 37 w 44"/>
                <a:gd name="T35" fmla="*/ 10 h 35"/>
                <a:gd name="T36" fmla="*/ 37 w 44"/>
                <a:gd name="T37" fmla="*/ 11 h 35"/>
                <a:gd name="T38" fmla="*/ 37 w 44"/>
                <a:gd name="T39" fmla="*/ 11 h 35"/>
                <a:gd name="T40" fmla="*/ 36 w 44"/>
                <a:gd name="T41" fmla="*/ 11 h 35"/>
                <a:gd name="T42" fmla="*/ 36 w 44"/>
                <a:gd name="T43" fmla="*/ 11 h 35"/>
                <a:gd name="T44" fmla="*/ 34 w 44"/>
                <a:gd name="T45" fmla="*/ 13 h 35"/>
                <a:gd name="T46" fmla="*/ 34 w 44"/>
                <a:gd name="T47" fmla="*/ 13 h 35"/>
                <a:gd name="T48" fmla="*/ 27 w 44"/>
                <a:gd name="T49" fmla="*/ 20 h 35"/>
                <a:gd name="T50" fmla="*/ 27 w 44"/>
                <a:gd name="T51" fmla="*/ 20 h 35"/>
                <a:gd name="T52" fmla="*/ 14 w 44"/>
                <a:gd name="T53" fmla="*/ 33 h 35"/>
                <a:gd name="T54" fmla="*/ 14 w 44"/>
                <a:gd name="T55" fmla="*/ 33 h 35"/>
                <a:gd name="T56" fmla="*/ 9 w 44"/>
                <a:gd name="T57" fmla="*/ 35 h 35"/>
                <a:gd name="T58" fmla="*/ 9 w 44"/>
                <a:gd name="T59" fmla="*/ 35 h 35"/>
                <a:gd name="T60" fmla="*/ 4 w 44"/>
                <a:gd name="T61" fmla="*/ 33 h 35"/>
                <a:gd name="T62" fmla="*/ 22 w 44"/>
                <a:gd name="T63" fmla="*/ 4 h 35"/>
                <a:gd name="T64" fmla="*/ 14 w 44"/>
                <a:gd name="T65" fmla="*/ 6 h 35"/>
                <a:gd name="T66" fmla="*/ 14 w 44"/>
                <a:gd name="T67" fmla="*/ 6 h 35"/>
                <a:gd name="T68" fmla="*/ 10 w 44"/>
                <a:gd name="T69" fmla="*/ 8 h 35"/>
                <a:gd name="T70" fmla="*/ 10 w 44"/>
                <a:gd name="T71" fmla="*/ 8 h 35"/>
                <a:gd name="T72" fmla="*/ 7 w 44"/>
                <a:gd name="T73" fmla="*/ 12 h 35"/>
                <a:gd name="T74" fmla="*/ 7 w 44"/>
                <a:gd name="T75" fmla="*/ 12 h 35"/>
                <a:gd name="T76" fmla="*/ 4 w 44"/>
                <a:gd name="T77" fmla="*/ 25 h 35"/>
                <a:gd name="T78" fmla="*/ 4 w 44"/>
                <a:gd name="T79" fmla="*/ 25 h 35"/>
                <a:gd name="T80" fmla="*/ 5 w 44"/>
                <a:gd name="T81" fmla="*/ 29 h 35"/>
                <a:gd name="T82" fmla="*/ 5 w 44"/>
                <a:gd name="T83" fmla="*/ 29 h 35"/>
                <a:gd name="T84" fmla="*/ 5 w 44"/>
                <a:gd name="T85" fmla="*/ 29 h 35"/>
                <a:gd name="T86" fmla="*/ 5 w 44"/>
                <a:gd name="T87" fmla="*/ 29 h 35"/>
                <a:gd name="T88" fmla="*/ 9 w 44"/>
                <a:gd name="T89" fmla="*/ 31 h 35"/>
                <a:gd name="T90" fmla="*/ 9 w 44"/>
                <a:gd name="T91" fmla="*/ 31 h 35"/>
                <a:gd name="T92" fmla="*/ 9 w 44"/>
                <a:gd name="T93" fmla="*/ 31 h 35"/>
                <a:gd name="T94" fmla="*/ 9 w 44"/>
                <a:gd name="T95" fmla="*/ 31 h 35"/>
                <a:gd name="T96" fmla="*/ 11 w 44"/>
                <a:gd name="T97" fmla="*/ 30 h 35"/>
                <a:gd name="T98" fmla="*/ 11 w 44"/>
                <a:gd name="T99" fmla="*/ 30 h 35"/>
                <a:gd name="T100" fmla="*/ 31 w 44"/>
                <a:gd name="T101" fmla="*/ 10 h 35"/>
                <a:gd name="T102" fmla="*/ 31 w 44"/>
                <a:gd name="T103" fmla="*/ 10 h 35"/>
                <a:gd name="T104" fmla="*/ 36 w 44"/>
                <a:gd name="T105" fmla="*/ 7 h 35"/>
                <a:gd name="T106" fmla="*/ 36 w 44"/>
                <a:gd name="T107" fmla="*/ 7 h 35"/>
                <a:gd name="T108" fmla="*/ 22 w 44"/>
                <a:gd name="T109" fmla="*/ 4 h 35"/>
                <a:gd name="T110" fmla="*/ 22 w 44"/>
                <a:gd name="T111" fmla="*/ 4 h 35"/>
                <a:gd name="T112" fmla="*/ 22 w 44"/>
                <a:gd name="T11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35">
                  <a:moveTo>
                    <a:pt x="4" y="33"/>
                  </a:moveTo>
                  <a:cubicBezTo>
                    <a:pt x="1" y="32"/>
                    <a:pt x="1" y="28"/>
                    <a:pt x="0" y="25"/>
                  </a:cubicBezTo>
                  <a:cubicBezTo>
                    <a:pt x="0" y="25"/>
                    <a:pt x="0" y="25"/>
                    <a:pt x="0" y="25"/>
                  </a:cubicBezTo>
                  <a:cubicBezTo>
                    <a:pt x="0" y="20"/>
                    <a:pt x="2" y="13"/>
                    <a:pt x="3" y="11"/>
                  </a:cubicBezTo>
                  <a:cubicBezTo>
                    <a:pt x="3" y="11"/>
                    <a:pt x="3" y="11"/>
                    <a:pt x="3" y="11"/>
                  </a:cubicBezTo>
                  <a:cubicBezTo>
                    <a:pt x="5" y="5"/>
                    <a:pt x="12" y="2"/>
                    <a:pt x="12" y="2"/>
                  </a:cubicBezTo>
                  <a:cubicBezTo>
                    <a:pt x="12" y="2"/>
                    <a:pt x="12" y="2"/>
                    <a:pt x="12" y="2"/>
                  </a:cubicBezTo>
                  <a:cubicBezTo>
                    <a:pt x="15" y="1"/>
                    <a:pt x="19" y="0"/>
                    <a:pt x="22" y="0"/>
                  </a:cubicBezTo>
                  <a:cubicBezTo>
                    <a:pt x="22" y="0"/>
                    <a:pt x="22" y="0"/>
                    <a:pt x="22" y="0"/>
                  </a:cubicBezTo>
                  <a:cubicBezTo>
                    <a:pt x="34" y="0"/>
                    <a:pt x="44" y="7"/>
                    <a:pt x="44" y="7"/>
                  </a:cubicBezTo>
                  <a:cubicBezTo>
                    <a:pt x="44" y="7"/>
                    <a:pt x="44" y="7"/>
                    <a:pt x="44" y="7"/>
                  </a:cubicBezTo>
                  <a:cubicBezTo>
                    <a:pt x="44" y="7"/>
                    <a:pt x="44" y="7"/>
                    <a:pt x="44" y="7"/>
                  </a:cubicBezTo>
                  <a:cubicBezTo>
                    <a:pt x="42" y="10"/>
                    <a:pt x="42" y="10"/>
                    <a:pt x="42" y="10"/>
                  </a:cubicBezTo>
                  <a:cubicBezTo>
                    <a:pt x="42" y="10"/>
                    <a:pt x="40" y="9"/>
                    <a:pt x="36" y="7"/>
                  </a:cubicBezTo>
                  <a:cubicBezTo>
                    <a:pt x="36" y="7"/>
                    <a:pt x="36" y="7"/>
                    <a:pt x="36" y="7"/>
                  </a:cubicBezTo>
                  <a:cubicBezTo>
                    <a:pt x="37" y="10"/>
                    <a:pt x="37" y="10"/>
                    <a:pt x="37" y="10"/>
                  </a:cubicBezTo>
                  <a:cubicBezTo>
                    <a:pt x="37" y="10"/>
                    <a:pt x="37" y="10"/>
                    <a:pt x="37" y="10"/>
                  </a:cubicBezTo>
                  <a:cubicBezTo>
                    <a:pt x="37" y="10"/>
                    <a:pt x="37" y="10"/>
                    <a:pt x="37" y="10"/>
                  </a:cubicBezTo>
                  <a:cubicBezTo>
                    <a:pt x="37" y="10"/>
                    <a:pt x="37" y="10"/>
                    <a:pt x="37" y="11"/>
                  </a:cubicBezTo>
                  <a:cubicBezTo>
                    <a:pt x="37" y="11"/>
                    <a:pt x="37" y="11"/>
                    <a:pt x="37" y="11"/>
                  </a:cubicBezTo>
                  <a:cubicBezTo>
                    <a:pt x="37" y="11"/>
                    <a:pt x="37" y="11"/>
                    <a:pt x="36" y="11"/>
                  </a:cubicBezTo>
                  <a:cubicBezTo>
                    <a:pt x="36" y="11"/>
                    <a:pt x="36" y="11"/>
                    <a:pt x="36" y="11"/>
                  </a:cubicBezTo>
                  <a:cubicBezTo>
                    <a:pt x="36" y="12"/>
                    <a:pt x="35" y="12"/>
                    <a:pt x="34" y="13"/>
                  </a:cubicBezTo>
                  <a:cubicBezTo>
                    <a:pt x="34" y="13"/>
                    <a:pt x="34" y="13"/>
                    <a:pt x="34" y="13"/>
                  </a:cubicBezTo>
                  <a:cubicBezTo>
                    <a:pt x="32" y="15"/>
                    <a:pt x="30" y="18"/>
                    <a:pt x="27" y="20"/>
                  </a:cubicBezTo>
                  <a:cubicBezTo>
                    <a:pt x="27" y="20"/>
                    <a:pt x="27" y="20"/>
                    <a:pt x="27" y="20"/>
                  </a:cubicBezTo>
                  <a:cubicBezTo>
                    <a:pt x="22" y="25"/>
                    <a:pt x="17" y="31"/>
                    <a:pt x="14" y="33"/>
                  </a:cubicBezTo>
                  <a:cubicBezTo>
                    <a:pt x="14" y="33"/>
                    <a:pt x="14" y="33"/>
                    <a:pt x="14" y="33"/>
                  </a:cubicBezTo>
                  <a:cubicBezTo>
                    <a:pt x="12" y="34"/>
                    <a:pt x="11" y="35"/>
                    <a:pt x="9" y="35"/>
                  </a:cubicBezTo>
                  <a:cubicBezTo>
                    <a:pt x="9" y="35"/>
                    <a:pt x="9" y="35"/>
                    <a:pt x="9" y="35"/>
                  </a:cubicBezTo>
                  <a:cubicBezTo>
                    <a:pt x="6" y="35"/>
                    <a:pt x="7" y="34"/>
                    <a:pt x="4" y="33"/>
                  </a:cubicBezTo>
                  <a:close/>
                  <a:moveTo>
                    <a:pt x="22" y="4"/>
                  </a:moveTo>
                  <a:cubicBezTo>
                    <a:pt x="19" y="4"/>
                    <a:pt x="16" y="5"/>
                    <a:pt x="14" y="6"/>
                  </a:cubicBezTo>
                  <a:cubicBezTo>
                    <a:pt x="14" y="6"/>
                    <a:pt x="14" y="6"/>
                    <a:pt x="14" y="6"/>
                  </a:cubicBezTo>
                  <a:cubicBezTo>
                    <a:pt x="14" y="6"/>
                    <a:pt x="12" y="6"/>
                    <a:pt x="10" y="8"/>
                  </a:cubicBezTo>
                  <a:cubicBezTo>
                    <a:pt x="10" y="8"/>
                    <a:pt x="10" y="8"/>
                    <a:pt x="10" y="8"/>
                  </a:cubicBezTo>
                  <a:cubicBezTo>
                    <a:pt x="9" y="9"/>
                    <a:pt x="7" y="11"/>
                    <a:pt x="7" y="12"/>
                  </a:cubicBezTo>
                  <a:cubicBezTo>
                    <a:pt x="7" y="12"/>
                    <a:pt x="7" y="12"/>
                    <a:pt x="7" y="12"/>
                  </a:cubicBezTo>
                  <a:cubicBezTo>
                    <a:pt x="6" y="14"/>
                    <a:pt x="4" y="21"/>
                    <a:pt x="4" y="25"/>
                  </a:cubicBezTo>
                  <a:cubicBezTo>
                    <a:pt x="4" y="25"/>
                    <a:pt x="4" y="25"/>
                    <a:pt x="4" y="25"/>
                  </a:cubicBezTo>
                  <a:cubicBezTo>
                    <a:pt x="4" y="27"/>
                    <a:pt x="5" y="28"/>
                    <a:pt x="5" y="29"/>
                  </a:cubicBezTo>
                  <a:cubicBezTo>
                    <a:pt x="5" y="29"/>
                    <a:pt x="5" y="29"/>
                    <a:pt x="5" y="29"/>
                  </a:cubicBezTo>
                  <a:cubicBezTo>
                    <a:pt x="5" y="29"/>
                    <a:pt x="5" y="29"/>
                    <a:pt x="5" y="29"/>
                  </a:cubicBezTo>
                  <a:cubicBezTo>
                    <a:pt x="5" y="29"/>
                    <a:pt x="5" y="29"/>
                    <a:pt x="5" y="29"/>
                  </a:cubicBezTo>
                  <a:cubicBezTo>
                    <a:pt x="7" y="30"/>
                    <a:pt x="9" y="31"/>
                    <a:pt x="9" y="31"/>
                  </a:cubicBezTo>
                  <a:cubicBezTo>
                    <a:pt x="9" y="31"/>
                    <a:pt x="9" y="31"/>
                    <a:pt x="9" y="31"/>
                  </a:cubicBezTo>
                  <a:cubicBezTo>
                    <a:pt x="9" y="31"/>
                    <a:pt x="9" y="31"/>
                    <a:pt x="9" y="31"/>
                  </a:cubicBezTo>
                  <a:cubicBezTo>
                    <a:pt x="9" y="31"/>
                    <a:pt x="9" y="31"/>
                    <a:pt x="9" y="31"/>
                  </a:cubicBezTo>
                  <a:cubicBezTo>
                    <a:pt x="10" y="31"/>
                    <a:pt x="10" y="31"/>
                    <a:pt x="11" y="30"/>
                  </a:cubicBezTo>
                  <a:cubicBezTo>
                    <a:pt x="11" y="30"/>
                    <a:pt x="11" y="30"/>
                    <a:pt x="11" y="30"/>
                  </a:cubicBezTo>
                  <a:cubicBezTo>
                    <a:pt x="15" y="27"/>
                    <a:pt x="25" y="16"/>
                    <a:pt x="31" y="10"/>
                  </a:cubicBezTo>
                  <a:cubicBezTo>
                    <a:pt x="31" y="10"/>
                    <a:pt x="31" y="10"/>
                    <a:pt x="31" y="10"/>
                  </a:cubicBezTo>
                  <a:cubicBezTo>
                    <a:pt x="33" y="9"/>
                    <a:pt x="34" y="8"/>
                    <a:pt x="36" y="7"/>
                  </a:cubicBezTo>
                  <a:cubicBezTo>
                    <a:pt x="36" y="7"/>
                    <a:pt x="36" y="7"/>
                    <a:pt x="36" y="7"/>
                  </a:cubicBezTo>
                  <a:cubicBezTo>
                    <a:pt x="32" y="5"/>
                    <a:pt x="27" y="4"/>
                    <a:pt x="22" y="4"/>
                  </a:cubicBezTo>
                  <a:cubicBezTo>
                    <a:pt x="22" y="4"/>
                    <a:pt x="22" y="4"/>
                    <a:pt x="22" y="4"/>
                  </a:cubicBezTo>
                  <a:cubicBezTo>
                    <a:pt x="22" y="4"/>
                    <a:pt x="22"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3"/>
            <p:cNvSpPr>
              <a:spLocks noEditPoints="1"/>
            </p:cNvSpPr>
            <p:nvPr/>
          </p:nvSpPr>
          <p:spPr bwMode="auto">
            <a:xfrm>
              <a:off x="1507" y="1707"/>
              <a:ext cx="157" cy="121"/>
            </a:xfrm>
            <a:custGeom>
              <a:avLst/>
              <a:gdLst>
                <a:gd name="T0" fmla="*/ 7 w 50"/>
                <a:gd name="T1" fmla="*/ 38 h 39"/>
                <a:gd name="T2" fmla="*/ 6 w 50"/>
                <a:gd name="T3" fmla="*/ 35 h 39"/>
                <a:gd name="T4" fmla="*/ 6 w 50"/>
                <a:gd name="T5" fmla="*/ 37 h 39"/>
                <a:gd name="T6" fmla="*/ 0 w 50"/>
                <a:gd name="T7" fmla="*/ 27 h 39"/>
                <a:gd name="T8" fmla="*/ 3 w 50"/>
                <a:gd name="T9" fmla="*/ 12 h 39"/>
                <a:gd name="T10" fmla="*/ 13 w 50"/>
                <a:gd name="T11" fmla="*/ 2 h 39"/>
                <a:gd name="T12" fmla="*/ 24 w 50"/>
                <a:gd name="T13" fmla="*/ 0 h 39"/>
                <a:gd name="T14" fmla="*/ 25 w 50"/>
                <a:gd name="T15" fmla="*/ 0 h 39"/>
                <a:gd name="T16" fmla="*/ 47 w 50"/>
                <a:gd name="T17" fmla="*/ 7 h 39"/>
                <a:gd name="T18" fmla="*/ 44 w 50"/>
                <a:gd name="T19" fmla="*/ 14 h 39"/>
                <a:gd name="T20" fmla="*/ 44 w 50"/>
                <a:gd name="T21" fmla="*/ 14 h 39"/>
                <a:gd name="T22" fmla="*/ 43 w 50"/>
                <a:gd name="T23" fmla="*/ 14 h 39"/>
                <a:gd name="T24" fmla="*/ 43 w 50"/>
                <a:gd name="T25" fmla="*/ 14 h 39"/>
                <a:gd name="T26" fmla="*/ 43 w 50"/>
                <a:gd name="T27" fmla="*/ 14 h 39"/>
                <a:gd name="T28" fmla="*/ 43 w 50"/>
                <a:gd name="T29" fmla="*/ 14 h 39"/>
                <a:gd name="T30" fmla="*/ 42 w 50"/>
                <a:gd name="T31" fmla="*/ 13 h 39"/>
                <a:gd name="T32" fmla="*/ 40 w 50"/>
                <a:gd name="T33" fmla="*/ 15 h 39"/>
                <a:gd name="T34" fmla="*/ 31 w 50"/>
                <a:gd name="T35" fmla="*/ 24 h 39"/>
                <a:gd name="T36" fmla="*/ 17 w 50"/>
                <a:gd name="T37" fmla="*/ 37 h 39"/>
                <a:gd name="T38" fmla="*/ 11 w 50"/>
                <a:gd name="T39" fmla="*/ 39 h 39"/>
                <a:gd name="T40" fmla="*/ 12 w 50"/>
                <a:gd name="T41" fmla="*/ 35 h 39"/>
                <a:gd name="T42" fmla="*/ 13 w 50"/>
                <a:gd name="T43" fmla="*/ 35 h 39"/>
                <a:gd name="T44" fmla="*/ 10 w 50"/>
                <a:gd name="T45" fmla="*/ 35 h 39"/>
                <a:gd name="T46" fmla="*/ 10 w 50"/>
                <a:gd name="T47" fmla="*/ 35 h 39"/>
                <a:gd name="T48" fmla="*/ 10 w 50"/>
                <a:gd name="T49" fmla="*/ 35 h 39"/>
                <a:gd name="T50" fmla="*/ 15 w 50"/>
                <a:gd name="T51" fmla="*/ 33 h 39"/>
                <a:gd name="T52" fmla="*/ 25 w 50"/>
                <a:gd name="T53" fmla="*/ 24 h 39"/>
                <a:gd name="T54" fmla="*/ 6 w 50"/>
                <a:gd name="T55" fmla="*/ 33 h 39"/>
                <a:gd name="T56" fmla="*/ 5 w 50"/>
                <a:gd name="T57" fmla="*/ 30 h 39"/>
                <a:gd name="T58" fmla="*/ 11 w 50"/>
                <a:gd name="T59" fmla="*/ 31 h 39"/>
                <a:gd name="T60" fmla="*/ 32 w 50"/>
                <a:gd name="T61" fmla="*/ 11 h 39"/>
                <a:gd name="T62" fmla="*/ 33 w 50"/>
                <a:gd name="T63" fmla="*/ 10 h 39"/>
                <a:gd name="T64" fmla="*/ 24 w 50"/>
                <a:gd name="T65" fmla="*/ 8 h 39"/>
                <a:gd name="T66" fmla="*/ 24 w 50"/>
                <a:gd name="T67" fmla="*/ 6 h 39"/>
                <a:gd name="T68" fmla="*/ 16 w 50"/>
                <a:gd name="T69" fmla="*/ 10 h 39"/>
                <a:gd name="T70" fmla="*/ 16 w 50"/>
                <a:gd name="T71" fmla="*/ 10 h 39"/>
                <a:gd name="T72" fmla="*/ 14 w 50"/>
                <a:gd name="T73" fmla="*/ 11 h 39"/>
                <a:gd name="T74" fmla="*/ 8 w 50"/>
                <a:gd name="T75" fmla="*/ 27 h 39"/>
                <a:gd name="T76" fmla="*/ 8 w 50"/>
                <a:gd name="T77" fmla="*/ 27 h 39"/>
                <a:gd name="T78" fmla="*/ 11 w 50"/>
                <a:gd name="T79" fmla="*/ 31 h 39"/>
                <a:gd name="T80" fmla="*/ 5 w 50"/>
                <a:gd name="T81" fmla="*/ 22 h 39"/>
                <a:gd name="T82" fmla="*/ 28 w 50"/>
                <a:gd name="T83" fmla="*/ 20 h 39"/>
                <a:gd name="T84" fmla="*/ 35 w 50"/>
                <a:gd name="T85" fmla="*/ 14 h 39"/>
                <a:gd name="T86" fmla="*/ 35 w 50"/>
                <a:gd name="T87" fmla="*/ 14 h 39"/>
                <a:gd name="T88" fmla="*/ 37 w 50"/>
                <a:gd name="T89" fmla="*/ 12 h 39"/>
                <a:gd name="T90" fmla="*/ 11 w 50"/>
                <a:gd name="T91" fmla="*/ 8 h 39"/>
                <a:gd name="T92" fmla="*/ 11 w 50"/>
                <a:gd name="T93" fmla="*/ 8 h 39"/>
                <a:gd name="T94" fmla="*/ 12 w 50"/>
                <a:gd name="T95" fmla="*/ 7 h 39"/>
                <a:gd name="T96" fmla="*/ 44 w 50"/>
                <a:gd name="T97" fmla="*/ 10 h 39"/>
                <a:gd name="T98" fmla="*/ 42 w 50"/>
                <a:gd name="T99" fmla="*/ 9 h 39"/>
                <a:gd name="T100" fmla="*/ 38 w 50"/>
                <a:gd name="T101" fmla="*/ 7 h 39"/>
                <a:gd name="T102" fmla="*/ 39 w 50"/>
                <a:gd name="T103" fmla="*/ 7 h 39"/>
                <a:gd name="T104" fmla="*/ 14 w 50"/>
                <a:gd name="T105" fmla="*/ 6 h 39"/>
                <a:gd name="T106" fmla="*/ 16 w 50"/>
                <a:gd name="T107" fmla="*/ 6 h 39"/>
                <a:gd name="T108" fmla="*/ 21 w 50"/>
                <a:gd name="T109" fmla="*/ 4 h 39"/>
                <a:gd name="T110" fmla="*/ 24 w 50"/>
                <a:gd name="T111" fmla="*/ 4 h 39"/>
                <a:gd name="T112" fmla="*/ 21 w 50"/>
                <a:gd name="T11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 h="39">
                  <a:moveTo>
                    <a:pt x="11" y="39"/>
                  </a:moveTo>
                  <a:cubicBezTo>
                    <a:pt x="9" y="39"/>
                    <a:pt x="8" y="38"/>
                    <a:pt x="7" y="38"/>
                  </a:cubicBezTo>
                  <a:cubicBezTo>
                    <a:pt x="7" y="38"/>
                    <a:pt x="7" y="38"/>
                    <a:pt x="7" y="38"/>
                  </a:cubicBezTo>
                  <a:cubicBezTo>
                    <a:pt x="6" y="37"/>
                    <a:pt x="7" y="37"/>
                    <a:pt x="6" y="37"/>
                  </a:cubicBezTo>
                  <a:cubicBezTo>
                    <a:pt x="6" y="37"/>
                    <a:pt x="6" y="37"/>
                    <a:pt x="6" y="37"/>
                  </a:cubicBezTo>
                  <a:cubicBezTo>
                    <a:pt x="6" y="35"/>
                    <a:pt x="6" y="35"/>
                    <a:pt x="6" y="35"/>
                  </a:cubicBezTo>
                  <a:cubicBezTo>
                    <a:pt x="7" y="33"/>
                    <a:pt x="7" y="33"/>
                    <a:pt x="7" y="33"/>
                  </a:cubicBezTo>
                  <a:cubicBezTo>
                    <a:pt x="6" y="35"/>
                    <a:pt x="6" y="35"/>
                    <a:pt x="6" y="35"/>
                  </a:cubicBezTo>
                  <a:cubicBezTo>
                    <a:pt x="6" y="37"/>
                    <a:pt x="6" y="37"/>
                    <a:pt x="6" y="37"/>
                  </a:cubicBezTo>
                  <a:cubicBezTo>
                    <a:pt x="6" y="37"/>
                    <a:pt x="6" y="37"/>
                    <a:pt x="6" y="37"/>
                  </a:cubicBezTo>
                  <a:cubicBezTo>
                    <a:pt x="6" y="37"/>
                    <a:pt x="6" y="37"/>
                    <a:pt x="6" y="37"/>
                  </a:cubicBezTo>
                  <a:cubicBezTo>
                    <a:pt x="1" y="35"/>
                    <a:pt x="0" y="30"/>
                    <a:pt x="0" y="27"/>
                  </a:cubicBezTo>
                  <a:cubicBezTo>
                    <a:pt x="0" y="27"/>
                    <a:pt x="0" y="27"/>
                    <a:pt x="0" y="27"/>
                  </a:cubicBezTo>
                  <a:cubicBezTo>
                    <a:pt x="0" y="21"/>
                    <a:pt x="2" y="15"/>
                    <a:pt x="3" y="12"/>
                  </a:cubicBezTo>
                  <a:cubicBezTo>
                    <a:pt x="3" y="12"/>
                    <a:pt x="3" y="12"/>
                    <a:pt x="3" y="12"/>
                  </a:cubicBezTo>
                  <a:cubicBezTo>
                    <a:pt x="5" y="6"/>
                    <a:pt x="11" y="3"/>
                    <a:pt x="13" y="3"/>
                  </a:cubicBezTo>
                  <a:cubicBezTo>
                    <a:pt x="13" y="3"/>
                    <a:pt x="13" y="3"/>
                    <a:pt x="13" y="3"/>
                  </a:cubicBezTo>
                  <a:cubicBezTo>
                    <a:pt x="13" y="2"/>
                    <a:pt x="13" y="2"/>
                    <a:pt x="13" y="2"/>
                  </a:cubicBezTo>
                  <a:cubicBezTo>
                    <a:pt x="13" y="2"/>
                    <a:pt x="13" y="2"/>
                    <a:pt x="13" y="2"/>
                  </a:cubicBezTo>
                  <a:cubicBezTo>
                    <a:pt x="17" y="1"/>
                    <a:pt x="21" y="0"/>
                    <a:pt x="24" y="0"/>
                  </a:cubicBezTo>
                  <a:cubicBezTo>
                    <a:pt x="24" y="0"/>
                    <a:pt x="24" y="0"/>
                    <a:pt x="24" y="0"/>
                  </a:cubicBezTo>
                  <a:cubicBezTo>
                    <a:pt x="24" y="0"/>
                    <a:pt x="24" y="0"/>
                    <a:pt x="24" y="0"/>
                  </a:cubicBezTo>
                  <a:cubicBezTo>
                    <a:pt x="24" y="0"/>
                    <a:pt x="24" y="0"/>
                    <a:pt x="24" y="0"/>
                  </a:cubicBezTo>
                  <a:cubicBezTo>
                    <a:pt x="24" y="0"/>
                    <a:pt x="24" y="0"/>
                    <a:pt x="25" y="0"/>
                  </a:cubicBezTo>
                  <a:cubicBezTo>
                    <a:pt x="25" y="0"/>
                    <a:pt x="25" y="0"/>
                    <a:pt x="25" y="0"/>
                  </a:cubicBezTo>
                  <a:cubicBezTo>
                    <a:pt x="36" y="0"/>
                    <a:pt x="45" y="6"/>
                    <a:pt x="47" y="7"/>
                  </a:cubicBezTo>
                  <a:cubicBezTo>
                    <a:pt x="47" y="7"/>
                    <a:pt x="47" y="7"/>
                    <a:pt x="47" y="7"/>
                  </a:cubicBezTo>
                  <a:cubicBezTo>
                    <a:pt x="50" y="7"/>
                    <a:pt x="50" y="7"/>
                    <a:pt x="50" y="7"/>
                  </a:cubicBezTo>
                  <a:cubicBezTo>
                    <a:pt x="45" y="14"/>
                    <a:pt x="45" y="14"/>
                    <a:pt x="45" y="14"/>
                  </a:cubicBezTo>
                  <a:cubicBezTo>
                    <a:pt x="44" y="14"/>
                    <a:pt x="44" y="14"/>
                    <a:pt x="44" y="14"/>
                  </a:cubicBezTo>
                  <a:cubicBezTo>
                    <a:pt x="44" y="14"/>
                    <a:pt x="44" y="14"/>
                    <a:pt x="44" y="14"/>
                  </a:cubicBezTo>
                  <a:cubicBezTo>
                    <a:pt x="44" y="14"/>
                    <a:pt x="44" y="14"/>
                    <a:pt x="44" y="14"/>
                  </a:cubicBezTo>
                  <a:cubicBezTo>
                    <a:pt x="44" y="14"/>
                    <a:pt x="44" y="14"/>
                    <a:pt x="44" y="14"/>
                  </a:cubicBezTo>
                  <a:cubicBezTo>
                    <a:pt x="44" y="14"/>
                    <a:pt x="44" y="14"/>
                    <a:pt x="44" y="14"/>
                  </a:cubicBezTo>
                  <a:cubicBezTo>
                    <a:pt x="44" y="14"/>
                    <a:pt x="44" y="14"/>
                    <a:pt x="44" y="14"/>
                  </a:cubicBezTo>
                  <a:cubicBezTo>
                    <a:pt x="44" y="14"/>
                    <a:pt x="44"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3" y="14"/>
                    <a:pt x="43" y="14"/>
                  </a:cubicBezTo>
                  <a:cubicBezTo>
                    <a:pt x="43" y="14"/>
                    <a:pt x="42" y="13"/>
                    <a:pt x="42" y="13"/>
                  </a:cubicBezTo>
                  <a:cubicBezTo>
                    <a:pt x="42" y="13"/>
                    <a:pt x="42" y="13"/>
                    <a:pt x="42" y="13"/>
                  </a:cubicBezTo>
                  <a:cubicBezTo>
                    <a:pt x="42" y="13"/>
                    <a:pt x="42" y="13"/>
                    <a:pt x="42" y="13"/>
                  </a:cubicBezTo>
                  <a:cubicBezTo>
                    <a:pt x="40" y="14"/>
                    <a:pt x="40" y="14"/>
                    <a:pt x="40" y="14"/>
                  </a:cubicBezTo>
                  <a:cubicBezTo>
                    <a:pt x="40" y="14"/>
                    <a:pt x="40" y="14"/>
                    <a:pt x="40" y="15"/>
                  </a:cubicBezTo>
                  <a:cubicBezTo>
                    <a:pt x="40" y="15"/>
                    <a:pt x="40" y="15"/>
                    <a:pt x="40" y="15"/>
                  </a:cubicBezTo>
                  <a:cubicBezTo>
                    <a:pt x="39" y="15"/>
                    <a:pt x="38" y="16"/>
                    <a:pt x="37" y="17"/>
                  </a:cubicBezTo>
                  <a:cubicBezTo>
                    <a:pt x="37" y="17"/>
                    <a:pt x="37" y="17"/>
                    <a:pt x="37" y="17"/>
                  </a:cubicBezTo>
                  <a:cubicBezTo>
                    <a:pt x="35" y="19"/>
                    <a:pt x="33" y="21"/>
                    <a:pt x="31" y="24"/>
                  </a:cubicBezTo>
                  <a:cubicBezTo>
                    <a:pt x="31" y="24"/>
                    <a:pt x="31" y="24"/>
                    <a:pt x="31" y="24"/>
                  </a:cubicBezTo>
                  <a:cubicBezTo>
                    <a:pt x="25" y="29"/>
                    <a:pt x="20" y="34"/>
                    <a:pt x="17" y="37"/>
                  </a:cubicBezTo>
                  <a:cubicBezTo>
                    <a:pt x="17" y="37"/>
                    <a:pt x="17" y="37"/>
                    <a:pt x="17" y="37"/>
                  </a:cubicBezTo>
                  <a:cubicBezTo>
                    <a:pt x="15" y="38"/>
                    <a:pt x="14" y="39"/>
                    <a:pt x="11" y="39"/>
                  </a:cubicBezTo>
                  <a:cubicBezTo>
                    <a:pt x="11" y="39"/>
                    <a:pt x="11" y="39"/>
                    <a:pt x="11" y="39"/>
                  </a:cubicBezTo>
                  <a:cubicBezTo>
                    <a:pt x="11" y="39"/>
                    <a:pt x="11" y="39"/>
                    <a:pt x="11" y="39"/>
                  </a:cubicBezTo>
                  <a:cubicBezTo>
                    <a:pt x="11" y="39"/>
                    <a:pt x="11" y="39"/>
                    <a:pt x="11" y="39"/>
                  </a:cubicBezTo>
                  <a:close/>
                  <a:moveTo>
                    <a:pt x="12" y="35"/>
                  </a:moveTo>
                  <a:cubicBezTo>
                    <a:pt x="12" y="35"/>
                    <a:pt x="12" y="35"/>
                    <a:pt x="12" y="35"/>
                  </a:cubicBezTo>
                  <a:cubicBezTo>
                    <a:pt x="12" y="35"/>
                    <a:pt x="12" y="35"/>
                    <a:pt x="12" y="35"/>
                  </a:cubicBezTo>
                  <a:cubicBezTo>
                    <a:pt x="12" y="35"/>
                    <a:pt x="12" y="35"/>
                    <a:pt x="12" y="35"/>
                  </a:cubicBezTo>
                  <a:cubicBezTo>
                    <a:pt x="12" y="35"/>
                    <a:pt x="12" y="35"/>
                    <a:pt x="13" y="35"/>
                  </a:cubicBezTo>
                  <a:cubicBezTo>
                    <a:pt x="13" y="35"/>
                    <a:pt x="13" y="35"/>
                    <a:pt x="13" y="35"/>
                  </a:cubicBezTo>
                  <a:cubicBezTo>
                    <a:pt x="13" y="35"/>
                    <a:pt x="12" y="35"/>
                    <a:pt x="12" y="35"/>
                  </a:cubicBezTo>
                  <a:close/>
                  <a:moveTo>
                    <a:pt x="10" y="35"/>
                  </a:moveTo>
                  <a:cubicBezTo>
                    <a:pt x="10" y="35"/>
                    <a:pt x="10" y="35"/>
                    <a:pt x="10" y="35"/>
                  </a:cubicBezTo>
                  <a:cubicBezTo>
                    <a:pt x="10" y="35"/>
                    <a:pt x="10" y="35"/>
                    <a:pt x="10" y="35"/>
                  </a:cubicBezTo>
                  <a:cubicBezTo>
                    <a:pt x="10" y="35"/>
                    <a:pt x="10" y="35"/>
                    <a:pt x="10" y="35"/>
                  </a:cubicBezTo>
                  <a:cubicBezTo>
                    <a:pt x="10" y="35"/>
                    <a:pt x="9" y="35"/>
                    <a:pt x="9" y="34"/>
                  </a:cubicBezTo>
                  <a:cubicBezTo>
                    <a:pt x="9" y="34"/>
                    <a:pt x="9" y="34"/>
                    <a:pt x="9" y="34"/>
                  </a:cubicBezTo>
                  <a:cubicBezTo>
                    <a:pt x="9" y="35"/>
                    <a:pt x="9" y="35"/>
                    <a:pt x="10" y="35"/>
                  </a:cubicBezTo>
                  <a:close/>
                  <a:moveTo>
                    <a:pt x="15" y="33"/>
                  </a:moveTo>
                  <a:cubicBezTo>
                    <a:pt x="15" y="33"/>
                    <a:pt x="15" y="33"/>
                    <a:pt x="15" y="33"/>
                  </a:cubicBezTo>
                  <a:cubicBezTo>
                    <a:pt x="15" y="33"/>
                    <a:pt x="15" y="33"/>
                    <a:pt x="15" y="33"/>
                  </a:cubicBezTo>
                  <a:cubicBezTo>
                    <a:pt x="15" y="33"/>
                    <a:pt x="15" y="33"/>
                    <a:pt x="15" y="33"/>
                  </a:cubicBezTo>
                  <a:cubicBezTo>
                    <a:pt x="15" y="33"/>
                    <a:pt x="15" y="33"/>
                    <a:pt x="15" y="33"/>
                  </a:cubicBezTo>
                  <a:cubicBezTo>
                    <a:pt x="17" y="32"/>
                    <a:pt x="21" y="28"/>
                    <a:pt x="25" y="24"/>
                  </a:cubicBezTo>
                  <a:cubicBezTo>
                    <a:pt x="25" y="24"/>
                    <a:pt x="25" y="24"/>
                    <a:pt x="25" y="24"/>
                  </a:cubicBezTo>
                  <a:cubicBezTo>
                    <a:pt x="21" y="28"/>
                    <a:pt x="17" y="32"/>
                    <a:pt x="15" y="33"/>
                  </a:cubicBezTo>
                  <a:close/>
                  <a:moveTo>
                    <a:pt x="6" y="33"/>
                  </a:moveTo>
                  <a:cubicBezTo>
                    <a:pt x="5" y="32"/>
                    <a:pt x="5" y="32"/>
                    <a:pt x="5" y="31"/>
                  </a:cubicBezTo>
                  <a:cubicBezTo>
                    <a:pt x="5" y="31"/>
                    <a:pt x="5" y="31"/>
                    <a:pt x="5" y="31"/>
                  </a:cubicBezTo>
                  <a:cubicBezTo>
                    <a:pt x="5" y="31"/>
                    <a:pt x="5" y="31"/>
                    <a:pt x="5" y="30"/>
                  </a:cubicBezTo>
                  <a:cubicBezTo>
                    <a:pt x="5" y="30"/>
                    <a:pt x="5" y="30"/>
                    <a:pt x="5" y="30"/>
                  </a:cubicBezTo>
                  <a:cubicBezTo>
                    <a:pt x="5" y="31"/>
                    <a:pt x="5" y="32"/>
                    <a:pt x="6" y="33"/>
                  </a:cubicBezTo>
                  <a:close/>
                  <a:moveTo>
                    <a:pt x="11" y="31"/>
                  </a:moveTo>
                  <a:cubicBezTo>
                    <a:pt x="11" y="31"/>
                    <a:pt x="12" y="30"/>
                    <a:pt x="12" y="30"/>
                  </a:cubicBezTo>
                  <a:cubicBezTo>
                    <a:pt x="12" y="30"/>
                    <a:pt x="12" y="30"/>
                    <a:pt x="12" y="30"/>
                  </a:cubicBezTo>
                  <a:cubicBezTo>
                    <a:pt x="15" y="28"/>
                    <a:pt x="26" y="17"/>
                    <a:pt x="32" y="11"/>
                  </a:cubicBezTo>
                  <a:cubicBezTo>
                    <a:pt x="32" y="11"/>
                    <a:pt x="32" y="11"/>
                    <a:pt x="32" y="11"/>
                  </a:cubicBezTo>
                  <a:cubicBezTo>
                    <a:pt x="32" y="10"/>
                    <a:pt x="33" y="10"/>
                    <a:pt x="33" y="10"/>
                  </a:cubicBezTo>
                  <a:cubicBezTo>
                    <a:pt x="33" y="10"/>
                    <a:pt x="33" y="10"/>
                    <a:pt x="33" y="10"/>
                  </a:cubicBezTo>
                  <a:cubicBezTo>
                    <a:pt x="31" y="9"/>
                    <a:pt x="28" y="8"/>
                    <a:pt x="24" y="8"/>
                  </a:cubicBezTo>
                  <a:cubicBezTo>
                    <a:pt x="24" y="8"/>
                    <a:pt x="24" y="8"/>
                    <a:pt x="24" y="8"/>
                  </a:cubicBezTo>
                  <a:cubicBezTo>
                    <a:pt x="24" y="8"/>
                    <a:pt x="24" y="8"/>
                    <a:pt x="24" y="8"/>
                  </a:cubicBezTo>
                  <a:cubicBezTo>
                    <a:pt x="24" y="6"/>
                    <a:pt x="24" y="6"/>
                    <a:pt x="24" y="6"/>
                  </a:cubicBezTo>
                  <a:cubicBezTo>
                    <a:pt x="24" y="4"/>
                    <a:pt x="24" y="4"/>
                    <a:pt x="24" y="4"/>
                  </a:cubicBezTo>
                  <a:cubicBezTo>
                    <a:pt x="24" y="6"/>
                    <a:pt x="24" y="6"/>
                    <a:pt x="24" y="6"/>
                  </a:cubicBezTo>
                  <a:cubicBezTo>
                    <a:pt x="24" y="8"/>
                    <a:pt x="24" y="8"/>
                    <a:pt x="24" y="8"/>
                  </a:cubicBezTo>
                  <a:cubicBezTo>
                    <a:pt x="22" y="8"/>
                    <a:pt x="19" y="9"/>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5" y="10"/>
                    <a:pt x="14" y="11"/>
                    <a:pt x="14" y="11"/>
                  </a:cubicBezTo>
                  <a:cubicBezTo>
                    <a:pt x="14" y="11"/>
                    <a:pt x="14" y="11"/>
                    <a:pt x="14" y="11"/>
                  </a:cubicBezTo>
                  <a:cubicBezTo>
                    <a:pt x="12" y="12"/>
                    <a:pt x="11" y="14"/>
                    <a:pt x="11" y="14"/>
                  </a:cubicBezTo>
                  <a:cubicBezTo>
                    <a:pt x="11" y="14"/>
                    <a:pt x="11" y="14"/>
                    <a:pt x="11" y="14"/>
                  </a:cubicBezTo>
                  <a:cubicBezTo>
                    <a:pt x="10" y="16"/>
                    <a:pt x="8" y="23"/>
                    <a:pt x="8" y="27"/>
                  </a:cubicBezTo>
                  <a:cubicBezTo>
                    <a:pt x="8" y="27"/>
                    <a:pt x="8" y="27"/>
                    <a:pt x="8" y="27"/>
                  </a:cubicBezTo>
                  <a:cubicBezTo>
                    <a:pt x="8" y="27"/>
                    <a:pt x="8" y="27"/>
                    <a:pt x="8" y="27"/>
                  </a:cubicBezTo>
                  <a:cubicBezTo>
                    <a:pt x="8" y="27"/>
                    <a:pt x="8" y="27"/>
                    <a:pt x="8" y="27"/>
                  </a:cubicBezTo>
                  <a:cubicBezTo>
                    <a:pt x="8" y="28"/>
                    <a:pt x="9" y="29"/>
                    <a:pt x="9" y="30"/>
                  </a:cubicBezTo>
                  <a:cubicBezTo>
                    <a:pt x="9" y="30"/>
                    <a:pt x="9" y="30"/>
                    <a:pt x="9" y="30"/>
                  </a:cubicBezTo>
                  <a:cubicBezTo>
                    <a:pt x="10" y="30"/>
                    <a:pt x="10" y="31"/>
                    <a:pt x="11" y="31"/>
                  </a:cubicBezTo>
                  <a:close/>
                  <a:moveTo>
                    <a:pt x="4" y="27"/>
                  </a:moveTo>
                  <a:cubicBezTo>
                    <a:pt x="4" y="26"/>
                    <a:pt x="5" y="24"/>
                    <a:pt x="5" y="22"/>
                  </a:cubicBezTo>
                  <a:cubicBezTo>
                    <a:pt x="5" y="22"/>
                    <a:pt x="5" y="22"/>
                    <a:pt x="5" y="22"/>
                  </a:cubicBezTo>
                  <a:cubicBezTo>
                    <a:pt x="5" y="24"/>
                    <a:pt x="4" y="26"/>
                    <a:pt x="4" y="27"/>
                  </a:cubicBezTo>
                  <a:close/>
                  <a:moveTo>
                    <a:pt x="35" y="14"/>
                  </a:moveTo>
                  <a:cubicBezTo>
                    <a:pt x="33" y="16"/>
                    <a:pt x="31" y="18"/>
                    <a:pt x="28" y="20"/>
                  </a:cubicBezTo>
                  <a:cubicBezTo>
                    <a:pt x="28" y="20"/>
                    <a:pt x="28" y="20"/>
                    <a:pt x="28" y="20"/>
                  </a:cubicBezTo>
                  <a:cubicBezTo>
                    <a:pt x="31" y="18"/>
                    <a:pt x="33" y="16"/>
                    <a:pt x="35" y="14"/>
                  </a:cubicBezTo>
                  <a:cubicBezTo>
                    <a:pt x="35" y="14"/>
                    <a:pt x="35" y="14"/>
                    <a:pt x="35" y="14"/>
                  </a:cubicBezTo>
                  <a:cubicBezTo>
                    <a:pt x="35" y="14"/>
                    <a:pt x="35" y="14"/>
                    <a:pt x="35" y="14"/>
                  </a:cubicBezTo>
                  <a:cubicBezTo>
                    <a:pt x="35" y="14"/>
                    <a:pt x="35" y="14"/>
                    <a:pt x="35" y="14"/>
                  </a:cubicBezTo>
                  <a:cubicBezTo>
                    <a:pt x="35" y="14"/>
                    <a:pt x="35" y="14"/>
                    <a:pt x="35" y="14"/>
                  </a:cubicBezTo>
                  <a:close/>
                  <a:moveTo>
                    <a:pt x="36" y="12"/>
                  </a:moveTo>
                  <a:cubicBezTo>
                    <a:pt x="37" y="12"/>
                    <a:pt x="37" y="12"/>
                    <a:pt x="37" y="12"/>
                  </a:cubicBezTo>
                  <a:cubicBezTo>
                    <a:pt x="37" y="12"/>
                    <a:pt x="37" y="12"/>
                    <a:pt x="37" y="12"/>
                  </a:cubicBezTo>
                  <a:cubicBezTo>
                    <a:pt x="37" y="12"/>
                    <a:pt x="37" y="12"/>
                    <a:pt x="37" y="12"/>
                  </a:cubicBezTo>
                  <a:cubicBezTo>
                    <a:pt x="37" y="12"/>
                    <a:pt x="37" y="12"/>
                    <a:pt x="36" y="12"/>
                  </a:cubicBezTo>
                  <a:close/>
                  <a:moveTo>
                    <a:pt x="11" y="8"/>
                  </a:moveTo>
                  <a:cubicBezTo>
                    <a:pt x="10" y="9"/>
                    <a:pt x="10" y="9"/>
                    <a:pt x="9" y="10"/>
                  </a:cubicBezTo>
                  <a:cubicBezTo>
                    <a:pt x="9" y="10"/>
                    <a:pt x="9" y="10"/>
                    <a:pt x="9" y="10"/>
                  </a:cubicBezTo>
                  <a:cubicBezTo>
                    <a:pt x="10" y="9"/>
                    <a:pt x="10" y="9"/>
                    <a:pt x="11" y="8"/>
                  </a:cubicBezTo>
                  <a:cubicBezTo>
                    <a:pt x="11" y="8"/>
                    <a:pt x="11" y="8"/>
                    <a:pt x="11" y="8"/>
                  </a:cubicBezTo>
                  <a:cubicBezTo>
                    <a:pt x="11" y="8"/>
                    <a:pt x="12" y="8"/>
                    <a:pt x="12" y="7"/>
                  </a:cubicBezTo>
                  <a:cubicBezTo>
                    <a:pt x="12" y="7"/>
                    <a:pt x="12" y="7"/>
                    <a:pt x="12" y="7"/>
                  </a:cubicBezTo>
                  <a:cubicBezTo>
                    <a:pt x="12" y="8"/>
                    <a:pt x="11" y="8"/>
                    <a:pt x="11" y="8"/>
                  </a:cubicBezTo>
                  <a:close/>
                  <a:moveTo>
                    <a:pt x="44" y="10"/>
                  </a:moveTo>
                  <a:cubicBezTo>
                    <a:pt x="44" y="10"/>
                    <a:pt x="44" y="10"/>
                    <a:pt x="44" y="10"/>
                  </a:cubicBezTo>
                  <a:cubicBezTo>
                    <a:pt x="43" y="9"/>
                    <a:pt x="43" y="9"/>
                    <a:pt x="42" y="9"/>
                  </a:cubicBezTo>
                  <a:cubicBezTo>
                    <a:pt x="42" y="9"/>
                    <a:pt x="42" y="9"/>
                    <a:pt x="42" y="9"/>
                  </a:cubicBezTo>
                  <a:cubicBezTo>
                    <a:pt x="42" y="9"/>
                    <a:pt x="42" y="9"/>
                    <a:pt x="42" y="9"/>
                  </a:cubicBezTo>
                  <a:cubicBezTo>
                    <a:pt x="43" y="9"/>
                    <a:pt x="43" y="9"/>
                    <a:pt x="44" y="10"/>
                  </a:cubicBezTo>
                  <a:close/>
                  <a:moveTo>
                    <a:pt x="39" y="7"/>
                  </a:moveTo>
                  <a:cubicBezTo>
                    <a:pt x="39" y="7"/>
                    <a:pt x="39" y="7"/>
                    <a:pt x="38" y="7"/>
                  </a:cubicBezTo>
                  <a:cubicBezTo>
                    <a:pt x="38" y="7"/>
                    <a:pt x="38" y="7"/>
                    <a:pt x="38" y="7"/>
                  </a:cubicBezTo>
                  <a:cubicBezTo>
                    <a:pt x="39" y="7"/>
                    <a:pt x="39" y="7"/>
                    <a:pt x="39" y="7"/>
                  </a:cubicBezTo>
                  <a:cubicBezTo>
                    <a:pt x="39" y="7"/>
                    <a:pt x="39" y="7"/>
                    <a:pt x="39" y="7"/>
                  </a:cubicBezTo>
                  <a:close/>
                  <a:moveTo>
                    <a:pt x="14" y="7"/>
                  </a:moveTo>
                  <a:cubicBezTo>
                    <a:pt x="14" y="7"/>
                    <a:pt x="14" y="7"/>
                    <a:pt x="14" y="6"/>
                  </a:cubicBezTo>
                  <a:cubicBezTo>
                    <a:pt x="14" y="6"/>
                    <a:pt x="14" y="6"/>
                    <a:pt x="14" y="6"/>
                  </a:cubicBezTo>
                  <a:cubicBezTo>
                    <a:pt x="14" y="6"/>
                    <a:pt x="14" y="7"/>
                    <a:pt x="14" y="7"/>
                  </a:cubicBezTo>
                  <a:close/>
                  <a:moveTo>
                    <a:pt x="17" y="6"/>
                  </a:moveTo>
                  <a:cubicBezTo>
                    <a:pt x="16" y="6"/>
                    <a:pt x="16" y="6"/>
                    <a:pt x="16" y="6"/>
                  </a:cubicBezTo>
                  <a:cubicBezTo>
                    <a:pt x="16" y="6"/>
                    <a:pt x="16" y="6"/>
                    <a:pt x="16" y="6"/>
                  </a:cubicBezTo>
                  <a:cubicBezTo>
                    <a:pt x="16" y="6"/>
                    <a:pt x="17" y="6"/>
                    <a:pt x="17" y="6"/>
                  </a:cubicBezTo>
                  <a:close/>
                  <a:moveTo>
                    <a:pt x="21" y="4"/>
                  </a:moveTo>
                  <a:cubicBezTo>
                    <a:pt x="22" y="4"/>
                    <a:pt x="23" y="4"/>
                    <a:pt x="24" y="4"/>
                  </a:cubicBezTo>
                  <a:cubicBezTo>
                    <a:pt x="24" y="4"/>
                    <a:pt x="24" y="4"/>
                    <a:pt x="24" y="4"/>
                  </a:cubicBezTo>
                  <a:cubicBezTo>
                    <a:pt x="24" y="4"/>
                    <a:pt x="24" y="4"/>
                    <a:pt x="24" y="4"/>
                  </a:cubicBezTo>
                  <a:cubicBezTo>
                    <a:pt x="24" y="4"/>
                    <a:pt x="24" y="4"/>
                    <a:pt x="24" y="4"/>
                  </a:cubicBezTo>
                  <a:cubicBezTo>
                    <a:pt x="24" y="4"/>
                    <a:pt x="24" y="4"/>
                    <a:pt x="24" y="4"/>
                  </a:cubicBezTo>
                  <a:cubicBezTo>
                    <a:pt x="23" y="4"/>
                    <a:pt x="22" y="4"/>
                    <a:pt x="2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4"/>
            <p:cNvSpPr/>
            <p:nvPr/>
          </p:nvSpPr>
          <p:spPr bwMode="auto">
            <a:xfrm>
              <a:off x="1582" y="1868"/>
              <a:ext cx="13" cy="38"/>
            </a:xfrm>
            <a:custGeom>
              <a:avLst/>
              <a:gdLst>
                <a:gd name="T0" fmla="*/ 0 w 13"/>
                <a:gd name="T1" fmla="*/ 38 h 38"/>
                <a:gd name="T2" fmla="*/ 0 w 13"/>
                <a:gd name="T3" fmla="*/ 0 h 38"/>
                <a:gd name="T4" fmla="*/ 13 w 13"/>
                <a:gd name="T5" fmla="*/ 0 h 38"/>
                <a:gd name="T6" fmla="*/ 13 w 13"/>
                <a:gd name="T7" fmla="*/ 38 h 38"/>
                <a:gd name="T8" fmla="*/ 0 w 13"/>
                <a:gd name="T9" fmla="*/ 38 h 38"/>
                <a:gd name="T10" fmla="*/ 0 w 13"/>
                <a:gd name="T11" fmla="*/ 38 h 38"/>
              </a:gdLst>
              <a:ahLst/>
              <a:cxnLst>
                <a:cxn ang="0">
                  <a:pos x="T0" y="T1"/>
                </a:cxn>
                <a:cxn ang="0">
                  <a:pos x="T2" y="T3"/>
                </a:cxn>
                <a:cxn ang="0">
                  <a:pos x="T4" y="T5"/>
                </a:cxn>
                <a:cxn ang="0">
                  <a:pos x="T6" y="T7"/>
                </a:cxn>
                <a:cxn ang="0">
                  <a:pos x="T8" y="T9"/>
                </a:cxn>
                <a:cxn ang="0">
                  <a:pos x="T10" y="T11"/>
                </a:cxn>
              </a:cxnLst>
              <a:rect l="0" t="0" r="r" b="b"/>
              <a:pathLst>
                <a:path w="13" h="38">
                  <a:moveTo>
                    <a:pt x="0" y="38"/>
                  </a:moveTo>
                  <a:lnTo>
                    <a:pt x="0" y="0"/>
                  </a:lnTo>
                  <a:lnTo>
                    <a:pt x="13" y="0"/>
                  </a:lnTo>
                  <a:lnTo>
                    <a:pt x="13"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5"/>
            <p:cNvSpPr>
              <a:spLocks noEditPoints="1"/>
            </p:cNvSpPr>
            <p:nvPr/>
          </p:nvSpPr>
          <p:spPr bwMode="auto">
            <a:xfrm>
              <a:off x="1576" y="1862"/>
              <a:ext cx="25" cy="50"/>
            </a:xfrm>
            <a:custGeom>
              <a:avLst/>
              <a:gdLst>
                <a:gd name="T0" fmla="*/ 19 w 25"/>
                <a:gd name="T1" fmla="*/ 50 h 50"/>
                <a:gd name="T2" fmla="*/ 6 w 25"/>
                <a:gd name="T3" fmla="*/ 50 h 50"/>
                <a:gd name="T4" fmla="*/ 6 w 25"/>
                <a:gd name="T5" fmla="*/ 44 h 50"/>
                <a:gd name="T6" fmla="*/ 13 w 25"/>
                <a:gd name="T7" fmla="*/ 44 h 50"/>
                <a:gd name="T8" fmla="*/ 6 w 25"/>
                <a:gd name="T9" fmla="*/ 44 h 50"/>
                <a:gd name="T10" fmla="*/ 6 w 25"/>
                <a:gd name="T11" fmla="*/ 50 h 50"/>
                <a:gd name="T12" fmla="*/ 0 w 25"/>
                <a:gd name="T13" fmla="*/ 50 h 50"/>
                <a:gd name="T14" fmla="*/ 0 w 25"/>
                <a:gd name="T15" fmla="*/ 0 h 50"/>
                <a:gd name="T16" fmla="*/ 25 w 25"/>
                <a:gd name="T17" fmla="*/ 0 h 50"/>
                <a:gd name="T18" fmla="*/ 25 w 25"/>
                <a:gd name="T19" fmla="*/ 50 h 50"/>
                <a:gd name="T20" fmla="*/ 19 w 25"/>
                <a:gd name="T21" fmla="*/ 50 h 50"/>
                <a:gd name="T22" fmla="*/ 19 w 25"/>
                <a:gd name="T23" fmla="*/ 50 h 50"/>
                <a:gd name="T24" fmla="*/ 13 w 25"/>
                <a:gd name="T25" fmla="*/ 38 h 50"/>
                <a:gd name="T26" fmla="*/ 13 w 25"/>
                <a:gd name="T27" fmla="*/ 13 h 50"/>
                <a:gd name="T28" fmla="*/ 13 w 25"/>
                <a:gd name="T29" fmla="*/ 38 h 50"/>
                <a:gd name="T30" fmla="*/ 13 w 25"/>
                <a:gd name="T31"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50">
                  <a:moveTo>
                    <a:pt x="19" y="50"/>
                  </a:moveTo>
                  <a:lnTo>
                    <a:pt x="6" y="50"/>
                  </a:lnTo>
                  <a:lnTo>
                    <a:pt x="6" y="44"/>
                  </a:lnTo>
                  <a:lnTo>
                    <a:pt x="13" y="44"/>
                  </a:lnTo>
                  <a:lnTo>
                    <a:pt x="6" y="44"/>
                  </a:lnTo>
                  <a:lnTo>
                    <a:pt x="6" y="50"/>
                  </a:lnTo>
                  <a:lnTo>
                    <a:pt x="0" y="50"/>
                  </a:lnTo>
                  <a:lnTo>
                    <a:pt x="0" y="0"/>
                  </a:lnTo>
                  <a:lnTo>
                    <a:pt x="25" y="0"/>
                  </a:lnTo>
                  <a:lnTo>
                    <a:pt x="25" y="50"/>
                  </a:lnTo>
                  <a:lnTo>
                    <a:pt x="19" y="50"/>
                  </a:lnTo>
                  <a:lnTo>
                    <a:pt x="19" y="50"/>
                  </a:lnTo>
                  <a:close/>
                  <a:moveTo>
                    <a:pt x="13" y="38"/>
                  </a:moveTo>
                  <a:lnTo>
                    <a:pt x="13" y="13"/>
                  </a:lnTo>
                  <a:lnTo>
                    <a:pt x="13" y="38"/>
                  </a:lnTo>
                  <a:lnTo>
                    <a:pt x="13"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6"/>
            <p:cNvSpPr/>
            <p:nvPr/>
          </p:nvSpPr>
          <p:spPr bwMode="auto">
            <a:xfrm>
              <a:off x="1532" y="1903"/>
              <a:ext cx="113" cy="43"/>
            </a:xfrm>
            <a:custGeom>
              <a:avLst/>
              <a:gdLst>
                <a:gd name="T0" fmla="*/ 57 w 113"/>
                <a:gd name="T1" fmla="*/ 18 h 43"/>
                <a:gd name="T2" fmla="*/ 25 w 113"/>
                <a:gd name="T3" fmla="*/ 40 h 43"/>
                <a:gd name="T4" fmla="*/ 0 w 113"/>
                <a:gd name="T5" fmla="*/ 24 h 43"/>
                <a:gd name="T6" fmla="*/ 0 w 113"/>
                <a:gd name="T7" fmla="*/ 24 h 43"/>
                <a:gd name="T8" fmla="*/ 7 w 113"/>
                <a:gd name="T9" fmla="*/ 15 h 43"/>
                <a:gd name="T10" fmla="*/ 25 w 113"/>
                <a:gd name="T11" fmla="*/ 24 h 43"/>
                <a:gd name="T12" fmla="*/ 57 w 113"/>
                <a:gd name="T13" fmla="*/ 3 h 43"/>
                <a:gd name="T14" fmla="*/ 88 w 113"/>
                <a:gd name="T15" fmla="*/ 24 h 43"/>
                <a:gd name="T16" fmla="*/ 104 w 113"/>
                <a:gd name="T17" fmla="*/ 0 h 43"/>
                <a:gd name="T18" fmla="*/ 113 w 113"/>
                <a:gd name="T19" fmla="*/ 6 h 43"/>
                <a:gd name="T20" fmla="*/ 91 w 113"/>
                <a:gd name="T21" fmla="*/ 43 h 43"/>
                <a:gd name="T22" fmla="*/ 57 w 113"/>
                <a:gd name="T23" fmla="*/ 18 h 43"/>
                <a:gd name="T24" fmla="*/ 57 w 113"/>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43">
                  <a:moveTo>
                    <a:pt x="57" y="18"/>
                  </a:moveTo>
                  <a:lnTo>
                    <a:pt x="25" y="40"/>
                  </a:lnTo>
                  <a:lnTo>
                    <a:pt x="0" y="24"/>
                  </a:lnTo>
                  <a:lnTo>
                    <a:pt x="0" y="24"/>
                  </a:lnTo>
                  <a:lnTo>
                    <a:pt x="7" y="15"/>
                  </a:lnTo>
                  <a:lnTo>
                    <a:pt x="25" y="24"/>
                  </a:lnTo>
                  <a:lnTo>
                    <a:pt x="57" y="3"/>
                  </a:lnTo>
                  <a:lnTo>
                    <a:pt x="88" y="24"/>
                  </a:lnTo>
                  <a:lnTo>
                    <a:pt x="104" y="0"/>
                  </a:lnTo>
                  <a:lnTo>
                    <a:pt x="113" y="6"/>
                  </a:lnTo>
                  <a:lnTo>
                    <a:pt x="91" y="43"/>
                  </a:lnTo>
                  <a:lnTo>
                    <a:pt x="57" y="18"/>
                  </a:lnTo>
                  <a:lnTo>
                    <a:pt x="57"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
            <p:cNvSpPr>
              <a:spLocks noEditPoints="1"/>
            </p:cNvSpPr>
            <p:nvPr/>
          </p:nvSpPr>
          <p:spPr bwMode="auto">
            <a:xfrm>
              <a:off x="1507" y="1893"/>
              <a:ext cx="147" cy="59"/>
            </a:xfrm>
            <a:custGeom>
              <a:avLst/>
              <a:gdLst>
                <a:gd name="T0" fmla="*/ 82 w 147"/>
                <a:gd name="T1" fmla="*/ 38 h 59"/>
                <a:gd name="T2" fmla="*/ 50 w 147"/>
                <a:gd name="T3" fmla="*/ 59 h 59"/>
                <a:gd name="T4" fmla="*/ 0 w 147"/>
                <a:gd name="T5" fmla="*/ 28 h 59"/>
                <a:gd name="T6" fmla="*/ 22 w 147"/>
                <a:gd name="T7" fmla="*/ 28 h 59"/>
                <a:gd name="T8" fmla="*/ 28 w 147"/>
                <a:gd name="T9" fmla="*/ 16 h 59"/>
                <a:gd name="T10" fmla="*/ 50 w 147"/>
                <a:gd name="T11" fmla="*/ 28 h 59"/>
                <a:gd name="T12" fmla="*/ 82 w 147"/>
                <a:gd name="T13" fmla="*/ 7 h 59"/>
                <a:gd name="T14" fmla="*/ 110 w 147"/>
                <a:gd name="T15" fmla="*/ 25 h 59"/>
                <a:gd name="T16" fmla="*/ 125 w 147"/>
                <a:gd name="T17" fmla="*/ 0 h 59"/>
                <a:gd name="T18" fmla="*/ 147 w 147"/>
                <a:gd name="T19" fmla="*/ 13 h 59"/>
                <a:gd name="T20" fmla="*/ 119 w 147"/>
                <a:gd name="T21" fmla="*/ 59 h 59"/>
                <a:gd name="T22" fmla="*/ 82 w 147"/>
                <a:gd name="T23" fmla="*/ 38 h 59"/>
                <a:gd name="T24" fmla="*/ 82 w 147"/>
                <a:gd name="T25" fmla="*/ 38 h 59"/>
                <a:gd name="T26" fmla="*/ 116 w 147"/>
                <a:gd name="T27" fmla="*/ 44 h 59"/>
                <a:gd name="T28" fmla="*/ 132 w 147"/>
                <a:gd name="T29" fmla="*/ 19 h 59"/>
                <a:gd name="T30" fmla="*/ 116 w 147"/>
                <a:gd name="T31" fmla="*/ 44 h 59"/>
                <a:gd name="T32" fmla="*/ 116 w 147"/>
                <a:gd name="T33" fmla="*/ 44 h 59"/>
                <a:gd name="T34" fmla="*/ 116 w 147"/>
                <a:gd name="T35" fmla="*/ 44 h 59"/>
                <a:gd name="T36" fmla="*/ 53 w 147"/>
                <a:gd name="T37" fmla="*/ 41 h 59"/>
                <a:gd name="T38" fmla="*/ 79 w 147"/>
                <a:gd name="T39" fmla="*/ 22 h 59"/>
                <a:gd name="T40" fmla="*/ 82 w 147"/>
                <a:gd name="T41" fmla="*/ 22 h 59"/>
                <a:gd name="T42" fmla="*/ 82 w 147"/>
                <a:gd name="T43" fmla="*/ 22 h 59"/>
                <a:gd name="T44" fmla="*/ 53 w 147"/>
                <a:gd name="T45" fmla="*/ 41 h 59"/>
                <a:gd name="T46" fmla="*/ 53 w 147"/>
                <a:gd name="T47" fmla="*/ 41 h 59"/>
                <a:gd name="T48" fmla="*/ 79 w 147"/>
                <a:gd name="T49" fmla="*/ 34 h 59"/>
                <a:gd name="T50" fmla="*/ 82 w 147"/>
                <a:gd name="T51" fmla="*/ 28 h 59"/>
                <a:gd name="T52" fmla="*/ 79 w 147"/>
                <a:gd name="T53" fmla="*/ 34 h 59"/>
                <a:gd name="T54" fmla="*/ 79 w 147"/>
                <a:gd name="T55" fmla="*/ 3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59">
                  <a:moveTo>
                    <a:pt x="82" y="38"/>
                  </a:moveTo>
                  <a:lnTo>
                    <a:pt x="50" y="59"/>
                  </a:lnTo>
                  <a:lnTo>
                    <a:pt x="0" y="28"/>
                  </a:lnTo>
                  <a:lnTo>
                    <a:pt x="22" y="28"/>
                  </a:lnTo>
                  <a:lnTo>
                    <a:pt x="28" y="16"/>
                  </a:lnTo>
                  <a:lnTo>
                    <a:pt x="50" y="28"/>
                  </a:lnTo>
                  <a:lnTo>
                    <a:pt x="82" y="7"/>
                  </a:lnTo>
                  <a:lnTo>
                    <a:pt x="110" y="25"/>
                  </a:lnTo>
                  <a:lnTo>
                    <a:pt x="125" y="0"/>
                  </a:lnTo>
                  <a:lnTo>
                    <a:pt x="147" y="13"/>
                  </a:lnTo>
                  <a:lnTo>
                    <a:pt x="119" y="59"/>
                  </a:lnTo>
                  <a:lnTo>
                    <a:pt x="82" y="38"/>
                  </a:lnTo>
                  <a:lnTo>
                    <a:pt x="82" y="38"/>
                  </a:lnTo>
                  <a:close/>
                  <a:moveTo>
                    <a:pt x="116" y="44"/>
                  </a:moveTo>
                  <a:lnTo>
                    <a:pt x="132" y="19"/>
                  </a:lnTo>
                  <a:lnTo>
                    <a:pt x="116" y="44"/>
                  </a:lnTo>
                  <a:lnTo>
                    <a:pt x="116" y="44"/>
                  </a:lnTo>
                  <a:lnTo>
                    <a:pt x="116" y="44"/>
                  </a:lnTo>
                  <a:close/>
                  <a:moveTo>
                    <a:pt x="53" y="41"/>
                  </a:moveTo>
                  <a:lnTo>
                    <a:pt x="79" y="22"/>
                  </a:lnTo>
                  <a:lnTo>
                    <a:pt x="82" y="22"/>
                  </a:lnTo>
                  <a:lnTo>
                    <a:pt x="82" y="22"/>
                  </a:lnTo>
                  <a:lnTo>
                    <a:pt x="53" y="41"/>
                  </a:lnTo>
                  <a:lnTo>
                    <a:pt x="53" y="41"/>
                  </a:lnTo>
                  <a:close/>
                  <a:moveTo>
                    <a:pt x="79" y="34"/>
                  </a:moveTo>
                  <a:lnTo>
                    <a:pt x="82" y="28"/>
                  </a:lnTo>
                  <a:lnTo>
                    <a:pt x="79" y="34"/>
                  </a:lnTo>
                  <a:lnTo>
                    <a:pt x="7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8"/>
            <p:cNvSpPr>
              <a:spLocks noEditPoints="1"/>
            </p:cNvSpPr>
            <p:nvPr/>
          </p:nvSpPr>
          <p:spPr bwMode="auto">
            <a:xfrm>
              <a:off x="1579" y="1921"/>
              <a:ext cx="69" cy="267"/>
            </a:xfrm>
            <a:custGeom>
              <a:avLst/>
              <a:gdLst>
                <a:gd name="T0" fmla="*/ 0 w 69"/>
                <a:gd name="T1" fmla="*/ 214 h 267"/>
                <a:gd name="T2" fmla="*/ 0 w 69"/>
                <a:gd name="T3" fmla="*/ 214 h 267"/>
                <a:gd name="T4" fmla="*/ 3 w 69"/>
                <a:gd name="T5" fmla="*/ 3 h 267"/>
                <a:gd name="T6" fmla="*/ 16 w 69"/>
                <a:gd name="T7" fmla="*/ 0 h 267"/>
                <a:gd name="T8" fmla="*/ 69 w 69"/>
                <a:gd name="T9" fmla="*/ 214 h 267"/>
                <a:gd name="T10" fmla="*/ 25 w 69"/>
                <a:gd name="T11" fmla="*/ 267 h 267"/>
                <a:gd name="T12" fmla="*/ 0 w 69"/>
                <a:gd name="T13" fmla="*/ 214 h 267"/>
                <a:gd name="T14" fmla="*/ 0 w 69"/>
                <a:gd name="T15" fmla="*/ 214 h 267"/>
                <a:gd name="T16" fmla="*/ 28 w 69"/>
                <a:gd name="T17" fmla="*/ 242 h 267"/>
                <a:gd name="T18" fmla="*/ 53 w 69"/>
                <a:gd name="T19" fmla="*/ 211 h 267"/>
                <a:gd name="T20" fmla="*/ 16 w 69"/>
                <a:gd name="T21" fmla="*/ 50 h 267"/>
                <a:gd name="T22" fmla="*/ 13 w 69"/>
                <a:gd name="T23" fmla="*/ 211 h 267"/>
                <a:gd name="T24" fmla="*/ 28 w 69"/>
                <a:gd name="T25" fmla="*/ 242 h 267"/>
                <a:gd name="T26" fmla="*/ 28 w 69"/>
                <a:gd name="T27"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267">
                  <a:moveTo>
                    <a:pt x="0" y="214"/>
                  </a:moveTo>
                  <a:lnTo>
                    <a:pt x="0" y="214"/>
                  </a:lnTo>
                  <a:lnTo>
                    <a:pt x="3" y="3"/>
                  </a:lnTo>
                  <a:lnTo>
                    <a:pt x="16" y="0"/>
                  </a:lnTo>
                  <a:lnTo>
                    <a:pt x="69" y="214"/>
                  </a:lnTo>
                  <a:lnTo>
                    <a:pt x="25" y="267"/>
                  </a:lnTo>
                  <a:lnTo>
                    <a:pt x="0" y="214"/>
                  </a:lnTo>
                  <a:lnTo>
                    <a:pt x="0" y="214"/>
                  </a:lnTo>
                  <a:close/>
                  <a:moveTo>
                    <a:pt x="28" y="242"/>
                  </a:moveTo>
                  <a:lnTo>
                    <a:pt x="53" y="211"/>
                  </a:lnTo>
                  <a:lnTo>
                    <a:pt x="16" y="50"/>
                  </a:lnTo>
                  <a:lnTo>
                    <a:pt x="13" y="211"/>
                  </a:lnTo>
                  <a:lnTo>
                    <a:pt x="28" y="242"/>
                  </a:lnTo>
                  <a:lnTo>
                    <a:pt x="2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9"/>
            <p:cNvSpPr>
              <a:spLocks noEditPoints="1"/>
            </p:cNvSpPr>
            <p:nvPr/>
          </p:nvSpPr>
          <p:spPr bwMode="auto">
            <a:xfrm>
              <a:off x="1573" y="1915"/>
              <a:ext cx="81" cy="283"/>
            </a:xfrm>
            <a:custGeom>
              <a:avLst/>
              <a:gdLst>
                <a:gd name="T0" fmla="*/ 0 w 81"/>
                <a:gd name="T1" fmla="*/ 224 h 283"/>
                <a:gd name="T2" fmla="*/ 6 w 81"/>
                <a:gd name="T3" fmla="*/ 220 h 283"/>
                <a:gd name="T4" fmla="*/ 0 w 81"/>
                <a:gd name="T5" fmla="*/ 224 h 283"/>
                <a:gd name="T6" fmla="*/ 0 w 81"/>
                <a:gd name="T7" fmla="*/ 220 h 283"/>
                <a:gd name="T8" fmla="*/ 3 w 81"/>
                <a:gd name="T9" fmla="*/ 3 h 283"/>
                <a:gd name="T10" fmla="*/ 25 w 81"/>
                <a:gd name="T11" fmla="*/ 0 h 283"/>
                <a:gd name="T12" fmla="*/ 81 w 81"/>
                <a:gd name="T13" fmla="*/ 220 h 283"/>
                <a:gd name="T14" fmla="*/ 31 w 81"/>
                <a:gd name="T15" fmla="*/ 283 h 283"/>
                <a:gd name="T16" fmla="*/ 0 w 81"/>
                <a:gd name="T17" fmla="*/ 224 h 283"/>
                <a:gd name="T18" fmla="*/ 0 w 81"/>
                <a:gd name="T19" fmla="*/ 224 h 283"/>
                <a:gd name="T20" fmla="*/ 34 w 81"/>
                <a:gd name="T21" fmla="*/ 248 h 283"/>
                <a:gd name="T22" fmla="*/ 41 w 81"/>
                <a:gd name="T23" fmla="*/ 245 h 283"/>
                <a:gd name="T24" fmla="*/ 34 w 81"/>
                <a:gd name="T25" fmla="*/ 248 h 283"/>
                <a:gd name="T26" fmla="*/ 34 w 81"/>
                <a:gd name="T27" fmla="*/ 248 h 283"/>
                <a:gd name="T28" fmla="*/ 22 w 81"/>
                <a:gd name="T29" fmla="*/ 239 h 283"/>
                <a:gd name="T30" fmla="*/ 13 w 81"/>
                <a:gd name="T31" fmla="*/ 217 h 283"/>
                <a:gd name="T32" fmla="*/ 13 w 81"/>
                <a:gd name="T33" fmla="*/ 217 h 283"/>
                <a:gd name="T34" fmla="*/ 22 w 81"/>
                <a:gd name="T35" fmla="*/ 239 h 283"/>
                <a:gd name="T36" fmla="*/ 22 w 81"/>
                <a:gd name="T37" fmla="*/ 239 h 283"/>
                <a:gd name="T38" fmla="*/ 25 w 81"/>
                <a:gd name="T39" fmla="*/ 214 h 283"/>
                <a:gd name="T40" fmla="*/ 34 w 81"/>
                <a:gd name="T41" fmla="*/ 236 h 283"/>
                <a:gd name="T42" fmla="*/ 53 w 81"/>
                <a:gd name="T43" fmla="*/ 214 h 283"/>
                <a:gd name="T44" fmla="*/ 25 w 81"/>
                <a:gd name="T45" fmla="*/ 103 h 283"/>
                <a:gd name="T46" fmla="*/ 25 w 81"/>
                <a:gd name="T47" fmla="*/ 214 h 283"/>
                <a:gd name="T48" fmla="*/ 25 w 81"/>
                <a:gd name="T49" fmla="*/ 214 h 283"/>
                <a:gd name="T50" fmla="*/ 16 w 81"/>
                <a:gd name="T51" fmla="*/ 12 h 283"/>
                <a:gd name="T52" fmla="*/ 13 w 81"/>
                <a:gd name="T53" fmla="*/ 217 h 283"/>
                <a:gd name="T54" fmla="*/ 16 w 81"/>
                <a:gd name="T55" fmla="*/ 56 h 283"/>
                <a:gd name="T56" fmla="*/ 25 w 81"/>
                <a:gd name="T57" fmla="*/ 56 h 283"/>
                <a:gd name="T58" fmla="*/ 31 w 81"/>
                <a:gd name="T59" fmla="*/ 78 h 283"/>
                <a:gd name="T60" fmla="*/ 16 w 81"/>
                <a:gd name="T61" fmla="*/ 12 h 283"/>
                <a:gd name="T62" fmla="*/ 16 w 81"/>
                <a:gd name="T63" fmla="*/ 12 h 283"/>
                <a:gd name="T64" fmla="*/ 16 w 81"/>
                <a:gd name="T65" fmla="*/ 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283">
                  <a:moveTo>
                    <a:pt x="0" y="224"/>
                  </a:moveTo>
                  <a:lnTo>
                    <a:pt x="6" y="220"/>
                  </a:lnTo>
                  <a:lnTo>
                    <a:pt x="0" y="224"/>
                  </a:lnTo>
                  <a:lnTo>
                    <a:pt x="0" y="220"/>
                  </a:lnTo>
                  <a:lnTo>
                    <a:pt x="3" y="3"/>
                  </a:lnTo>
                  <a:lnTo>
                    <a:pt x="25" y="0"/>
                  </a:lnTo>
                  <a:lnTo>
                    <a:pt x="81" y="220"/>
                  </a:lnTo>
                  <a:lnTo>
                    <a:pt x="31" y="283"/>
                  </a:lnTo>
                  <a:lnTo>
                    <a:pt x="0" y="224"/>
                  </a:lnTo>
                  <a:lnTo>
                    <a:pt x="0" y="224"/>
                  </a:lnTo>
                  <a:close/>
                  <a:moveTo>
                    <a:pt x="34" y="248"/>
                  </a:moveTo>
                  <a:lnTo>
                    <a:pt x="41" y="245"/>
                  </a:lnTo>
                  <a:lnTo>
                    <a:pt x="34" y="248"/>
                  </a:lnTo>
                  <a:lnTo>
                    <a:pt x="34" y="248"/>
                  </a:lnTo>
                  <a:close/>
                  <a:moveTo>
                    <a:pt x="22" y="239"/>
                  </a:moveTo>
                  <a:lnTo>
                    <a:pt x="13" y="217"/>
                  </a:lnTo>
                  <a:lnTo>
                    <a:pt x="13" y="217"/>
                  </a:lnTo>
                  <a:lnTo>
                    <a:pt x="22" y="239"/>
                  </a:lnTo>
                  <a:lnTo>
                    <a:pt x="22" y="239"/>
                  </a:lnTo>
                  <a:close/>
                  <a:moveTo>
                    <a:pt x="25" y="214"/>
                  </a:moveTo>
                  <a:lnTo>
                    <a:pt x="34" y="236"/>
                  </a:lnTo>
                  <a:lnTo>
                    <a:pt x="53" y="214"/>
                  </a:lnTo>
                  <a:lnTo>
                    <a:pt x="25" y="103"/>
                  </a:lnTo>
                  <a:lnTo>
                    <a:pt x="25" y="214"/>
                  </a:lnTo>
                  <a:lnTo>
                    <a:pt x="25" y="214"/>
                  </a:lnTo>
                  <a:close/>
                  <a:moveTo>
                    <a:pt x="16" y="12"/>
                  </a:moveTo>
                  <a:lnTo>
                    <a:pt x="13" y="217"/>
                  </a:lnTo>
                  <a:lnTo>
                    <a:pt x="16" y="56"/>
                  </a:lnTo>
                  <a:lnTo>
                    <a:pt x="25" y="56"/>
                  </a:lnTo>
                  <a:lnTo>
                    <a:pt x="31" y="78"/>
                  </a:lnTo>
                  <a:lnTo>
                    <a:pt x="16" y="12"/>
                  </a:lnTo>
                  <a:lnTo>
                    <a:pt x="16" y="12"/>
                  </a:lnTo>
                  <a:lnTo>
                    <a:pt x="1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0"/>
            <p:cNvSpPr>
              <a:spLocks noEditPoints="1"/>
            </p:cNvSpPr>
            <p:nvPr/>
          </p:nvSpPr>
          <p:spPr bwMode="auto">
            <a:xfrm>
              <a:off x="1451" y="1896"/>
              <a:ext cx="269" cy="379"/>
            </a:xfrm>
            <a:custGeom>
              <a:avLst/>
              <a:gdLst>
                <a:gd name="T0" fmla="*/ 14 w 86"/>
                <a:gd name="T1" fmla="*/ 98 h 122"/>
                <a:gd name="T2" fmla="*/ 0 w 86"/>
                <a:gd name="T3" fmla="*/ 49 h 122"/>
                <a:gd name="T4" fmla="*/ 0 w 86"/>
                <a:gd name="T5" fmla="*/ 49 h 122"/>
                <a:gd name="T6" fmla="*/ 14 w 86"/>
                <a:gd name="T7" fmla="*/ 12 h 122"/>
                <a:gd name="T8" fmla="*/ 14 w 86"/>
                <a:gd name="T9" fmla="*/ 12 h 122"/>
                <a:gd name="T10" fmla="*/ 44 w 86"/>
                <a:gd name="T11" fmla="*/ 0 h 122"/>
                <a:gd name="T12" fmla="*/ 44 w 86"/>
                <a:gd name="T13" fmla="*/ 0 h 122"/>
                <a:gd name="T14" fmla="*/ 72 w 86"/>
                <a:gd name="T15" fmla="*/ 10 h 122"/>
                <a:gd name="T16" fmla="*/ 72 w 86"/>
                <a:gd name="T17" fmla="*/ 10 h 122"/>
                <a:gd name="T18" fmla="*/ 86 w 86"/>
                <a:gd name="T19" fmla="*/ 45 h 122"/>
                <a:gd name="T20" fmla="*/ 86 w 86"/>
                <a:gd name="T21" fmla="*/ 45 h 122"/>
                <a:gd name="T22" fmla="*/ 73 w 86"/>
                <a:gd name="T23" fmla="*/ 95 h 122"/>
                <a:gd name="T24" fmla="*/ 73 w 86"/>
                <a:gd name="T25" fmla="*/ 95 h 122"/>
                <a:gd name="T26" fmla="*/ 44 w 86"/>
                <a:gd name="T27" fmla="*/ 122 h 122"/>
                <a:gd name="T28" fmla="*/ 44 w 86"/>
                <a:gd name="T29" fmla="*/ 122 h 122"/>
                <a:gd name="T30" fmla="*/ 14 w 86"/>
                <a:gd name="T31" fmla="*/ 98 h 122"/>
                <a:gd name="T32" fmla="*/ 69 w 86"/>
                <a:gd name="T33" fmla="*/ 94 h 122"/>
                <a:gd name="T34" fmla="*/ 82 w 86"/>
                <a:gd name="T35" fmla="*/ 45 h 122"/>
                <a:gd name="T36" fmla="*/ 82 w 86"/>
                <a:gd name="T37" fmla="*/ 45 h 122"/>
                <a:gd name="T38" fmla="*/ 44 w 86"/>
                <a:gd name="T39" fmla="*/ 4 h 122"/>
                <a:gd name="T40" fmla="*/ 44 w 86"/>
                <a:gd name="T41" fmla="*/ 4 h 122"/>
                <a:gd name="T42" fmla="*/ 4 w 86"/>
                <a:gd name="T43" fmla="*/ 49 h 122"/>
                <a:gd name="T44" fmla="*/ 4 w 86"/>
                <a:gd name="T45" fmla="*/ 49 h 122"/>
                <a:gd name="T46" fmla="*/ 17 w 86"/>
                <a:gd name="T47" fmla="*/ 96 h 122"/>
                <a:gd name="T48" fmla="*/ 17 w 86"/>
                <a:gd name="T49" fmla="*/ 96 h 122"/>
                <a:gd name="T50" fmla="*/ 44 w 86"/>
                <a:gd name="T51" fmla="*/ 118 h 122"/>
                <a:gd name="T52" fmla="*/ 44 w 86"/>
                <a:gd name="T53" fmla="*/ 118 h 122"/>
                <a:gd name="T54" fmla="*/ 69 w 86"/>
                <a:gd name="T5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2">
                  <a:moveTo>
                    <a:pt x="14" y="98"/>
                  </a:moveTo>
                  <a:cubicBezTo>
                    <a:pt x="6" y="84"/>
                    <a:pt x="0" y="66"/>
                    <a:pt x="0" y="49"/>
                  </a:cubicBezTo>
                  <a:cubicBezTo>
                    <a:pt x="0" y="49"/>
                    <a:pt x="0" y="49"/>
                    <a:pt x="0" y="49"/>
                  </a:cubicBezTo>
                  <a:cubicBezTo>
                    <a:pt x="0" y="33"/>
                    <a:pt x="6" y="20"/>
                    <a:pt x="14" y="12"/>
                  </a:cubicBezTo>
                  <a:cubicBezTo>
                    <a:pt x="14" y="12"/>
                    <a:pt x="14" y="12"/>
                    <a:pt x="14" y="12"/>
                  </a:cubicBezTo>
                  <a:cubicBezTo>
                    <a:pt x="22" y="4"/>
                    <a:pt x="33" y="0"/>
                    <a:pt x="44" y="0"/>
                  </a:cubicBezTo>
                  <a:cubicBezTo>
                    <a:pt x="44" y="0"/>
                    <a:pt x="44" y="0"/>
                    <a:pt x="44" y="0"/>
                  </a:cubicBezTo>
                  <a:cubicBezTo>
                    <a:pt x="54" y="0"/>
                    <a:pt x="64" y="3"/>
                    <a:pt x="72" y="10"/>
                  </a:cubicBezTo>
                  <a:cubicBezTo>
                    <a:pt x="72" y="10"/>
                    <a:pt x="72" y="10"/>
                    <a:pt x="72" y="10"/>
                  </a:cubicBezTo>
                  <a:cubicBezTo>
                    <a:pt x="80" y="17"/>
                    <a:pt x="86" y="28"/>
                    <a:pt x="86" y="45"/>
                  </a:cubicBezTo>
                  <a:cubicBezTo>
                    <a:pt x="86" y="45"/>
                    <a:pt x="86" y="45"/>
                    <a:pt x="86" y="45"/>
                  </a:cubicBezTo>
                  <a:cubicBezTo>
                    <a:pt x="86" y="61"/>
                    <a:pt x="80" y="80"/>
                    <a:pt x="73" y="95"/>
                  </a:cubicBezTo>
                  <a:cubicBezTo>
                    <a:pt x="73" y="95"/>
                    <a:pt x="73" y="95"/>
                    <a:pt x="73" y="95"/>
                  </a:cubicBezTo>
                  <a:cubicBezTo>
                    <a:pt x="65" y="110"/>
                    <a:pt x="55" y="122"/>
                    <a:pt x="44" y="122"/>
                  </a:cubicBezTo>
                  <a:cubicBezTo>
                    <a:pt x="44" y="122"/>
                    <a:pt x="44" y="122"/>
                    <a:pt x="44" y="122"/>
                  </a:cubicBezTo>
                  <a:cubicBezTo>
                    <a:pt x="32" y="122"/>
                    <a:pt x="22" y="112"/>
                    <a:pt x="14" y="98"/>
                  </a:cubicBezTo>
                  <a:close/>
                  <a:moveTo>
                    <a:pt x="69" y="94"/>
                  </a:moveTo>
                  <a:cubicBezTo>
                    <a:pt x="77" y="79"/>
                    <a:pt x="82" y="61"/>
                    <a:pt x="82" y="45"/>
                  </a:cubicBezTo>
                  <a:cubicBezTo>
                    <a:pt x="82" y="45"/>
                    <a:pt x="82" y="45"/>
                    <a:pt x="82" y="45"/>
                  </a:cubicBezTo>
                  <a:cubicBezTo>
                    <a:pt x="81" y="13"/>
                    <a:pt x="63" y="4"/>
                    <a:pt x="44" y="4"/>
                  </a:cubicBezTo>
                  <a:cubicBezTo>
                    <a:pt x="44" y="4"/>
                    <a:pt x="44" y="4"/>
                    <a:pt x="44" y="4"/>
                  </a:cubicBezTo>
                  <a:cubicBezTo>
                    <a:pt x="25" y="4"/>
                    <a:pt x="4" y="18"/>
                    <a:pt x="4" y="49"/>
                  </a:cubicBezTo>
                  <a:cubicBezTo>
                    <a:pt x="4" y="49"/>
                    <a:pt x="4" y="49"/>
                    <a:pt x="4" y="49"/>
                  </a:cubicBezTo>
                  <a:cubicBezTo>
                    <a:pt x="4" y="65"/>
                    <a:pt x="9" y="83"/>
                    <a:pt x="17" y="96"/>
                  </a:cubicBezTo>
                  <a:cubicBezTo>
                    <a:pt x="17" y="96"/>
                    <a:pt x="17" y="96"/>
                    <a:pt x="17" y="96"/>
                  </a:cubicBezTo>
                  <a:cubicBezTo>
                    <a:pt x="25" y="109"/>
                    <a:pt x="35" y="118"/>
                    <a:pt x="44" y="118"/>
                  </a:cubicBezTo>
                  <a:cubicBezTo>
                    <a:pt x="44" y="118"/>
                    <a:pt x="44" y="118"/>
                    <a:pt x="44" y="118"/>
                  </a:cubicBezTo>
                  <a:cubicBezTo>
                    <a:pt x="52" y="118"/>
                    <a:pt x="62" y="108"/>
                    <a:pt x="69"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1"/>
            <p:cNvSpPr>
              <a:spLocks noEditPoints="1"/>
            </p:cNvSpPr>
            <p:nvPr/>
          </p:nvSpPr>
          <p:spPr bwMode="auto">
            <a:xfrm>
              <a:off x="1445" y="1890"/>
              <a:ext cx="281" cy="391"/>
            </a:xfrm>
            <a:custGeom>
              <a:avLst/>
              <a:gdLst>
                <a:gd name="T0" fmla="*/ 16 w 90"/>
                <a:gd name="T1" fmla="*/ 100 h 126"/>
                <a:gd name="T2" fmla="*/ 0 w 90"/>
                <a:gd name="T3" fmla="*/ 51 h 126"/>
                <a:gd name="T4" fmla="*/ 0 w 90"/>
                <a:gd name="T5" fmla="*/ 51 h 126"/>
                <a:gd name="T6" fmla="*/ 15 w 90"/>
                <a:gd name="T7" fmla="*/ 13 h 126"/>
                <a:gd name="T8" fmla="*/ 46 w 90"/>
                <a:gd name="T9" fmla="*/ 0 h 126"/>
                <a:gd name="T10" fmla="*/ 76 w 90"/>
                <a:gd name="T11" fmla="*/ 10 h 126"/>
                <a:gd name="T12" fmla="*/ 90 w 90"/>
                <a:gd name="T13" fmla="*/ 46 h 126"/>
                <a:gd name="T14" fmla="*/ 90 w 90"/>
                <a:gd name="T15" fmla="*/ 46 h 126"/>
                <a:gd name="T16" fmla="*/ 77 w 90"/>
                <a:gd name="T17" fmla="*/ 98 h 126"/>
                <a:gd name="T18" fmla="*/ 46 w 90"/>
                <a:gd name="T19" fmla="*/ 126 h 126"/>
                <a:gd name="T20" fmla="*/ 14 w 90"/>
                <a:gd name="T21" fmla="*/ 101 h 126"/>
                <a:gd name="T22" fmla="*/ 45 w 90"/>
                <a:gd name="T23" fmla="*/ 122 h 126"/>
                <a:gd name="T24" fmla="*/ 45 w 90"/>
                <a:gd name="T25" fmla="*/ 122 h 126"/>
                <a:gd name="T26" fmla="*/ 17 w 90"/>
                <a:gd name="T27" fmla="*/ 99 h 126"/>
                <a:gd name="T28" fmla="*/ 13 w 90"/>
                <a:gd name="T29" fmla="*/ 90 h 126"/>
                <a:gd name="T30" fmla="*/ 17 w 90"/>
                <a:gd name="T31" fmla="*/ 99 h 126"/>
                <a:gd name="T32" fmla="*/ 17 w 90"/>
                <a:gd name="T33" fmla="*/ 99 h 126"/>
                <a:gd name="T34" fmla="*/ 47 w 90"/>
                <a:gd name="T35" fmla="*/ 122 h 126"/>
                <a:gd name="T36" fmla="*/ 47 w 90"/>
                <a:gd name="T37" fmla="*/ 122 h 126"/>
                <a:gd name="T38" fmla="*/ 73 w 90"/>
                <a:gd name="T39" fmla="*/ 97 h 126"/>
                <a:gd name="T40" fmla="*/ 47 w 90"/>
                <a:gd name="T41" fmla="*/ 122 h 126"/>
                <a:gd name="T42" fmla="*/ 73 w 90"/>
                <a:gd name="T43" fmla="*/ 97 h 126"/>
                <a:gd name="T44" fmla="*/ 86 w 90"/>
                <a:gd name="T45" fmla="*/ 48 h 126"/>
                <a:gd name="T46" fmla="*/ 73 w 90"/>
                <a:gd name="T47" fmla="*/ 97 h 126"/>
                <a:gd name="T48" fmla="*/ 73 w 90"/>
                <a:gd name="T49" fmla="*/ 97 h 126"/>
                <a:gd name="T50" fmla="*/ 46 w 90"/>
                <a:gd name="T51" fmla="*/ 118 h 126"/>
                <a:gd name="T52" fmla="*/ 69 w 90"/>
                <a:gd name="T53" fmla="*/ 95 h 126"/>
                <a:gd name="T54" fmla="*/ 71 w 90"/>
                <a:gd name="T55" fmla="*/ 96 h 126"/>
                <a:gd name="T56" fmla="*/ 82 w 90"/>
                <a:gd name="T57" fmla="*/ 47 h 126"/>
                <a:gd name="T58" fmla="*/ 82 w 90"/>
                <a:gd name="T59" fmla="*/ 47 h 126"/>
                <a:gd name="T60" fmla="*/ 46 w 90"/>
                <a:gd name="T61" fmla="*/ 8 h 126"/>
                <a:gd name="T62" fmla="*/ 8 w 90"/>
                <a:gd name="T63" fmla="*/ 51 h 126"/>
                <a:gd name="T64" fmla="*/ 8 w 90"/>
                <a:gd name="T65" fmla="*/ 51 h 126"/>
                <a:gd name="T66" fmla="*/ 21 w 90"/>
                <a:gd name="T67" fmla="*/ 97 h 126"/>
                <a:gd name="T68" fmla="*/ 46 w 90"/>
                <a:gd name="T69" fmla="*/ 118 h 126"/>
                <a:gd name="T70" fmla="*/ 46 w 90"/>
                <a:gd name="T71" fmla="*/ 118 h 126"/>
                <a:gd name="T72" fmla="*/ 46 w 90"/>
                <a:gd name="T73" fmla="*/ 118 h 126"/>
                <a:gd name="T74" fmla="*/ 13 w 90"/>
                <a:gd name="T75" fmla="*/ 90 h 126"/>
                <a:gd name="T76" fmla="*/ 13 w 90"/>
                <a:gd name="T77" fmla="*/ 90 h 126"/>
                <a:gd name="T78" fmla="*/ 4 w 90"/>
                <a:gd name="T79" fmla="*/ 51 h 126"/>
                <a:gd name="T80" fmla="*/ 4 w 90"/>
                <a:gd name="T81" fmla="*/ 51 h 126"/>
                <a:gd name="T82" fmla="*/ 4 w 90"/>
                <a:gd name="T83" fmla="*/ 51 h 126"/>
                <a:gd name="T84" fmla="*/ 17 w 90"/>
                <a:gd name="T85" fmla="*/ 16 h 126"/>
                <a:gd name="T86" fmla="*/ 4 w 90"/>
                <a:gd name="T87" fmla="*/ 51 h 126"/>
                <a:gd name="T88" fmla="*/ 4 w 90"/>
                <a:gd name="T89" fmla="*/ 51 h 126"/>
                <a:gd name="T90" fmla="*/ 86 w 90"/>
                <a:gd name="T91" fmla="*/ 47 h 126"/>
                <a:gd name="T92" fmla="*/ 86 w 90"/>
                <a:gd name="T93" fmla="*/ 47 h 126"/>
                <a:gd name="T94" fmla="*/ 86 w 90"/>
                <a:gd name="T95" fmla="*/ 47 h 126"/>
                <a:gd name="T96" fmla="*/ 73 w 90"/>
                <a:gd name="T97" fmla="*/ 13 h 126"/>
                <a:gd name="T98" fmla="*/ 62 w 90"/>
                <a:gd name="T99" fmla="*/ 7 h 126"/>
                <a:gd name="T100" fmla="*/ 81 w 90"/>
                <a:gd name="T101" fmla="*/ 23 h 126"/>
                <a:gd name="T102" fmla="*/ 30 w 90"/>
                <a:gd name="T103" fmla="*/ 7 h 126"/>
                <a:gd name="T104" fmla="*/ 18 w 90"/>
                <a:gd name="T105" fmla="*/ 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126">
                  <a:moveTo>
                    <a:pt x="14" y="101"/>
                  </a:moveTo>
                  <a:cubicBezTo>
                    <a:pt x="16" y="100"/>
                    <a:pt x="16" y="100"/>
                    <a:pt x="16" y="100"/>
                  </a:cubicBezTo>
                  <a:cubicBezTo>
                    <a:pt x="14" y="101"/>
                    <a:pt x="14" y="101"/>
                    <a:pt x="14" y="101"/>
                  </a:cubicBezTo>
                  <a:cubicBezTo>
                    <a:pt x="6" y="87"/>
                    <a:pt x="0" y="69"/>
                    <a:pt x="0" y="51"/>
                  </a:cubicBezTo>
                  <a:cubicBezTo>
                    <a:pt x="0" y="51"/>
                    <a:pt x="0" y="51"/>
                    <a:pt x="0" y="51"/>
                  </a:cubicBezTo>
                  <a:cubicBezTo>
                    <a:pt x="0" y="51"/>
                    <a:pt x="0" y="51"/>
                    <a:pt x="0" y="51"/>
                  </a:cubicBezTo>
                  <a:cubicBezTo>
                    <a:pt x="0" y="51"/>
                    <a:pt x="0" y="51"/>
                    <a:pt x="0" y="51"/>
                  </a:cubicBezTo>
                  <a:cubicBezTo>
                    <a:pt x="0" y="34"/>
                    <a:pt x="6" y="21"/>
                    <a:pt x="15" y="13"/>
                  </a:cubicBezTo>
                  <a:cubicBezTo>
                    <a:pt x="15" y="13"/>
                    <a:pt x="15" y="13"/>
                    <a:pt x="15" y="13"/>
                  </a:cubicBezTo>
                  <a:cubicBezTo>
                    <a:pt x="23" y="4"/>
                    <a:pt x="35" y="0"/>
                    <a:pt x="46" y="0"/>
                  </a:cubicBezTo>
                  <a:cubicBezTo>
                    <a:pt x="46" y="0"/>
                    <a:pt x="46" y="0"/>
                    <a:pt x="46" y="0"/>
                  </a:cubicBezTo>
                  <a:cubicBezTo>
                    <a:pt x="56" y="0"/>
                    <a:pt x="67" y="3"/>
                    <a:pt x="76" y="10"/>
                  </a:cubicBezTo>
                  <a:cubicBezTo>
                    <a:pt x="76" y="10"/>
                    <a:pt x="76" y="10"/>
                    <a:pt x="76" y="10"/>
                  </a:cubicBezTo>
                  <a:cubicBezTo>
                    <a:pt x="84" y="18"/>
                    <a:pt x="89" y="30"/>
                    <a:pt x="90" y="46"/>
                  </a:cubicBezTo>
                  <a:cubicBezTo>
                    <a:pt x="90" y="46"/>
                    <a:pt x="90" y="46"/>
                    <a:pt x="90" y="46"/>
                  </a:cubicBezTo>
                  <a:cubicBezTo>
                    <a:pt x="90" y="46"/>
                    <a:pt x="90" y="46"/>
                    <a:pt x="90" y="46"/>
                  </a:cubicBezTo>
                  <a:cubicBezTo>
                    <a:pt x="90" y="47"/>
                    <a:pt x="90" y="47"/>
                    <a:pt x="90" y="47"/>
                  </a:cubicBezTo>
                  <a:cubicBezTo>
                    <a:pt x="90" y="64"/>
                    <a:pt x="84" y="83"/>
                    <a:pt x="77" y="98"/>
                  </a:cubicBezTo>
                  <a:cubicBezTo>
                    <a:pt x="77" y="98"/>
                    <a:pt x="77" y="98"/>
                    <a:pt x="77" y="98"/>
                  </a:cubicBezTo>
                  <a:cubicBezTo>
                    <a:pt x="69" y="113"/>
                    <a:pt x="59" y="126"/>
                    <a:pt x="46" y="126"/>
                  </a:cubicBezTo>
                  <a:cubicBezTo>
                    <a:pt x="46" y="126"/>
                    <a:pt x="46" y="126"/>
                    <a:pt x="46" y="126"/>
                  </a:cubicBezTo>
                  <a:cubicBezTo>
                    <a:pt x="33" y="126"/>
                    <a:pt x="22" y="115"/>
                    <a:pt x="14" y="101"/>
                  </a:cubicBezTo>
                  <a:close/>
                  <a:moveTo>
                    <a:pt x="45" y="122"/>
                  </a:moveTo>
                  <a:cubicBezTo>
                    <a:pt x="45" y="122"/>
                    <a:pt x="45" y="122"/>
                    <a:pt x="45" y="122"/>
                  </a:cubicBezTo>
                  <a:cubicBezTo>
                    <a:pt x="45" y="122"/>
                    <a:pt x="45" y="122"/>
                    <a:pt x="45" y="122"/>
                  </a:cubicBezTo>
                  <a:cubicBezTo>
                    <a:pt x="45" y="122"/>
                    <a:pt x="45" y="122"/>
                    <a:pt x="45" y="122"/>
                  </a:cubicBezTo>
                  <a:close/>
                  <a:moveTo>
                    <a:pt x="45" y="122"/>
                  </a:moveTo>
                  <a:cubicBezTo>
                    <a:pt x="35" y="122"/>
                    <a:pt x="25" y="112"/>
                    <a:pt x="17" y="99"/>
                  </a:cubicBezTo>
                  <a:cubicBezTo>
                    <a:pt x="17" y="99"/>
                    <a:pt x="17" y="99"/>
                    <a:pt x="17" y="99"/>
                  </a:cubicBezTo>
                  <a:cubicBezTo>
                    <a:pt x="16" y="96"/>
                    <a:pt x="14" y="93"/>
                    <a:pt x="13" y="90"/>
                  </a:cubicBezTo>
                  <a:cubicBezTo>
                    <a:pt x="13" y="90"/>
                    <a:pt x="13" y="90"/>
                    <a:pt x="13" y="90"/>
                  </a:cubicBezTo>
                  <a:cubicBezTo>
                    <a:pt x="14" y="93"/>
                    <a:pt x="16" y="96"/>
                    <a:pt x="17" y="99"/>
                  </a:cubicBezTo>
                  <a:cubicBezTo>
                    <a:pt x="17" y="99"/>
                    <a:pt x="17" y="99"/>
                    <a:pt x="17" y="99"/>
                  </a:cubicBezTo>
                  <a:cubicBezTo>
                    <a:pt x="17" y="99"/>
                    <a:pt x="17" y="99"/>
                    <a:pt x="17" y="99"/>
                  </a:cubicBezTo>
                  <a:cubicBezTo>
                    <a:pt x="25" y="112"/>
                    <a:pt x="35" y="122"/>
                    <a:pt x="45" y="122"/>
                  </a:cubicBezTo>
                  <a:close/>
                  <a:moveTo>
                    <a:pt x="47" y="122"/>
                  </a:moveTo>
                  <a:cubicBezTo>
                    <a:pt x="47" y="122"/>
                    <a:pt x="47" y="122"/>
                    <a:pt x="47" y="122"/>
                  </a:cubicBezTo>
                  <a:cubicBezTo>
                    <a:pt x="47" y="122"/>
                    <a:pt x="47" y="122"/>
                    <a:pt x="47" y="122"/>
                  </a:cubicBezTo>
                  <a:cubicBezTo>
                    <a:pt x="47" y="122"/>
                    <a:pt x="47" y="122"/>
                    <a:pt x="47" y="122"/>
                  </a:cubicBezTo>
                  <a:close/>
                  <a:moveTo>
                    <a:pt x="73" y="97"/>
                  </a:moveTo>
                  <a:cubicBezTo>
                    <a:pt x="66" y="111"/>
                    <a:pt x="57" y="121"/>
                    <a:pt x="47" y="122"/>
                  </a:cubicBezTo>
                  <a:cubicBezTo>
                    <a:pt x="47" y="122"/>
                    <a:pt x="47" y="122"/>
                    <a:pt x="47" y="122"/>
                  </a:cubicBezTo>
                  <a:cubicBezTo>
                    <a:pt x="57" y="121"/>
                    <a:pt x="66" y="111"/>
                    <a:pt x="73" y="97"/>
                  </a:cubicBezTo>
                  <a:cubicBezTo>
                    <a:pt x="73" y="97"/>
                    <a:pt x="73" y="97"/>
                    <a:pt x="73" y="97"/>
                  </a:cubicBezTo>
                  <a:cubicBezTo>
                    <a:pt x="80" y="82"/>
                    <a:pt x="85" y="64"/>
                    <a:pt x="86" y="48"/>
                  </a:cubicBezTo>
                  <a:cubicBezTo>
                    <a:pt x="86" y="48"/>
                    <a:pt x="86" y="48"/>
                    <a:pt x="86" y="48"/>
                  </a:cubicBezTo>
                  <a:cubicBezTo>
                    <a:pt x="86" y="48"/>
                    <a:pt x="86" y="48"/>
                    <a:pt x="86" y="48"/>
                  </a:cubicBezTo>
                  <a:cubicBezTo>
                    <a:pt x="85" y="64"/>
                    <a:pt x="80" y="82"/>
                    <a:pt x="73" y="97"/>
                  </a:cubicBezTo>
                  <a:cubicBezTo>
                    <a:pt x="73" y="97"/>
                    <a:pt x="73" y="97"/>
                    <a:pt x="73" y="97"/>
                  </a:cubicBezTo>
                  <a:cubicBezTo>
                    <a:pt x="73" y="97"/>
                    <a:pt x="73" y="97"/>
                    <a:pt x="73" y="97"/>
                  </a:cubicBezTo>
                  <a:close/>
                  <a:moveTo>
                    <a:pt x="46" y="118"/>
                  </a:moveTo>
                  <a:cubicBezTo>
                    <a:pt x="46" y="118"/>
                    <a:pt x="46" y="118"/>
                    <a:pt x="46" y="118"/>
                  </a:cubicBezTo>
                  <a:cubicBezTo>
                    <a:pt x="46" y="118"/>
                    <a:pt x="46" y="118"/>
                    <a:pt x="46" y="118"/>
                  </a:cubicBezTo>
                  <a:cubicBezTo>
                    <a:pt x="53" y="118"/>
                    <a:pt x="62" y="109"/>
                    <a:pt x="69" y="95"/>
                  </a:cubicBezTo>
                  <a:cubicBezTo>
                    <a:pt x="69" y="95"/>
                    <a:pt x="69" y="95"/>
                    <a:pt x="69" y="95"/>
                  </a:cubicBezTo>
                  <a:cubicBezTo>
                    <a:pt x="71" y="96"/>
                    <a:pt x="71" y="96"/>
                    <a:pt x="71" y="96"/>
                  </a:cubicBezTo>
                  <a:cubicBezTo>
                    <a:pt x="69" y="95"/>
                    <a:pt x="69" y="95"/>
                    <a:pt x="69" y="95"/>
                  </a:cubicBezTo>
                  <a:cubicBezTo>
                    <a:pt x="77" y="81"/>
                    <a:pt x="82" y="62"/>
                    <a:pt x="82" y="47"/>
                  </a:cubicBezTo>
                  <a:cubicBezTo>
                    <a:pt x="82" y="47"/>
                    <a:pt x="82" y="47"/>
                    <a:pt x="82" y="47"/>
                  </a:cubicBezTo>
                  <a:cubicBezTo>
                    <a:pt x="82" y="47"/>
                    <a:pt x="82" y="47"/>
                    <a:pt x="82" y="47"/>
                  </a:cubicBezTo>
                  <a:cubicBezTo>
                    <a:pt x="82" y="47"/>
                    <a:pt x="82" y="47"/>
                    <a:pt x="82" y="47"/>
                  </a:cubicBezTo>
                  <a:cubicBezTo>
                    <a:pt x="81" y="16"/>
                    <a:pt x="64" y="9"/>
                    <a:pt x="46" y="8"/>
                  </a:cubicBezTo>
                  <a:cubicBezTo>
                    <a:pt x="46" y="8"/>
                    <a:pt x="46" y="8"/>
                    <a:pt x="46" y="8"/>
                  </a:cubicBezTo>
                  <a:cubicBezTo>
                    <a:pt x="28" y="8"/>
                    <a:pt x="8" y="21"/>
                    <a:pt x="8" y="51"/>
                  </a:cubicBezTo>
                  <a:cubicBezTo>
                    <a:pt x="8" y="51"/>
                    <a:pt x="8" y="51"/>
                    <a:pt x="8" y="51"/>
                  </a:cubicBezTo>
                  <a:cubicBezTo>
                    <a:pt x="8" y="51"/>
                    <a:pt x="8" y="51"/>
                    <a:pt x="8" y="51"/>
                  </a:cubicBezTo>
                  <a:cubicBezTo>
                    <a:pt x="8" y="67"/>
                    <a:pt x="13" y="84"/>
                    <a:pt x="21" y="97"/>
                  </a:cubicBezTo>
                  <a:cubicBezTo>
                    <a:pt x="21" y="97"/>
                    <a:pt x="21" y="97"/>
                    <a:pt x="21" y="97"/>
                  </a:cubicBezTo>
                  <a:cubicBezTo>
                    <a:pt x="28" y="110"/>
                    <a:pt x="38" y="118"/>
                    <a:pt x="46" y="118"/>
                  </a:cubicBezTo>
                  <a:cubicBezTo>
                    <a:pt x="46" y="118"/>
                    <a:pt x="46" y="118"/>
                    <a:pt x="46" y="118"/>
                  </a:cubicBezTo>
                  <a:cubicBezTo>
                    <a:pt x="46" y="118"/>
                    <a:pt x="46" y="118"/>
                    <a:pt x="46" y="118"/>
                  </a:cubicBezTo>
                  <a:cubicBezTo>
                    <a:pt x="46" y="118"/>
                    <a:pt x="46" y="118"/>
                    <a:pt x="46" y="118"/>
                  </a:cubicBezTo>
                  <a:cubicBezTo>
                    <a:pt x="46" y="118"/>
                    <a:pt x="46" y="118"/>
                    <a:pt x="46" y="118"/>
                  </a:cubicBezTo>
                  <a:cubicBezTo>
                    <a:pt x="46" y="118"/>
                    <a:pt x="46" y="118"/>
                    <a:pt x="46" y="118"/>
                  </a:cubicBezTo>
                  <a:cubicBezTo>
                    <a:pt x="46" y="118"/>
                    <a:pt x="46" y="118"/>
                    <a:pt x="46" y="118"/>
                  </a:cubicBezTo>
                  <a:close/>
                  <a:moveTo>
                    <a:pt x="13" y="90"/>
                  </a:moveTo>
                  <a:cubicBezTo>
                    <a:pt x="13" y="90"/>
                    <a:pt x="13" y="90"/>
                    <a:pt x="13" y="90"/>
                  </a:cubicBezTo>
                  <a:cubicBezTo>
                    <a:pt x="13" y="90"/>
                    <a:pt x="13" y="90"/>
                    <a:pt x="13" y="90"/>
                  </a:cubicBezTo>
                  <a:cubicBezTo>
                    <a:pt x="13" y="90"/>
                    <a:pt x="13" y="90"/>
                    <a:pt x="13" y="90"/>
                  </a:cubicBezTo>
                  <a:close/>
                  <a:moveTo>
                    <a:pt x="4" y="51"/>
                  </a:moveTo>
                  <a:cubicBezTo>
                    <a:pt x="4" y="51"/>
                    <a:pt x="4" y="51"/>
                    <a:pt x="4" y="51"/>
                  </a:cubicBezTo>
                  <a:cubicBezTo>
                    <a:pt x="4" y="51"/>
                    <a:pt x="4" y="51"/>
                    <a:pt x="4" y="51"/>
                  </a:cubicBezTo>
                  <a:cubicBezTo>
                    <a:pt x="4" y="51"/>
                    <a:pt x="4" y="51"/>
                    <a:pt x="4" y="51"/>
                  </a:cubicBezTo>
                  <a:cubicBezTo>
                    <a:pt x="4" y="51"/>
                    <a:pt x="4" y="51"/>
                    <a:pt x="4" y="51"/>
                  </a:cubicBezTo>
                  <a:cubicBezTo>
                    <a:pt x="4" y="51"/>
                    <a:pt x="4" y="51"/>
                    <a:pt x="4" y="51"/>
                  </a:cubicBezTo>
                  <a:cubicBezTo>
                    <a:pt x="4" y="35"/>
                    <a:pt x="9" y="23"/>
                    <a:pt x="17" y="16"/>
                  </a:cubicBezTo>
                  <a:cubicBezTo>
                    <a:pt x="17" y="16"/>
                    <a:pt x="17" y="16"/>
                    <a:pt x="17" y="16"/>
                  </a:cubicBezTo>
                  <a:cubicBezTo>
                    <a:pt x="9" y="23"/>
                    <a:pt x="4" y="35"/>
                    <a:pt x="4" y="51"/>
                  </a:cubicBezTo>
                  <a:cubicBezTo>
                    <a:pt x="4" y="51"/>
                    <a:pt x="4" y="51"/>
                    <a:pt x="4" y="51"/>
                  </a:cubicBezTo>
                  <a:cubicBezTo>
                    <a:pt x="4" y="51"/>
                    <a:pt x="4" y="51"/>
                    <a:pt x="4" y="51"/>
                  </a:cubicBezTo>
                  <a:close/>
                  <a:moveTo>
                    <a:pt x="86" y="47"/>
                  </a:moveTo>
                  <a:cubicBezTo>
                    <a:pt x="86" y="47"/>
                    <a:pt x="86" y="47"/>
                    <a:pt x="86" y="47"/>
                  </a:cubicBezTo>
                  <a:cubicBezTo>
                    <a:pt x="86" y="47"/>
                    <a:pt x="86" y="47"/>
                    <a:pt x="86" y="47"/>
                  </a:cubicBezTo>
                  <a:cubicBezTo>
                    <a:pt x="86" y="47"/>
                    <a:pt x="86" y="47"/>
                    <a:pt x="86" y="47"/>
                  </a:cubicBezTo>
                  <a:cubicBezTo>
                    <a:pt x="86" y="47"/>
                    <a:pt x="86" y="47"/>
                    <a:pt x="86" y="47"/>
                  </a:cubicBezTo>
                  <a:cubicBezTo>
                    <a:pt x="86" y="47"/>
                    <a:pt x="86" y="47"/>
                    <a:pt x="86" y="47"/>
                  </a:cubicBezTo>
                  <a:close/>
                  <a:moveTo>
                    <a:pt x="81" y="23"/>
                  </a:moveTo>
                  <a:cubicBezTo>
                    <a:pt x="79" y="19"/>
                    <a:pt x="76" y="16"/>
                    <a:pt x="73" y="13"/>
                  </a:cubicBezTo>
                  <a:cubicBezTo>
                    <a:pt x="73" y="13"/>
                    <a:pt x="73" y="13"/>
                    <a:pt x="73" y="13"/>
                  </a:cubicBezTo>
                  <a:cubicBezTo>
                    <a:pt x="70" y="10"/>
                    <a:pt x="66" y="8"/>
                    <a:pt x="62" y="7"/>
                  </a:cubicBezTo>
                  <a:cubicBezTo>
                    <a:pt x="62" y="7"/>
                    <a:pt x="62" y="7"/>
                    <a:pt x="62" y="7"/>
                  </a:cubicBezTo>
                  <a:cubicBezTo>
                    <a:pt x="70" y="10"/>
                    <a:pt x="76" y="15"/>
                    <a:pt x="81" y="23"/>
                  </a:cubicBezTo>
                  <a:close/>
                  <a:moveTo>
                    <a:pt x="18" y="15"/>
                  </a:moveTo>
                  <a:cubicBezTo>
                    <a:pt x="21" y="12"/>
                    <a:pt x="26" y="9"/>
                    <a:pt x="30" y="7"/>
                  </a:cubicBezTo>
                  <a:cubicBezTo>
                    <a:pt x="30" y="7"/>
                    <a:pt x="30" y="7"/>
                    <a:pt x="30" y="7"/>
                  </a:cubicBezTo>
                  <a:cubicBezTo>
                    <a:pt x="26" y="9"/>
                    <a:pt x="21" y="12"/>
                    <a:pt x="1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2"/>
            <p:cNvSpPr/>
            <p:nvPr/>
          </p:nvSpPr>
          <p:spPr bwMode="auto">
            <a:xfrm>
              <a:off x="1645" y="1676"/>
              <a:ext cx="425" cy="245"/>
            </a:xfrm>
            <a:custGeom>
              <a:avLst/>
              <a:gdLst>
                <a:gd name="T0" fmla="*/ 0 w 425"/>
                <a:gd name="T1" fmla="*/ 233 h 245"/>
                <a:gd name="T2" fmla="*/ 419 w 425"/>
                <a:gd name="T3" fmla="*/ 0 h 245"/>
                <a:gd name="T4" fmla="*/ 425 w 425"/>
                <a:gd name="T5" fmla="*/ 9 h 245"/>
                <a:gd name="T6" fmla="*/ 6 w 425"/>
                <a:gd name="T7" fmla="*/ 245 h 245"/>
                <a:gd name="T8" fmla="*/ 0 w 425"/>
                <a:gd name="T9" fmla="*/ 233 h 245"/>
                <a:gd name="T10" fmla="*/ 0 w 425"/>
                <a:gd name="T11" fmla="*/ 233 h 245"/>
              </a:gdLst>
              <a:ahLst/>
              <a:cxnLst>
                <a:cxn ang="0">
                  <a:pos x="T0" y="T1"/>
                </a:cxn>
                <a:cxn ang="0">
                  <a:pos x="T2" y="T3"/>
                </a:cxn>
                <a:cxn ang="0">
                  <a:pos x="T4" y="T5"/>
                </a:cxn>
                <a:cxn ang="0">
                  <a:pos x="T6" y="T7"/>
                </a:cxn>
                <a:cxn ang="0">
                  <a:pos x="T8" y="T9"/>
                </a:cxn>
                <a:cxn ang="0">
                  <a:pos x="T10" y="T11"/>
                </a:cxn>
              </a:cxnLst>
              <a:rect l="0" t="0" r="r" b="b"/>
              <a:pathLst>
                <a:path w="425" h="245">
                  <a:moveTo>
                    <a:pt x="0" y="233"/>
                  </a:moveTo>
                  <a:lnTo>
                    <a:pt x="419" y="0"/>
                  </a:lnTo>
                  <a:lnTo>
                    <a:pt x="425" y="9"/>
                  </a:lnTo>
                  <a:lnTo>
                    <a:pt x="6" y="245"/>
                  </a:lnTo>
                  <a:lnTo>
                    <a:pt x="0" y="233"/>
                  </a:lnTo>
                  <a:lnTo>
                    <a:pt x="0"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3"/>
            <p:cNvSpPr/>
            <p:nvPr/>
          </p:nvSpPr>
          <p:spPr bwMode="auto">
            <a:xfrm>
              <a:off x="1639" y="1667"/>
              <a:ext cx="441" cy="264"/>
            </a:xfrm>
            <a:custGeom>
              <a:avLst/>
              <a:gdLst>
                <a:gd name="T0" fmla="*/ 3 w 441"/>
                <a:gd name="T1" fmla="*/ 245 h 264"/>
                <a:gd name="T2" fmla="*/ 6 w 441"/>
                <a:gd name="T3" fmla="*/ 242 h 264"/>
                <a:gd name="T4" fmla="*/ 9 w 441"/>
                <a:gd name="T5" fmla="*/ 248 h 264"/>
                <a:gd name="T6" fmla="*/ 6 w 441"/>
                <a:gd name="T7" fmla="*/ 242 h 264"/>
                <a:gd name="T8" fmla="*/ 3 w 441"/>
                <a:gd name="T9" fmla="*/ 245 h 264"/>
                <a:gd name="T10" fmla="*/ 0 w 441"/>
                <a:gd name="T11" fmla="*/ 242 h 264"/>
                <a:gd name="T12" fmla="*/ 428 w 441"/>
                <a:gd name="T13" fmla="*/ 0 h 264"/>
                <a:gd name="T14" fmla="*/ 441 w 441"/>
                <a:gd name="T15" fmla="*/ 21 h 264"/>
                <a:gd name="T16" fmla="*/ 12 w 441"/>
                <a:gd name="T17" fmla="*/ 264 h 264"/>
                <a:gd name="T18" fmla="*/ 3 w 441"/>
                <a:gd name="T19" fmla="*/ 245 h 264"/>
                <a:gd name="T20" fmla="*/ 3 w 441"/>
                <a:gd name="T21"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264">
                  <a:moveTo>
                    <a:pt x="3" y="245"/>
                  </a:moveTo>
                  <a:lnTo>
                    <a:pt x="6" y="242"/>
                  </a:lnTo>
                  <a:lnTo>
                    <a:pt x="9" y="248"/>
                  </a:lnTo>
                  <a:lnTo>
                    <a:pt x="6" y="242"/>
                  </a:lnTo>
                  <a:lnTo>
                    <a:pt x="3" y="245"/>
                  </a:lnTo>
                  <a:lnTo>
                    <a:pt x="0" y="242"/>
                  </a:lnTo>
                  <a:lnTo>
                    <a:pt x="428" y="0"/>
                  </a:lnTo>
                  <a:lnTo>
                    <a:pt x="441" y="21"/>
                  </a:lnTo>
                  <a:lnTo>
                    <a:pt x="12" y="264"/>
                  </a:lnTo>
                  <a:lnTo>
                    <a:pt x="3" y="245"/>
                  </a:lnTo>
                  <a:lnTo>
                    <a:pt x="3"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4"/>
            <p:cNvSpPr/>
            <p:nvPr/>
          </p:nvSpPr>
          <p:spPr bwMode="auto">
            <a:xfrm>
              <a:off x="2008" y="1657"/>
              <a:ext cx="31" cy="53"/>
            </a:xfrm>
            <a:custGeom>
              <a:avLst/>
              <a:gdLst>
                <a:gd name="T0" fmla="*/ 0 w 10"/>
                <a:gd name="T1" fmla="*/ 11 h 17"/>
                <a:gd name="T2" fmla="*/ 0 w 10"/>
                <a:gd name="T3" fmla="*/ 7 h 17"/>
                <a:gd name="T4" fmla="*/ 0 w 10"/>
                <a:gd name="T5" fmla="*/ 7 h 17"/>
                <a:gd name="T6" fmla="*/ 4 w 10"/>
                <a:gd name="T7" fmla="*/ 2 h 17"/>
                <a:gd name="T8" fmla="*/ 4 w 10"/>
                <a:gd name="T9" fmla="*/ 2 h 17"/>
                <a:gd name="T10" fmla="*/ 8 w 10"/>
                <a:gd name="T11" fmla="*/ 0 h 17"/>
                <a:gd name="T12" fmla="*/ 8 w 10"/>
                <a:gd name="T13" fmla="*/ 0 h 17"/>
                <a:gd name="T14" fmla="*/ 8 w 10"/>
                <a:gd name="T15" fmla="*/ 0 h 17"/>
                <a:gd name="T16" fmla="*/ 10 w 10"/>
                <a:gd name="T17" fmla="*/ 3 h 17"/>
                <a:gd name="T18" fmla="*/ 5 w 10"/>
                <a:gd name="T19" fmla="*/ 7 h 17"/>
                <a:gd name="T20" fmla="*/ 5 w 10"/>
                <a:gd name="T21" fmla="*/ 7 h 17"/>
                <a:gd name="T22" fmla="*/ 4 w 10"/>
                <a:gd name="T23" fmla="*/ 8 h 17"/>
                <a:gd name="T24" fmla="*/ 4 w 10"/>
                <a:gd name="T25" fmla="*/ 8 h 17"/>
                <a:gd name="T26" fmla="*/ 4 w 10"/>
                <a:gd name="T27" fmla="*/ 11 h 17"/>
                <a:gd name="T28" fmla="*/ 4 w 10"/>
                <a:gd name="T29" fmla="*/ 11 h 17"/>
                <a:gd name="T30" fmla="*/ 4 w 10"/>
                <a:gd name="T31" fmla="*/ 17 h 17"/>
                <a:gd name="T32" fmla="*/ 4 w 10"/>
                <a:gd name="T33" fmla="*/ 17 h 17"/>
                <a:gd name="T34" fmla="*/ 0 w 10"/>
                <a:gd name="T35" fmla="*/ 17 h 17"/>
                <a:gd name="T36" fmla="*/ 0 w 10"/>
                <a:gd name="T3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7">
                  <a:moveTo>
                    <a:pt x="0" y="11"/>
                  </a:moveTo>
                  <a:cubicBezTo>
                    <a:pt x="0" y="9"/>
                    <a:pt x="0" y="8"/>
                    <a:pt x="0" y="7"/>
                  </a:cubicBezTo>
                  <a:cubicBezTo>
                    <a:pt x="0" y="7"/>
                    <a:pt x="0" y="7"/>
                    <a:pt x="0" y="7"/>
                  </a:cubicBezTo>
                  <a:cubicBezTo>
                    <a:pt x="1" y="5"/>
                    <a:pt x="3" y="4"/>
                    <a:pt x="4" y="2"/>
                  </a:cubicBezTo>
                  <a:cubicBezTo>
                    <a:pt x="4" y="2"/>
                    <a:pt x="4" y="2"/>
                    <a:pt x="4" y="2"/>
                  </a:cubicBezTo>
                  <a:cubicBezTo>
                    <a:pt x="6" y="1"/>
                    <a:pt x="8" y="0"/>
                    <a:pt x="8" y="0"/>
                  </a:cubicBezTo>
                  <a:cubicBezTo>
                    <a:pt x="8" y="0"/>
                    <a:pt x="8" y="0"/>
                    <a:pt x="8" y="0"/>
                  </a:cubicBezTo>
                  <a:cubicBezTo>
                    <a:pt x="8" y="0"/>
                    <a:pt x="8" y="0"/>
                    <a:pt x="8" y="0"/>
                  </a:cubicBezTo>
                  <a:cubicBezTo>
                    <a:pt x="10" y="3"/>
                    <a:pt x="10" y="3"/>
                    <a:pt x="10" y="3"/>
                  </a:cubicBezTo>
                  <a:cubicBezTo>
                    <a:pt x="10" y="4"/>
                    <a:pt x="6" y="6"/>
                    <a:pt x="5" y="7"/>
                  </a:cubicBezTo>
                  <a:cubicBezTo>
                    <a:pt x="5" y="7"/>
                    <a:pt x="5" y="7"/>
                    <a:pt x="5" y="7"/>
                  </a:cubicBezTo>
                  <a:cubicBezTo>
                    <a:pt x="4" y="8"/>
                    <a:pt x="4" y="8"/>
                    <a:pt x="4" y="8"/>
                  </a:cubicBezTo>
                  <a:cubicBezTo>
                    <a:pt x="4" y="8"/>
                    <a:pt x="4" y="8"/>
                    <a:pt x="4" y="8"/>
                  </a:cubicBezTo>
                  <a:cubicBezTo>
                    <a:pt x="4" y="8"/>
                    <a:pt x="4" y="10"/>
                    <a:pt x="4" y="11"/>
                  </a:cubicBezTo>
                  <a:cubicBezTo>
                    <a:pt x="4" y="11"/>
                    <a:pt x="4" y="11"/>
                    <a:pt x="4" y="11"/>
                  </a:cubicBezTo>
                  <a:cubicBezTo>
                    <a:pt x="4" y="14"/>
                    <a:pt x="4" y="17"/>
                    <a:pt x="4" y="17"/>
                  </a:cubicBezTo>
                  <a:cubicBezTo>
                    <a:pt x="4" y="17"/>
                    <a:pt x="4" y="17"/>
                    <a:pt x="4" y="17"/>
                  </a:cubicBezTo>
                  <a:cubicBezTo>
                    <a:pt x="0" y="17"/>
                    <a:pt x="0" y="17"/>
                    <a:pt x="0" y="17"/>
                  </a:cubicBezTo>
                  <a:cubicBezTo>
                    <a:pt x="0" y="17"/>
                    <a:pt x="0" y="14"/>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5"/>
            <p:cNvSpPr>
              <a:spLocks noEditPoints="1"/>
            </p:cNvSpPr>
            <p:nvPr/>
          </p:nvSpPr>
          <p:spPr bwMode="auto">
            <a:xfrm>
              <a:off x="2002" y="1642"/>
              <a:ext cx="43" cy="77"/>
            </a:xfrm>
            <a:custGeom>
              <a:avLst/>
              <a:gdLst>
                <a:gd name="T0" fmla="*/ 0 w 14"/>
                <a:gd name="T1" fmla="*/ 22 h 25"/>
                <a:gd name="T2" fmla="*/ 0 w 14"/>
                <a:gd name="T3" fmla="*/ 20 h 25"/>
                <a:gd name="T4" fmla="*/ 0 w 14"/>
                <a:gd name="T5" fmla="*/ 16 h 25"/>
                <a:gd name="T6" fmla="*/ 2 w 14"/>
                <a:gd name="T7" fmla="*/ 16 h 25"/>
                <a:gd name="T8" fmla="*/ 0 w 14"/>
                <a:gd name="T9" fmla="*/ 11 h 25"/>
                <a:gd name="T10" fmla="*/ 5 w 14"/>
                <a:gd name="T11" fmla="*/ 6 h 25"/>
                <a:gd name="T12" fmla="*/ 8 w 14"/>
                <a:gd name="T13" fmla="*/ 4 h 25"/>
                <a:gd name="T14" fmla="*/ 8 w 14"/>
                <a:gd name="T15" fmla="*/ 4 h 25"/>
                <a:gd name="T16" fmla="*/ 12 w 14"/>
                <a:gd name="T17" fmla="*/ 5 h 25"/>
                <a:gd name="T18" fmla="*/ 14 w 14"/>
                <a:gd name="T19" fmla="*/ 8 h 25"/>
                <a:gd name="T20" fmla="*/ 13 w 14"/>
                <a:gd name="T21" fmla="*/ 10 h 25"/>
                <a:gd name="T22" fmla="*/ 13 w 14"/>
                <a:gd name="T23" fmla="*/ 10 h 25"/>
                <a:gd name="T24" fmla="*/ 13 w 14"/>
                <a:gd name="T25" fmla="*/ 10 h 25"/>
                <a:gd name="T26" fmla="*/ 13 w 14"/>
                <a:gd name="T27" fmla="*/ 10 h 25"/>
                <a:gd name="T28" fmla="*/ 13 w 14"/>
                <a:gd name="T29" fmla="*/ 10 h 25"/>
                <a:gd name="T30" fmla="*/ 12 w 14"/>
                <a:gd name="T31" fmla="*/ 11 h 25"/>
                <a:gd name="T32" fmla="*/ 11 w 14"/>
                <a:gd name="T33" fmla="*/ 11 h 25"/>
                <a:gd name="T34" fmla="*/ 8 w 14"/>
                <a:gd name="T35" fmla="*/ 14 h 25"/>
                <a:gd name="T36" fmla="*/ 8 w 14"/>
                <a:gd name="T37" fmla="*/ 14 h 25"/>
                <a:gd name="T38" fmla="*/ 8 w 14"/>
                <a:gd name="T39" fmla="*/ 14 h 25"/>
                <a:gd name="T40" fmla="*/ 8 w 14"/>
                <a:gd name="T41" fmla="*/ 16 h 25"/>
                <a:gd name="T42" fmla="*/ 8 w 14"/>
                <a:gd name="T43" fmla="*/ 16 h 25"/>
                <a:gd name="T44" fmla="*/ 8 w 14"/>
                <a:gd name="T45" fmla="*/ 21 h 25"/>
                <a:gd name="T46" fmla="*/ 0 w 14"/>
                <a:gd name="T47" fmla="*/ 25 h 25"/>
                <a:gd name="T48" fmla="*/ 4 w 14"/>
                <a:gd name="T49" fmla="*/ 20 h 25"/>
                <a:gd name="T50" fmla="*/ 4 w 14"/>
                <a:gd name="T51" fmla="*/ 20 h 25"/>
                <a:gd name="T52" fmla="*/ 4 w 14"/>
                <a:gd name="T53" fmla="*/ 20 h 25"/>
                <a:gd name="T54" fmla="*/ 4 w 14"/>
                <a:gd name="T55" fmla="*/ 20 h 25"/>
                <a:gd name="T56" fmla="*/ 5 w 14"/>
                <a:gd name="T57" fmla="*/ 11 h 25"/>
                <a:gd name="T58" fmla="*/ 6 w 14"/>
                <a:gd name="T59" fmla="*/ 10 h 25"/>
                <a:gd name="T60" fmla="*/ 5 w 14"/>
                <a:gd name="T61" fmla="*/ 12 h 25"/>
                <a:gd name="T62" fmla="*/ 7 w 14"/>
                <a:gd name="T63" fmla="*/ 9 h 25"/>
                <a:gd name="T64" fmla="*/ 9 w 14"/>
                <a:gd name="T65" fmla="*/ 8 h 25"/>
                <a:gd name="T66" fmla="*/ 9 w 14"/>
                <a:gd name="T6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 h="25">
                  <a:moveTo>
                    <a:pt x="0" y="22"/>
                  </a:moveTo>
                  <a:cubicBezTo>
                    <a:pt x="0" y="22"/>
                    <a:pt x="0" y="22"/>
                    <a:pt x="0" y="22"/>
                  </a:cubicBezTo>
                  <a:cubicBezTo>
                    <a:pt x="0" y="22"/>
                    <a:pt x="0" y="22"/>
                    <a:pt x="0" y="22"/>
                  </a:cubicBezTo>
                  <a:cubicBezTo>
                    <a:pt x="0" y="22"/>
                    <a:pt x="0" y="21"/>
                    <a:pt x="0" y="20"/>
                  </a:cubicBezTo>
                  <a:cubicBezTo>
                    <a:pt x="0" y="20"/>
                    <a:pt x="0" y="20"/>
                    <a:pt x="0" y="20"/>
                  </a:cubicBezTo>
                  <a:cubicBezTo>
                    <a:pt x="0" y="19"/>
                    <a:pt x="0" y="18"/>
                    <a:pt x="0" y="16"/>
                  </a:cubicBezTo>
                  <a:cubicBezTo>
                    <a:pt x="0" y="16"/>
                    <a:pt x="0" y="16"/>
                    <a:pt x="0" y="16"/>
                  </a:cubicBezTo>
                  <a:cubicBezTo>
                    <a:pt x="2" y="16"/>
                    <a:pt x="2" y="16"/>
                    <a:pt x="2" y="16"/>
                  </a:cubicBezTo>
                  <a:cubicBezTo>
                    <a:pt x="0" y="16"/>
                    <a:pt x="0" y="16"/>
                    <a:pt x="0" y="16"/>
                  </a:cubicBezTo>
                  <a:cubicBezTo>
                    <a:pt x="0" y="14"/>
                    <a:pt x="0" y="13"/>
                    <a:pt x="0" y="11"/>
                  </a:cubicBezTo>
                  <a:cubicBezTo>
                    <a:pt x="0" y="11"/>
                    <a:pt x="0" y="11"/>
                    <a:pt x="0" y="11"/>
                  </a:cubicBezTo>
                  <a:cubicBezTo>
                    <a:pt x="1" y="8"/>
                    <a:pt x="4" y="7"/>
                    <a:pt x="5" y="6"/>
                  </a:cubicBezTo>
                  <a:cubicBezTo>
                    <a:pt x="5" y="6"/>
                    <a:pt x="5" y="6"/>
                    <a:pt x="5" y="6"/>
                  </a:cubicBezTo>
                  <a:cubicBezTo>
                    <a:pt x="6" y="5"/>
                    <a:pt x="8" y="4"/>
                    <a:pt x="8" y="4"/>
                  </a:cubicBezTo>
                  <a:cubicBezTo>
                    <a:pt x="8" y="4"/>
                    <a:pt x="8" y="4"/>
                    <a:pt x="8" y="4"/>
                  </a:cubicBezTo>
                  <a:cubicBezTo>
                    <a:pt x="8" y="4"/>
                    <a:pt x="8" y="4"/>
                    <a:pt x="8" y="4"/>
                  </a:cubicBezTo>
                  <a:cubicBezTo>
                    <a:pt x="12" y="0"/>
                    <a:pt x="12" y="0"/>
                    <a:pt x="12" y="0"/>
                  </a:cubicBezTo>
                  <a:cubicBezTo>
                    <a:pt x="12" y="5"/>
                    <a:pt x="12" y="5"/>
                    <a:pt x="12" y="5"/>
                  </a:cubicBezTo>
                  <a:cubicBezTo>
                    <a:pt x="14" y="8"/>
                    <a:pt x="14" y="8"/>
                    <a:pt x="14" y="8"/>
                  </a:cubicBezTo>
                  <a:cubicBezTo>
                    <a:pt x="14" y="8"/>
                    <a:pt x="14" y="8"/>
                    <a:pt x="14" y="8"/>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2" y="10"/>
                    <a:pt x="12" y="11"/>
                  </a:cubicBezTo>
                  <a:cubicBezTo>
                    <a:pt x="12" y="11"/>
                    <a:pt x="12" y="11"/>
                    <a:pt x="12" y="11"/>
                  </a:cubicBezTo>
                  <a:cubicBezTo>
                    <a:pt x="12" y="11"/>
                    <a:pt x="12" y="11"/>
                    <a:pt x="11" y="11"/>
                  </a:cubicBezTo>
                  <a:cubicBezTo>
                    <a:pt x="11" y="11"/>
                    <a:pt x="11" y="11"/>
                    <a:pt x="11" y="11"/>
                  </a:cubicBezTo>
                  <a:cubicBezTo>
                    <a:pt x="10" y="12"/>
                    <a:pt x="9" y="13"/>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5"/>
                    <a:pt x="8" y="15"/>
                    <a:pt x="8" y="16"/>
                  </a:cubicBezTo>
                  <a:cubicBezTo>
                    <a:pt x="8" y="16"/>
                    <a:pt x="8" y="16"/>
                    <a:pt x="8" y="16"/>
                  </a:cubicBezTo>
                  <a:cubicBezTo>
                    <a:pt x="8" y="16"/>
                    <a:pt x="8" y="16"/>
                    <a:pt x="8" y="16"/>
                  </a:cubicBezTo>
                  <a:cubicBezTo>
                    <a:pt x="8" y="16"/>
                    <a:pt x="8" y="16"/>
                    <a:pt x="8" y="16"/>
                  </a:cubicBezTo>
                  <a:cubicBezTo>
                    <a:pt x="8" y="18"/>
                    <a:pt x="8" y="20"/>
                    <a:pt x="8" y="21"/>
                  </a:cubicBezTo>
                  <a:cubicBezTo>
                    <a:pt x="8" y="21"/>
                    <a:pt x="8" y="21"/>
                    <a:pt x="8" y="21"/>
                  </a:cubicBezTo>
                  <a:cubicBezTo>
                    <a:pt x="11" y="24"/>
                    <a:pt x="11" y="24"/>
                    <a:pt x="11" y="24"/>
                  </a:cubicBezTo>
                  <a:cubicBezTo>
                    <a:pt x="0" y="25"/>
                    <a:pt x="0" y="25"/>
                    <a:pt x="0" y="25"/>
                  </a:cubicBezTo>
                  <a:cubicBezTo>
                    <a:pt x="0" y="22"/>
                    <a:pt x="0" y="22"/>
                    <a:pt x="0" y="22"/>
                  </a:cubicBezTo>
                  <a:close/>
                  <a:moveTo>
                    <a:pt x="4" y="20"/>
                  </a:move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lose/>
                  <a:moveTo>
                    <a:pt x="5" y="12"/>
                  </a:moveTo>
                  <a:cubicBezTo>
                    <a:pt x="5" y="11"/>
                    <a:pt x="5" y="11"/>
                    <a:pt x="5" y="11"/>
                  </a:cubicBezTo>
                  <a:cubicBezTo>
                    <a:pt x="5" y="11"/>
                    <a:pt x="5" y="11"/>
                    <a:pt x="5" y="11"/>
                  </a:cubicBezTo>
                  <a:cubicBezTo>
                    <a:pt x="6" y="11"/>
                    <a:pt x="6" y="10"/>
                    <a:pt x="6" y="10"/>
                  </a:cubicBezTo>
                  <a:cubicBezTo>
                    <a:pt x="6" y="10"/>
                    <a:pt x="6" y="10"/>
                    <a:pt x="6" y="10"/>
                  </a:cubicBezTo>
                  <a:cubicBezTo>
                    <a:pt x="6" y="11"/>
                    <a:pt x="5" y="11"/>
                    <a:pt x="5" y="12"/>
                  </a:cubicBezTo>
                  <a:close/>
                  <a:moveTo>
                    <a:pt x="8" y="9"/>
                  </a:moveTo>
                  <a:cubicBezTo>
                    <a:pt x="8" y="9"/>
                    <a:pt x="8" y="9"/>
                    <a:pt x="7" y="9"/>
                  </a:cubicBezTo>
                  <a:cubicBezTo>
                    <a:pt x="7" y="9"/>
                    <a:pt x="7" y="9"/>
                    <a:pt x="7" y="9"/>
                  </a:cubicBezTo>
                  <a:cubicBezTo>
                    <a:pt x="8" y="9"/>
                    <a:pt x="9" y="8"/>
                    <a:pt x="9" y="8"/>
                  </a:cubicBezTo>
                  <a:cubicBezTo>
                    <a:pt x="9" y="8"/>
                    <a:pt x="9" y="8"/>
                    <a:pt x="9" y="8"/>
                  </a:cubicBezTo>
                  <a:cubicBezTo>
                    <a:pt x="9" y="8"/>
                    <a:pt x="9" y="8"/>
                    <a:pt x="9" y="8"/>
                  </a:cubicBezTo>
                  <a:cubicBezTo>
                    <a:pt x="9" y="8"/>
                    <a:pt x="8"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6"/>
            <p:cNvSpPr/>
            <p:nvPr/>
          </p:nvSpPr>
          <p:spPr bwMode="auto">
            <a:xfrm>
              <a:off x="1357" y="1971"/>
              <a:ext cx="153" cy="286"/>
            </a:xfrm>
            <a:custGeom>
              <a:avLst/>
              <a:gdLst>
                <a:gd name="T0" fmla="*/ 30 w 49"/>
                <a:gd name="T1" fmla="*/ 89 h 92"/>
                <a:gd name="T2" fmla="*/ 43 w 49"/>
                <a:gd name="T3" fmla="*/ 74 h 92"/>
                <a:gd name="T4" fmla="*/ 7 w 49"/>
                <a:gd name="T5" fmla="*/ 53 h 92"/>
                <a:gd name="T6" fmla="*/ 7 w 49"/>
                <a:gd name="T7" fmla="*/ 53 h 92"/>
                <a:gd name="T8" fmla="*/ 0 w 49"/>
                <a:gd name="T9" fmla="*/ 44 h 92"/>
                <a:gd name="T10" fmla="*/ 0 w 49"/>
                <a:gd name="T11" fmla="*/ 44 h 92"/>
                <a:gd name="T12" fmla="*/ 1 w 49"/>
                <a:gd name="T13" fmla="*/ 40 h 92"/>
                <a:gd name="T14" fmla="*/ 1 w 49"/>
                <a:gd name="T15" fmla="*/ 40 h 92"/>
                <a:gd name="T16" fmla="*/ 35 w 49"/>
                <a:gd name="T17" fmla="*/ 0 h 92"/>
                <a:gd name="T18" fmla="*/ 38 w 49"/>
                <a:gd name="T19" fmla="*/ 3 h 92"/>
                <a:gd name="T20" fmla="*/ 4 w 49"/>
                <a:gd name="T21" fmla="*/ 43 h 92"/>
                <a:gd name="T22" fmla="*/ 4 w 49"/>
                <a:gd name="T23" fmla="*/ 43 h 92"/>
                <a:gd name="T24" fmla="*/ 4 w 49"/>
                <a:gd name="T25" fmla="*/ 43 h 92"/>
                <a:gd name="T26" fmla="*/ 4 w 49"/>
                <a:gd name="T27" fmla="*/ 43 h 92"/>
                <a:gd name="T28" fmla="*/ 4 w 49"/>
                <a:gd name="T29" fmla="*/ 43 h 92"/>
                <a:gd name="T30" fmla="*/ 3 w 49"/>
                <a:gd name="T31" fmla="*/ 44 h 92"/>
                <a:gd name="T32" fmla="*/ 3 w 49"/>
                <a:gd name="T33" fmla="*/ 44 h 92"/>
                <a:gd name="T34" fmla="*/ 9 w 49"/>
                <a:gd name="T35" fmla="*/ 50 h 92"/>
                <a:gd name="T36" fmla="*/ 9 w 49"/>
                <a:gd name="T37" fmla="*/ 50 h 92"/>
                <a:gd name="T38" fmla="*/ 47 w 49"/>
                <a:gd name="T39" fmla="*/ 71 h 92"/>
                <a:gd name="T40" fmla="*/ 47 w 49"/>
                <a:gd name="T41" fmla="*/ 71 h 92"/>
                <a:gd name="T42" fmla="*/ 49 w 49"/>
                <a:gd name="T43" fmla="*/ 73 h 92"/>
                <a:gd name="T44" fmla="*/ 34 w 49"/>
                <a:gd name="T45" fmla="*/ 92 h 92"/>
                <a:gd name="T46" fmla="*/ 30 w 49"/>
                <a:gd name="T47" fmla="*/ 8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2">
                  <a:moveTo>
                    <a:pt x="30" y="89"/>
                  </a:moveTo>
                  <a:cubicBezTo>
                    <a:pt x="43" y="74"/>
                    <a:pt x="43" y="74"/>
                    <a:pt x="43" y="74"/>
                  </a:cubicBezTo>
                  <a:cubicBezTo>
                    <a:pt x="36" y="70"/>
                    <a:pt x="15" y="59"/>
                    <a:pt x="7" y="53"/>
                  </a:cubicBezTo>
                  <a:cubicBezTo>
                    <a:pt x="7" y="53"/>
                    <a:pt x="7" y="53"/>
                    <a:pt x="7" y="53"/>
                  </a:cubicBezTo>
                  <a:cubicBezTo>
                    <a:pt x="1" y="50"/>
                    <a:pt x="0" y="47"/>
                    <a:pt x="0" y="44"/>
                  </a:cubicBezTo>
                  <a:cubicBezTo>
                    <a:pt x="0" y="44"/>
                    <a:pt x="0" y="44"/>
                    <a:pt x="0" y="44"/>
                  </a:cubicBezTo>
                  <a:cubicBezTo>
                    <a:pt x="0" y="42"/>
                    <a:pt x="1" y="41"/>
                    <a:pt x="1" y="40"/>
                  </a:cubicBezTo>
                  <a:cubicBezTo>
                    <a:pt x="1" y="40"/>
                    <a:pt x="1" y="40"/>
                    <a:pt x="1" y="40"/>
                  </a:cubicBezTo>
                  <a:cubicBezTo>
                    <a:pt x="35" y="0"/>
                    <a:pt x="35" y="0"/>
                    <a:pt x="35" y="0"/>
                  </a:cubicBezTo>
                  <a:cubicBezTo>
                    <a:pt x="38" y="3"/>
                    <a:pt x="38" y="3"/>
                    <a:pt x="38" y="3"/>
                  </a:cubicBezTo>
                  <a:cubicBezTo>
                    <a:pt x="4" y="43"/>
                    <a:pt x="4" y="43"/>
                    <a:pt x="4" y="43"/>
                  </a:cubicBezTo>
                  <a:cubicBezTo>
                    <a:pt x="4" y="43"/>
                    <a:pt x="4" y="43"/>
                    <a:pt x="4" y="43"/>
                  </a:cubicBezTo>
                  <a:cubicBezTo>
                    <a:pt x="4" y="43"/>
                    <a:pt x="4" y="43"/>
                    <a:pt x="4" y="43"/>
                  </a:cubicBezTo>
                  <a:cubicBezTo>
                    <a:pt x="4" y="43"/>
                    <a:pt x="4" y="43"/>
                    <a:pt x="4" y="43"/>
                  </a:cubicBezTo>
                  <a:cubicBezTo>
                    <a:pt x="4" y="43"/>
                    <a:pt x="4" y="43"/>
                    <a:pt x="4" y="43"/>
                  </a:cubicBezTo>
                  <a:cubicBezTo>
                    <a:pt x="4" y="44"/>
                    <a:pt x="4" y="44"/>
                    <a:pt x="3" y="44"/>
                  </a:cubicBezTo>
                  <a:cubicBezTo>
                    <a:pt x="3" y="44"/>
                    <a:pt x="3" y="44"/>
                    <a:pt x="3" y="44"/>
                  </a:cubicBezTo>
                  <a:cubicBezTo>
                    <a:pt x="3" y="45"/>
                    <a:pt x="4" y="47"/>
                    <a:pt x="9" y="50"/>
                  </a:cubicBezTo>
                  <a:cubicBezTo>
                    <a:pt x="9" y="50"/>
                    <a:pt x="9" y="50"/>
                    <a:pt x="9" y="50"/>
                  </a:cubicBezTo>
                  <a:cubicBezTo>
                    <a:pt x="19" y="56"/>
                    <a:pt x="47" y="71"/>
                    <a:pt x="47" y="71"/>
                  </a:cubicBezTo>
                  <a:cubicBezTo>
                    <a:pt x="47" y="71"/>
                    <a:pt x="47" y="71"/>
                    <a:pt x="47" y="71"/>
                  </a:cubicBezTo>
                  <a:cubicBezTo>
                    <a:pt x="49" y="73"/>
                    <a:pt x="49" y="73"/>
                    <a:pt x="49" y="73"/>
                  </a:cubicBezTo>
                  <a:cubicBezTo>
                    <a:pt x="34" y="92"/>
                    <a:pt x="34" y="92"/>
                    <a:pt x="34" y="92"/>
                  </a:cubicBezTo>
                  <a:cubicBezTo>
                    <a:pt x="30" y="89"/>
                    <a:pt x="30" y="89"/>
                    <a:pt x="30"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7"/>
            <p:cNvSpPr>
              <a:spLocks noEditPoints="1"/>
            </p:cNvSpPr>
            <p:nvPr/>
          </p:nvSpPr>
          <p:spPr bwMode="auto">
            <a:xfrm>
              <a:off x="1348" y="1962"/>
              <a:ext cx="172" cy="304"/>
            </a:xfrm>
            <a:custGeom>
              <a:avLst/>
              <a:gdLst>
                <a:gd name="T0" fmla="*/ 33 w 55"/>
                <a:gd name="T1" fmla="*/ 92 h 98"/>
                <a:gd name="T2" fmla="*/ 33 w 55"/>
                <a:gd name="T3" fmla="*/ 92 h 98"/>
                <a:gd name="T4" fmla="*/ 31 w 55"/>
                <a:gd name="T5" fmla="*/ 93 h 98"/>
                <a:gd name="T6" fmla="*/ 9 w 55"/>
                <a:gd name="T7" fmla="*/ 58 h 98"/>
                <a:gd name="T8" fmla="*/ 0 w 55"/>
                <a:gd name="T9" fmla="*/ 47 h 98"/>
                <a:gd name="T10" fmla="*/ 3 w 55"/>
                <a:gd name="T11" fmla="*/ 42 h 98"/>
                <a:gd name="T12" fmla="*/ 38 w 55"/>
                <a:gd name="T13" fmla="*/ 0 h 98"/>
                <a:gd name="T14" fmla="*/ 9 w 55"/>
                <a:gd name="T15" fmla="*/ 47 h 98"/>
                <a:gd name="T16" fmla="*/ 9 w 55"/>
                <a:gd name="T17" fmla="*/ 48 h 98"/>
                <a:gd name="T18" fmla="*/ 13 w 55"/>
                <a:gd name="T19" fmla="*/ 51 h 98"/>
                <a:gd name="T20" fmla="*/ 51 w 55"/>
                <a:gd name="T21" fmla="*/ 73 h 98"/>
                <a:gd name="T22" fmla="*/ 37 w 55"/>
                <a:gd name="T23" fmla="*/ 98 h 98"/>
                <a:gd name="T24" fmla="*/ 36 w 55"/>
                <a:gd name="T25" fmla="*/ 92 h 98"/>
                <a:gd name="T26" fmla="*/ 36 w 55"/>
                <a:gd name="T27" fmla="*/ 92 h 98"/>
                <a:gd name="T28" fmla="*/ 49 w 55"/>
                <a:gd name="T29" fmla="*/ 76 h 98"/>
                <a:gd name="T30" fmla="*/ 49 w 55"/>
                <a:gd name="T31" fmla="*/ 76 h 98"/>
                <a:gd name="T32" fmla="*/ 49 w 55"/>
                <a:gd name="T33" fmla="*/ 76 h 98"/>
                <a:gd name="T34" fmla="*/ 49 w 55"/>
                <a:gd name="T35" fmla="*/ 76 h 98"/>
                <a:gd name="T36" fmla="*/ 49 w 55"/>
                <a:gd name="T37" fmla="*/ 76 h 98"/>
                <a:gd name="T38" fmla="*/ 47 w 55"/>
                <a:gd name="T39" fmla="*/ 75 h 98"/>
                <a:gd name="T40" fmla="*/ 44 w 55"/>
                <a:gd name="T41" fmla="*/ 74 h 98"/>
                <a:gd name="T42" fmla="*/ 34 w 55"/>
                <a:gd name="T43" fmla="*/ 68 h 98"/>
                <a:gd name="T44" fmla="*/ 47 w 55"/>
                <a:gd name="T45" fmla="*/ 75 h 98"/>
                <a:gd name="T46" fmla="*/ 11 w 55"/>
                <a:gd name="T47" fmla="*/ 55 h 98"/>
                <a:gd name="T48" fmla="*/ 11 w 55"/>
                <a:gd name="T49" fmla="*/ 55 h 98"/>
                <a:gd name="T50" fmla="*/ 11 w 55"/>
                <a:gd name="T51" fmla="*/ 54 h 98"/>
                <a:gd name="T52" fmla="*/ 11 w 55"/>
                <a:gd name="T53" fmla="*/ 55 h 98"/>
                <a:gd name="T54" fmla="*/ 7 w 55"/>
                <a:gd name="T55" fmla="*/ 52 h 98"/>
                <a:gd name="T56" fmla="*/ 11 w 55"/>
                <a:gd name="T57" fmla="*/ 54 h 98"/>
                <a:gd name="T58" fmla="*/ 5 w 55"/>
                <a:gd name="T59" fmla="*/ 45 h 98"/>
                <a:gd name="T60" fmla="*/ 5 w 55"/>
                <a:gd name="T61" fmla="*/ 45 h 98"/>
                <a:gd name="T62" fmla="*/ 5 w 55"/>
                <a:gd name="T63" fmla="*/ 45 h 98"/>
                <a:gd name="T64" fmla="*/ 5 w 55"/>
                <a:gd name="T65" fmla="*/ 45 h 98"/>
                <a:gd name="T66" fmla="*/ 39 w 55"/>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98">
                  <a:moveTo>
                    <a:pt x="32" y="94"/>
                  </a:moveTo>
                  <a:cubicBezTo>
                    <a:pt x="33" y="92"/>
                    <a:pt x="33" y="92"/>
                    <a:pt x="33" y="92"/>
                  </a:cubicBezTo>
                  <a:cubicBezTo>
                    <a:pt x="35" y="94"/>
                    <a:pt x="35" y="94"/>
                    <a:pt x="35" y="94"/>
                  </a:cubicBezTo>
                  <a:cubicBezTo>
                    <a:pt x="33" y="92"/>
                    <a:pt x="33" y="92"/>
                    <a:pt x="33" y="92"/>
                  </a:cubicBezTo>
                  <a:cubicBezTo>
                    <a:pt x="32" y="94"/>
                    <a:pt x="32" y="94"/>
                    <a:pt x="32" y="94"/>
                  </a:cubicBezTo>
                  <a:cubicBezTo>
                    <a:pt x="31" y="93"/>
                    <a:pt x="31" y="93"/>
                    <a:pt x="31" y="93"/>
                  </a:cubicBezTo>
                  <a:cubicBezTo>
                    <a:pt x="43" y="77"/>
                    <a:pt x="43" y="77"/>
                    <a:pt x="43" y="77"/>
                  </a:cubicBezTo>
                  <a:cubicBezTo>
                    <a:pt x="34" y="73"/>
                    <a:pt x="16" y="63"/>
                    <a:pt x="9" y="58"/>
                  </a:cubicBezTo>
                  <a:cubicBezTo>
                    <a:pt x="9" y="58"/>
                    <a:pt x="9" y="58"/>
                    <a:pt x="9" y="58"/>
                  </a:cubicBezTo>
                  <a:cubicBezTo>
                    <a:pt x="3" y="54"/>
                    <a:pt x="1" y="51"/>
                    <a:pt x="0" y="47"/>
                  </a:cubicBezTo>
                  <a:cubicBezTo>
                    <a:pt x="0" y="47"/>
                    <a:pt x="0" y="47"/>
                    <a:pt x="0" y="47"/>
                  </a:cubicBezTo>
                  <a:cubicBezTo>
                    <a:pt x="1" y="44"/>
                    <a:pt x="2" y="42"/>
                    <a:pt x="3" y="42"/>
                  </a:cubicBezTo>
                  <a:cubicBezTo>
                    <a:pt x="3" y="42"/>
                    <a:pt x="3" y="42"/>
                    <a:pt x="3" y="42"/>
                  </a:cubicBezTo>
                  <a:cubicBezTo>
                    <a:pt x="38" y="0"/>
                    <a:pt x="38" y="0"/>
                    <a:pt x="38" y="0"/>
                  </a:cubicBezTo>
                  <a:cubicBezTo>
                    <a:pt x="44" y="5"/>
                    <a:pt x="44" y="5"/>
                    <a:pt x="44" y="5"/>
                  </a:cubicBezTo>
                  <a:cubicBezTo>
                    <a:pt x="9" y="47"/>
                    <a:pt x="9" y="47"/>
                    <a:pt x="9" y="47"/>
                  </a:cubicBezTo>
                  <a:cubicBezTo>
                    <a:pt x="9" y="47"/>
                    <a:pt x="9" y="48"/>
                    <a:pt x="9" y="48"/>
                  </a:cubicBezTo>
                  <a:cubicBezTo>
                    <a:pt x="9" y="48"/>
                    <a:pt x="9" y="48"/>
                    <a:pt x="9" y="48"/>
                  </a:cubicBezTo>
                  <a:cubicBezTo>
                    <a:pt x="10" y="49"/>
                    <a:pt x="11" y="50"/>
                    <a:pt x="13" y="51"/>
                  </a:cubicBezTo>
                  <a:cubicBezTo>
                    <a:pt x="13" y="51"/>
                    <a:pt x="13" y="51"/>
                    <a:pt x="13" y="51"/>
                  </a:cubicBezTo>
                  <a:cubicBezTo>
                    <a:pt x="23" y="58"/>
                    <a:pt x="50" y="73"/>
                    <a:pt x="51" y="73"/>
                  </a:cubicBezTo>
                  <a:cubicBezTo>
                    <a:pt x="51" y="73"/>
                    <a:pt x="51" y="73"/>
                    <a:pt x="51" y="73"/>
                  </a:cubicBezTo>
                  <a:cubicBezTo>
                    <a:pt x="55" y="75"/>
                    <a:pt x="55" y="75"/>
                    <a:pt x="55" y="75"/>
                  </a:cubicBezTo>
                  <a:cubicBezTo>
                    <a:pt x="37" y="98"/>
                    <a:pt x="37" y="98"/>
                    <a:pt x="37" y="98"/>
                  </a:cubicBezTo>
                  <a:cubicBezTo>
                    <a:pt x="32" y="94"/>
                    <a:pt x="32" y="94"/>
                    <a:pt x="32" y="94"/>
                  </a:cubicBezTo>
                  <a:close/>
                  <a:moveTo>
                    <a:pt x="36" y="92"/>
                  </a:moveTo>
                  <a:cubicBezTo>
                    <a:pt x="40" y="87"/>
                    <a:pt x="40" y="87"/>
                    <a:pt x="40" y="87"/>
                  </a:cubicBezTo>
                  <a:cubicBezTo>
                    <a:pt x="36" y="92"/>
                    <a:pt x="36" y="92"/>
                    <a:pt x="36" y="92"/>
                  </a:cubicBezTo>
                  <a:cubicBezTo>
                    <a:pt x="36" y="92"/>
                    <a:pt x="36" y="92"/>
                    <a:pt x="36" y="92"/>
                  </a:cubicBezTo>
                  <a:close/>
                  <a:moveTo>
                    <a:pt x="49" y="76"/>
                  </a:moveTo>
                  <a:cubicBezTo>
                    <a:pt x="49" y="76"/>
                    <a:pt x="49" y="76"/>
                    <a:pt x="49" y="76"/>
                  </a:cubicBezTo>
                  <a:cubicBezTo>
                    <a:pt x="49" y="76"/>
                    <a:pt x="49" y="76"/>
                    <a:pt x="49" y="76"/>
                  </a:cubicBezTo>
                  <a:cubicBezTo>
                    <a:pt x="49" y="76"/>
                    <a:pt x="49" y="76"/>
                    <a:pt x="49" y="76"/>
                  </a:cubicBezTo>
                  <a:cubicBezTo>
                    <a:pt x="49" y="76"/>
                    <a:pt x="49" y="76"/>
                    <a:pt x="49" y="76"/>
                  </a:cubicBezTo>
                  <a:close/>
                  <a:moveTo>
                    <a:pt x="49" y="76"/>
                  </a:moveTo>
                  <a:cubicBezTo>
                    <a:pt x="49" y="76"/>
                    <a:pt x="49" y="76"/>
                    <a:pt x="49" y="76"/>
                  </a:cubicBezTo>
                  <a:cubicBezTo>
                    <a:pt x="49" y="76"/>
                    <a:pt x="49" y="76"/>
                    <a:pt x="49" y="76"/>
                  </a:cubicBezTo>
                  <a:cubicBezTo>
                    <a:pt x="49" y="76"/>
                    <a:pt x="49" y="76"/>
                    <a:pt x="49" y="76"/>
                  </a:cubicBezTo>
                  <a:cubicBezTo>
                    <a:pt x="49" y="76"/>
                    <a:pt x="49" y="76"/>
                    <a:pt x="49" y="76"/>
                  </a:cubicBezTo>
                  <a:close/>
                  <a:moveTo>
                    <a:pt x="47" y="75"/>
                  </a:moveTo>
                  <a:cubicBezTo>
                    <a:pt x="47" y="75"/>
                    <a:pt x="47" y="75"/>
                    <a:pt x="47" y="75"/>
                  </a:cubicBezTo>
                  <a:cubicBezTo>
                    <a:pt x="46" y="75"/>
                    <a:pt x="45" y="74"/>
                    <a:pt x="44" y="74"/>
                  </a:cubicBezTo>
                  <a:cubicBezTo>
                    <a:pt x="44" y="74"/>
                    <a:pt x="44" y="74"/>
                    <a:pt x="44" y="74"/>
                  </a:cubicBezTo>
                  <a:cubicBezTo>
                    <a:pt x="41" y="72"/>
                    <a:pt x="38" y="70"/>
                    <a:pt x="34" y="68"/>
                  </a:cubicBezTo>
                  <a:cubicBezTo>
                    <a:pt x="34" y="68"/>
                    <a:pt x="34" y="68"/>
                    <a:pt x="34" y="68"/>
                  </a:cubicBezTo>
                  <a:cubicBezTo>
                    <a:pt x="39" y="71"/>
                    <a:pt x="44" y="74"/>
                    <a:pt x="47" y="75"/>
                  </a:cubicBezTo>
                  <a:close/>
                  <a:moveTo>
                    <a:pt x="11" y="55"/>
                  </a:moveTo>
                  <a:cubicBezTo>
                    <a:pt x="11" y="55"/>
                    <a:pt x="11" y="55"/>
                    <a:pt x="11" y="55"/>
                  </a:cubicBezTo>
                  <a:cubicBezTo>
                    <a:pt x="11" y="55"/>
                    <a:pt x="11" y="55"/>
                    <a:pt x="11" y="55"/>
                  </a:cubicBezTo>
                  <a:cubicBezTo>
                    <a:pt x="11" y="55"/>
                    <a:pt x="11" y="55"/>
                    <a:pt x="11" y="55"/>
                  </a:cubicBezTo>
                  <a:close/>
                  <a:moveTo>
                    <a:pt x="11" y="55"/>
                  </a:moveTo>
                  <a:cubicBezTo>
                    <a:pt x="11" y="55"/>
                    <a:pt x="11" y="55"/>
                    <a:pt x="11" y="54"/>
                  </a:cubicBezTo>
                  <a:cubicBezTo>
                    <a:pt x="11" y="54"/>
                    <a:pt x="11" y="54"/>
                    <a:pt x="11" y="54"/>
                  </a:cubicBezTo>
                  <a:cubicBezTo>
                    <a:pt x="11" y="55"/>
                    <a:pt x="11" y="55"/>
                    <a:pt x="11" y="55"/>
                  </a:cubicBezTo>
                  <a:close/>
                  <a:moveTo>
                    <a:pt x="11" y="54"/>
                  </a:moveTo>
                  <a:cubicBezTo>
                    <a:pt x="9" y="53"/>
                    <a:pt x="8" y="53"/>
                    <a:pt x="7" y="52"/>
                  </a:cubicBezTo>
                  <a:cubicBezTo>
                    <a:pt x="7" y="52"/>
                    <a:pt x="7" y="52"/>
                    <a:pt x="7" y="52"/>
                  </a:cubicBezTo>
                  <a:cubicBezTo>
                    <a:pt x="8" y="53"/>
                    <a:pt x="9" y="53"/>
                    <a:pt x="11" y="54"/>
                  </a:cubicBezTo>
                  <a:close/>
                  <a:moveTo>
                    <a:pt x="5" y="46"/>
                  </a:moveTo>
                  <a:cubicBezTo>
                    <a:pt x="5" y="46"/>
                    <a:pt x="5" y="45"/>
                    <a:pt x="5" y="45"/>
                  </a:cubicBezTo>
                  <a:cubicBezTo>
                    <a:pt x="5" y="45"/>
                    <a:pt x="5" y="45"/>
                    <a:pt x="5" y="45"/>
                  </a:cubicBezTo>
                  <a:cubicBezTo>
                    <a:pt x="5" y="45"/>
                    <a:pt x="5" y="45"/>
                    <a:pt x="5" y="45"/>
                  </a:cubicBezTo>
                  <a:cubicBezTo>
                    <a:pt x="5" y="45"/>
                    <a:pt x="5" y="46"/>
                    <a:pt x="5" y="46"/>
                  </a:cubicBezTo>
                  <a:close/>
                  <a:moveTo>
                    <a:pt x="5" y="45"/>
                  </a:moveTo>
                  <a:cubicBezTo>
                    <a:pt x="5" y="45"/>
                    <a:pt x="5" y="45"/>
                    <a:pt x="5" y="45"/>
                  </a:cubicBezTo>
                  <a:cubicBezTo>
                    <a:pt x="5" y="45"/>
                    <a:pt x="5" y="45"/>
                    <a:pt x="5" y="45"/>
                  </a:cubicBezTo>
                  <a:cubicBezTo>
                    <a:pt x="6" y="45"/>
                    <a:pt x="6" y="45"/>
                    <a:pt x="6" y="45"/>
                  </a:cubicBezTo>
                  <a:cubicBezTo>
                    <a:pt x="39" y="6"/>
                    <a:pt x="39" y="6"/>
                    <a:pt x="39" y="6"/>
                  </a:cubicBezTo>
                  <a:cubicBezTo>
                    <a:pt x="5" y="45"/>
                    <a:pt x="5" y="45"/>
                    <a:pt x="5"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8"/>
            <p:cNvSpPr>
              <a:spLocks noEditPoints="1"/>
            </p:cNvSpPr>
            <p:nvPr/>
          </p:nvSpPr>
          <p:spPr bwMode="auto">
            <a:xfrm>
              <a:off x="1523" y="2269"/>
              <a:ext cx="56" cy="416"/>
            </a:xfrm>
            <a:custGeom>
              <a:avLst/>
              <a:gdLst>
                <a:gd name="T0" fmla="*/ 0 w 56"/>
                <a:gd name="T1" fmla="*/ 404 h 416"/>
                <a:gd name="T2" fmla="*/ 41 w 56"/>
                <a:gd name="T3" fmla="*/ 404 h 416"/>
                <a:gd name="T4" fmla="*/ 25 w 56"/>
                <a:gd name="T5" fmla="*/ 0 h 416"/>
                <a:gd name="T6" fmla="*/ 37 w 56"/>
                <a:gd name="T7" fmla="*/ 0 h 416"/>
                <a:gd name="T8" fmla="*/ 56 w 56"/>
                <a:gd name="T9" fmla="*/ 416 h 416"/>
                <a:gd name="T10" fmla="*/ 0 w 56"/>
                <a:gd name="T11" fmla="*/ 416 h 416"/>
                <a:gd name="T12" fmla="*/ 0 w 56"/>
                <a:gd name="T13" fmla="*/ 404 h 416"/>
                <a:gd name="T14" fmla="*/ 0 w 56"/>
                <a:gd name="T15" fmla="*/ 404 h 416"/>
                <a:gd name="T16" fmla="*/ 25 w 56"/>
                <a:gd name="T17" fmla="*/ 0 h 416"/>
                <a:gd name="T18" fmla="*/ 25 w 56"/>
                <a:gd name="T19" fmla="*/ 0 h 416"/>
                <a:gd name="T20" fmla="*/ 25 w 56"/>
                <a:gd name="T21" fmla="*/ 0 h 416"/>
                <a:gd name="T22" fmla="*/ 25 w 56"/>
                <a:gd name="T23" fmla="*/ 0 h 416"/>
                <a:gd name="T24" fmla="*/ 25 w 56"/>
                <a:gd name="T25"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16">
                  <a:moveTo>
                    <a:pt x="0" y="404"/>
                  </a:moveTo>
                  <a:lnTo>
                    <a:pt x="41" y="404"/>
                  </a:lnTo>
                  <a:lnTo>
                    <a:pt x="25" y="0"/>
                  </a:lnTo>
                  <a:lnTo>
                    <a:pt x="37" y="0"/>
                  </a:lnTo>
                  <a:lnTo>
                    <a:pt x="56" y="416"/>
                  </a:lnTo>
                  <a:lnTo>
                    <a:pt x="0" y="416"/>
                  </a:lnTo>
                  <a:lnTo>
                    <a:pt x="0" y="404"/>
                  </a:lnTo>
                  <a:lnTo>
                    <a:pt x="0" y="404"/>
                  </a:lnTo>
                  <a:close/>
                  <a:moveTo>
                    <a:pt x="25" y="0"/>
                  </a:moveTo>
                  <a:lnTo>
                    <a:pt x="25" y="0"/>
                  </a:lnTo>
                  <a:lnTo>
                    <a:pt x="25" y="0"/>
                  </a:lnTo>
                  <a:lnTo>
                    <a:pt x="25"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9"/>
            <p:cNvSpPr>
              <a:spLocks noEditPoints="1"/>
            </p:cNvSpPr>
            <p:nvPr/>
          </p:nvSpPr>
          <p:spPr bwMode="auto">
            <a:xfrm>
              <a:off x="1517" y="2263"/>
              <a:ext cx="69" cy="428"/>
            </a:xfrm>
            <a:custGeom>
              <a:avLst/>
              <a:gdLst>
                <a:gd name="T0" fmla="*/ 0 w 69"/>
                <a:gd name="T1" fmla="*/ 422 h 428"/>
                <a:gd name="T2" fmla="*/ 0 w 69"/>
                <a:gd name="T3" fmla="*/ 410 h 428"/>
                <a:gd name="T4" fmla="*/ 0 w 69"/>
                <a:gd name="T5" fmla="*/ 403 h 428"/>
                <a:gd name="T6" fmla="*/ 40 w 69"/>
                <a:gd name="T7" fmla="*/ 403 h 428"/>
                <a:gd name="T8" fmla="*/ 25 w 69"/>
                <a:gd name="T9" fmla="*/ 0 h 428"/>
                <a:gd name="T10" fmla="*/ 50 w 69"/>
                <a:gd name="T11" fmla="*/ 0 h 428"/>
                <a:gd name="T12" fmla="*/ 69 w 69"/>
                <a:gd name="T13" fmla="*/ 428 h 428"/>
                <a:gd name="T14" fmla="*/ 0 w 69"/>
                <a:gd name="T15" fmla="*/ 428 h 428"/>
                <a:gd name="T16" fmla="*/ 0 w 69"/>
                <a:gd name="T17" fmla="*/ 422 h 428"/>
                <a:gd name="T18" fmla="*/ 0 w 69"/>
                <a:gd name="T19" fmla="*/ 422 h 428"/>
                <a:gd name="T20" fmla="*/ 53 w 69"/>
                <a:gd name="T21" fmla="*/ 416 h 428"/>
                <a:gd name="T22" fmla="*/ 53 w 69"/>
                <a:gd name="T23" fmla="*/ 397 h 428"/>
                <a:gd name="T24" fmla="*/ 53 w 69"/>
                <a:gd name="T25" fmla="*/ 416 h 428"/>
                <a:gd name="T26" fmla="*/ 53 w 69"/>
                <a:gd name="T27" fmla="*/ 4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28">
                  <a:moveTo>
                    <a:pt x="0" y="422"/>
                  </a:moveTo>
                  <a:lnTo>
                    <a:pt x="0" y="410"/>
                  </a:lnTo>
                  <a:lnTo>
                    <a:pt x="0" y="403"/>
                  </a:lnTo>
                  <a:lnTo>
                    <a:pt x="40" y="403"/>
                  </a:lnTo>
                  <a:lnTo>
                    <a:pt x="25" y="0"/>
                  </a:lnTo>
                  <a:lnTo>
                    <a:pt x="50" y="0"/>
                  </a:lnTo>
                  <a:lnTo>
                    <a:pt x="69" y="428"/>
                  </a:lnTo>
                  <a:lnTo>
                    <a:pt x="0" y="428"/>
                  </a:lnTo>
                  <a:lnTo>
                    <a:pt x="0" y="422"/>
                  </a:lnTo>
                  <a:lnTo>
                    <a:pt x="0" y="422"/>
                  </a:lnTo>
                  <a:close/>
                  <a:moveTo>
                    <a:pt x="53" y="416"/>
                  </a:moveTo>
                  <a:lnTo>
                    <a:pt x="53" y="397"/>
                  </a:lnTo>
                  <a:lnTo>
                    <a:pt x="53" y="416"/>
                  </a:lnTo>
                  <a:lnTo>
                    <a:pt x="53" y="4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0"/>
            <p:cNvSpPr>
              <a:spLocks noEditPoints="1"/>
            </p:cNvSpPr>
            <p:nvPr/>
          </p:nvSpPr>
          <p:spPr bwMode="auto">
            <a:xfrm>
              <a:off x="1636" y="2260"/>
              <a:ext cx="97" cy="437"/>
            </a:xfrm>
            <a:custGeom>
              <a:avLst/>
              <a:gdLst>
                <a:gd name="T0" fmla="*/ 0 w 97"/>
                <a:gd name="T1" fmla="*/ 0 h 437"/>
                <a:gd name="T2" fmla="*/ 12 w 97"/>
                <a:gd name="T3" fmla="*/ 0 h 437"/>
                <a:gd name="T4" fmla="*/ 34 w 97"/>
                <a:gd name="T5" fmla="*/ 422 h 437"/>
                <a:gd name="T6" fmla="*/ 97 w 97"/>
                <a:gd name="T7" fmla="*/ 413 h 437"/>
                <a:gd name="T8" fmla="*/ 97 w 97"/>
                <a:gd name="T9" fmla="*/ 425 h 437"/>
                <a:gd name="T10" fmla="*/ 25 w 97"/>
                <a:gd name="T11" fmla="*/ 437 h 437"/>
                <a:gd name="T12" fmla="*/ 0 w 97"/>
                <a:gd name="T13" fmla="*/ 0 h 437"/>
                <a:gd name="T14" fmla="*/ 0 w 97"/>
                <a:gd name="T15" fmla="*/ 0 h 437"/>
                <a:gd name="T16" fmla="*/ 0 w 97"/>
                <a:gd name="T17" fmla="*/ 0 h 437"/>
                <a:gd name="T18" fmla="*/ 0 w 97"/>
                <a:gd name="T19" fmla="*/ 0 h 437"/>
                <a:gd name="T20" fmla="*/ 0 w 97"/>
                <a:gd name="T21" fmla="*/ 0 h 437"/>
                <a:gd name="T22" fmla="*/ 0 w 97"/>
                <a:gd name="T23" fmla="*/ 0 h 437"/>
                <a:gd name="T24" fmla="*/ 0 w 97"/>
                <a:gd name="T25"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437">
                  <a:moveTo>
                    <a:pt x="0" y="0"/>
                  </a:moveTo>
                  <a:lnTo>
                    <a:pt x="12" y="0"/>
                  </a:lnTo>
                  <a:lnTo>
                    <a:pt x="34" y="422"/>
                  </a:lnTo>
                  <a:lnTo>
                    <a:pt x="97" y="413"/>
                  </a:lnTo>
                  <a:lnTo>
                    <a:pt x="97" y="425"/>
                  </a:lnTo>
                  <a:lnTo>
                    <a:pt x="25" y="437"/>
                  </a:lnTo>
                  <a:lnTo>
                    <a:pt x="0" y="0"/>
                  </a:lnTo>
                  <a:lnTo>
                    <a:pt x="0" y="0"/>
                  </a:lnTo>
                  <a:close/>
                  <a:moveTo>
                    <a:pt x="0" y="0"/>
                  </a:move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1"/>
            <p:cNvSpPr/>
            <p:nvPr/>
          </p:nvSpPr>
          <p:spPr bwMode="auto">
            <a:xfrm>
              <a:off x="1629" y="2253"/>
              <a:ext cx="113" cy="451"/>
            </a:xfrm>
            <a:custGeom>
              <a:avLst/>
              <a:gdLst>
                <a:gd name="T0" fmla="*/ 0 w 113"/>
                <a:gd name="T1" fmla="*/ 7 h 451"/>
                <a:gd name="T2" fmla="*/ 7 w 113"/>
                <a:gd name="T3" fmla="*/ 7 h 451"/>
                <a:gd name="T4" fmla="*/ 7 w 113"/>
                <a:gd name="T5" fmla="*/ 13 h 451"/>
                <a:gd name="T6" fmla="*/ 7 w 113"/>
                <a:gd name="T7" fmla="*/ 7 h 451"/>
                <a:gd name="T8" fmla="*/ 0 w 113"/>
                <a:gd name="T9" fmla="*/ 7 h 451"/>
                <a:gd name="T10" fmla="*/ 0 w 113"/>
                <a:gd name="T11" fmla="*/ 0 h 451"/>
                <a:gd name="T12" fmla="*/ 25 w 113"/>
                <a:gd name="T13" fmla="*/ 0 h 451"/>
                <a:gd name="T14" fmla="*/ 47 w 113"/>
                <a:gd name="T15" fmla="*/ 423 h 451"/>
                <a:gd name="T16" fmla="*/ 107 w 113"/>
                <a:gd name="T17" fmla="*/ 413 h 451"/>
                <a:gd name="T18" fmla="*/ 113 w 113"/>
                <a:gd name="T19" fmla="*/ 438 h 451"/>
                <a:gd name="T20" fmla="*/ 25 w 113"/>
                <a:gd name="T21" fmla="*/ 451 h 451"/>
                <a:gd name="T22" fmla="*/ 0 w 113"/>
                <a:gd name="T23" fmla="*/ 7 h 451"/>
                <a:gd name="T24" fmla="*/ 0 w 113"/>
                <a:gd name="T25" fmla="*/ 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451">
                  <a:moveTo>
                    <a:pt x="0" y="7"/>
                  </a:moveTo>
                  <a:lnTo>
                    <a:pt x="7" y="7"/>
                  </a:lnTo>
                  <a:lnTo>
                    <a:pt x="7" y="13"/>
                  </a:lnTo>
                  <a:lnTo>
                    <a:pt x="7" y="7"/>
                  </a:lnTo>
                  <a:lnTo>
                    <a:pt x="0" y="7"/>
                  </a:lnTo>
                  <a:lnTo>
                    <a:pt x="0" y="0"/>
                  </a:lnTo>
                  <a:lnTo>
                    <a:pt x="25" y="0"/>
                  </a:lnTo>
                  <a:lnTo>
                    <a:pt x="47" y="423"/>
                  </a:lnTo>
                  <a:lnTo>
                    <a:pt x="107" y="413"/>
                  </a:lnTo>
                  <a:lnTo>
                    <a:pt x="113" y="438"/>
                  </a:lnTo>
                  <a:lnTo>
                    <a:pt x="25" y="451"/>
                  </a:lnTo>
                  <a:lnTo>
                    <a:pt x="0" y="7"/>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2"/>
            <p:cNvSpPr/>
            <p:nvPr/>
          </p:nvSpPr>
          <p:spPr bwMode="auto">
            <a:xfrm>
              <a:off x="1570" y="1452"/>
              <a:ext cx="28" cy="63"/>
            </a:xfrm>
            <a:custGeom>
              <a:avLst/>
              <a:gdLst>
                <a:gd name="T0" fmla="*/ 4 w 9"/>
                <a:gd name="T1" fmla="*/ 19 h 20"/>
                <a:gd name="T2" fmla="*/ 5 w 9"/>
                <a:gd name="T3" fmla="*/ 8 h 20"/>
                <a:gd name="T4" fmla="*/ 5 w 9"/>
                <a:gd name="T5" fmla="*/ 8 h 20"/>
                <a:gd name="T6" fmla="*/ 4 w 9"/>
                <a:gd name="T7" fmla="*/ 4 h 20"/>
                <a:gd name="T8" fmla="*/ 4 w 9"/>
                <a:gd name="T9" fmla="*/ 4 h 20"/>
                <a:gd name="T10" fmla="*/ 2 w 9"/>
                <a:gd name="T11" fmla="*/ 4 h 20"/>
                <a:gd name="T12" fmla="*/ 2 w 9"/>
                <a:gd name="T13" fmla="*/ 4 h 20"/>
                <a:gd name="T14" fmla="*/ 0 w 9"/>
                <a:gd name="T15" fmla="*/ 4 h 20"/>
                <a:gd name="T16" fmla="*/ 0 w 9"/>
                <a:gd name="T17" fmla="*/ 4 h 20"/>
                <a:gd name="T18" fmla="*/ 1 w 9"/>
                <a:gd name="T19" fmla="*/ 0 h 20"/>
                <a:gd name="T20" fmla="*/ 2 w 9"/>
                <a:gd name="T21" fmla="*/ 0 h 20"/>
                <a:gd name="T22" fmla="*/ 2 w 9"/>
                <a:gd name="T23" fmla="*/ 0 h 20"/>
                <a:gd name="T24" fmla="*/ 5 w 9"/>
                <a:gd name="T25" fmla="*/ 0 h 20"/>
                <a:gd name="T26" fmla="*/ 5 w 9"/>
                <a:gd name="T27" fmla="*/ 0 h 20"/>
                <a:gd name="T28" fmla="*/ 5 w 9"/>
                <a:gd name="T29" fmla="*/ 0 h 20"/>
                <a:gd name="T30" fmla="*/ 5 w 9"/>
                <a:gd name="T31" fmla="*/ 0 h 20"/>
                <a:gd name="T32" fmla="*/ 8 w 9"/>
                <a:gd name="T33" fmla="*/ 3 h 20"/>
                <a:gd name="T34" fmla="*/ 8 w 9"/>
                <a:gd name="T35" fmla="*/ 3 h 20"/>
                <a:gd name="T36" fmla="*/ 9 w 9"/>
                <a:gd name="T37" fmla="*/ 8 h 20"/>
                <a:gd name="T38" fmla="*/ 9 w 9"/>
                <a:gd name="T39" fmla="*/ 8 h 20"/>
                <a:gd name="T40" fmla="*/ 8 w 9"/>
                <a:gd name="T41" fmla="*/ 20 h 20"/>
                <a:gd name="T42" fmla="*/ 8 w 9"/>
                <a:gd name="T43" fmla="*/ 20 h 20"/>
                <a:gd name="T44" fmla="*/ 4 w 9"/>
                <a:gd name="T45"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20">
                  <a:moveTo>
                    <a:pt x="4" y="19"/>
                  </a:moveTo>
                  <a:cubicBezTo>
                    <a:pt x="4" y="19"/>
                    <a:pt x="5" y="13"/>
                    <a:pt x="5" y="8"/>
                  </a:cubicBezTo>
                  <a:cubicBezTo>
                    <a:pt x="5" y="8"/>
                    <a:pt x="5" y="8"/>
                    <a:pt x="5" y="8"/>
                  </a:cubicBezTo>
                  <a:cubicBezTo>
                    <a:pt x="5" y="6"/>
                    <a:pt x="4" y="5"/>
                    <a:pt x="4" y="4"/>
                  </a:cubicBezTo>
                  <a:cubicBezTo>
                    <a:pt x="4" y="4"/>
                    <a:pt x="4" y="4"/>
                    <a:pt x="4" y="4"/>
                  </a:cubicBezTo>
                  <a:cubicBezTo>
                    <a:pt x="3" y="4"/>
                    <a:pt x="3" y="4"/>
                    <a:pt x="2" y="4"/>
                  </a:cubicBezTo>
                  <a:cubicBezTo>
                    <a:pt x="2" y="4"/>
                    <a:pt x="2" y="4"/>
                    <a:pt x="2" y="4"/>
                  </a:cubicBezTo>
                  <a:cubicBezTo>
                    <a:pt x="1" y="4"/>
                    <a:pt x="0" y="4"/>
                    <a:pt x="0" y="4"/>
                  </a:cubicBezTo>
                  <a:cubicBezTo>
                    <a:pt x="0" y="4"/>
                    <a:pt x="0" y="4"/>
                    <a:pt x="0" y="4"/>
                  </a:cubicBezTo>
                  <a:cubicBezTo>
                    <a:pt x="1" y="0"/>
                    <a:pt x="1" y="0"/>
                    <a:pt x="1" y="0"/>
                  </a:cubicBezTo>
                  <a:cubicBezTo>
                    <a:pt x="1" y="0"/>
                    <a:pt x="1" y="0"/>
                    <a:pt x="2" y="0"/>
                  </a:cubicBezTo>
                  <a:cubicBezTo>
                    <a:pt x="2" y="0"/>
                    <a:pt x="2" y="0"/>
                    <a:pt x="2" y="0"/>
                  </a:cubicBezTo>
                  <a:cubicBezTo>
                    <a:pt x="3" y="0"/>
                    <a:pt x="3" y="0"/>
                    <a:pt x="5" y="0"/>
                  </a:cubicBezTo>
                  <a:cubicBezTo>
                    <a:pt x="5" y="0"/>
                    <a:pt x="5" y="0"/>
                    <a:pt x="5" y="0"/>
                  </a:cubicBezTo>
                  <a:cubicBezTo>
                    <a:pt x="5" y="0"/>
                    <a:pt x="5" y="0"/>
                    <a:pt x="5" y="0"/>
                  </a:cubicBezTo>
                  <a:cubicBezTo>
                    <a:pt x="5" y="0"/>
                    <a:pt x="5" y="0"/>
                    <a:pt x="5" y="0"/>
                  </a:cubicBezTo>
                  <a:cubicBezTo>
                    <a:pt x="7" y="0"/>
                    <a:pt x="8" y="2"/>
                    <a:pt x="8" y="3"/>
                  </a:cubicBezTo>
                  <a:cubicBezTo>
                    <a:pt x="8" y="3"/>
                    <a:pt x="8" y="3"/>
                    <a:pt x="8" y="3"/>
                  </a:cubicBezTo>
                  <a:cubicBezTo>
                    <a:pt x="9" y="5"/>
                    <a:pt x="9" y="6"/>
                    <a:pt x="9" y="8"/>
                  </a:cubicBezTo>
                  <a:cubicBezTo>
                    <a:pt x="9" y="8"/>
                    <a:pt x="9" y="8"/>
                    <a:pt x="9" y="8"/>
                  </a:cubicBezTo>
                  <a:cubicBezTo>
                    <a:pt x="9" y="13"/>
                    <a:pt x="8" y="20"/>
                    <a:pt x="8" y="20"/>
                  </a:cubicBezTo>
                  <a:cubicBezTo>
                    <a:pt x="8" y="20"/>
                    <a:pt x="8" y="20"/>
                    <a:pt x="8" y="20"/>
                  </a:cubicBezTo>
                  <a:cubicBezTo>
                    <a:pt x="4" y="19"/>
                    <a:pt x="4" y="19"/>
                    <a:pt x="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3"/>
            <p:cNvSpPr>
              <a:spLocks noEditPoints="1"/>
            </p:cNvSpPr>
            <p:nvPr/>
          </p:nvSpPr>
          <p:spPr bwMode="auto">
            <a:xfrm>
              <a:off x="1564" y="1446"/>
              <a:ext cx="40" cy="75"/>
            </a:xfrm>
            <a:custGeom>
              <a:avLst/>
              <a:gdLst>
                <a:gd name="T0" fmla="*/ 9 w 13"/>
                <a:gd name="T1" fmla="*/ 24 h 24"/>
                <a:gd name="T2" fmla="*/ 5 w 13"/>
                <a:gd name="T3" fmla="*/ 23 h 24"/>
                <a:gd name="T4" fmla="*/ 6 w 13"/>
                <a:gd name="T5" fmla="*/ 21 h 24"/>
                <a:gd name="T6" fmla="*/ 8 w 13"/>
                <a:gd name="T7" fmla="*/ 21 h 24"/>
                <a:gd name="T8" fmla="*/ 6 w 13"/>
                <a:gd name="T9" fmla="*/ 21 h 24"/>
                <a:gd name="T10" fmla="*/ 5 w 13"/>
                <a:gd name="T11" fmla="*/ 23 h 24"/>
                <a:gd name="T12" fmla="*/ 4 w 13"/>
                <a:gd name="T13" fmla="*/ 23 h 24"/>
                <a:gd name="T14" fmla="*/ 4 w 13"/>
                <a:gd name="T15" fmla="*/ 21 h 24"/>
                <a:gd name="T16" fmla="*/ 5 w 13"/>
                <a:gd name="T17" fmla="*/ 10 h 24"/>
                <a:gd name="T18" fmla="*/ 5 w 13"/>
                <a:gd name="T19" fmla="*/ 10 h 24"/>
                <a:gd name="T20" fmla="*/ 5 w 13"/>
                <a:gd name="T21" fmla="*/ 10 h 24"/>
                <a:gd name="T22" fmla="*/ 5 w 13"/>
                <a:gd name="T23" fmla="*/ 10 h 24"/>
                <a:gd name="T24" fmla="*/ 5 w 13"/>
                <a:gd name="T25" fmla="*/ 10 h 24"/>
                <a:gd name="T26" fmla="*/ 5 w 13"/>
                <a:gd name="T27" fmla="*/ 10 h 24"/>
                <a:gd name="T28" fmla="*/ 5 w 13"/>
                <a:gd name="T29" fmla="*/ 10 h 24"/>
                <a:gd name="T30" fmla="*/ 5 w 13"/>
                <a:gd name="T31" fmla="*/ 8 h 24"/>
                <a:gd name="T32" fmla="*/ 5 w 13"/>
                <a:gd name="T33" fmla="*/ 8 h 24"/>
                <a:gd name="T34" fmla="*/ 4 w 13"/>
                <a:gd name="T35" fmla="*/ 8 h 24"/>
                <a:gd name="T36" fmla="*/ 4 w 13"/>
                <a:gd name="T37" fmla="*/ 8 h 24"/>
                <a:gd name="T38" fmla="*/ 2 w 13"/>
                <a:gd name="T39" fmla="*/ 8 h 24"/>
                <a:gd name="T40" fmla="*/ 2 w 13"/>
                <a:gd name="T41" fmla="*/ 8 h 24"/>
                <a:gd name="T42" fmla="*/ 0 w 13"/>
                <a:gd name="T43" fmla="*/ 8 h 24"/>
                <a:gd name="T44" fmla="*/ 0 w 13"/>
                <a:gd name="T45" fmla="*/ 6 h 24"/>
                <a:gd name="T46" fmla="*/ 1 w 13"/>
                <a:gd name="T47" fmla="*/ 2 h 24"/>
                <a:gd name="T48" fmla="*/ 3 w 13"/>
                <a:gd name="T49" fmla="*/ 0 h 24"/>
                <a:gd name="T50" fmla="*/ 3 w 13"/>
                <a:gd name="T51" fmla="*/ 0 h 24"/>
                <a:gd name="T52" fmla="*/ 4 w 13"/>
                <a:gd name="T53" fmla="*/ 0 h 24"/>
                <a:gd name="T54" fmla="*/ 4 w 13"/>
                <a:gd name="T55" fmla="*/ 0 h 24"/>
                <a:gd name="T56" fmla="*/ 6 w 13"/>
                <a:gd name="T57" fmla="*/ 0 h 24"/>
                <a:gd name="T58" fmla="*/ 6 w 13"/>
                <a:gd name="T59" fmla="*/ 0 h 24"/>
                <a:gd name="T60" fmla="*/ 7 w 13"/>
                <a:gd name="T61" fmla="*/ 0 h 24"/>
                <a:gd name="T62" fmla="*/ 7 w 13"/>
                <a:gd name="T63" fmla="*/ 0 h 24"/>
                <a:gd name="T64" fmla="*/ 12 w 13"/>
                <a:gd name="T65" fmla="*/ 5 h 24"/>
                <a:gd name="T66" fmla="*/ 12 w 13"/>
                <a:gd name="T67" fmla="*/ 5 h 24"/>
                <a:gd name="T68" fmla="*/ 13 w 13"/>
                <a:gd name="T69" fmla="*/ 10 h 24"/>
                <a:gd name="T70" fmla="*/ 13 w 13"/>
                <a:gd name="T71" fmla="*/ 10 h 24"/>
                <a:gd name="T72" fmla="*/ 12 w 13"/>
                <a:gd name="T73" fmla="*/ 22 h 24"/>
                <a:gd name="T74" fmla="*/ 12 w 13"/>
                <a:gd name="T75" fmla="*/ 22 h 24"/>
                <a:gd name="T76" fmla="*/ 12 w 13"/>
                <a:gd name="T77" fmla="*/ 22 h 24"/>
                <a:gd name="T78" fmla="*/ 12 w 13"/>
                <a:gd name="T79" fmla="*/ 24 h 24"/>
                <a:gd name="T80" fmla="*/ 9 w 13"/>
                <a:gd name="T81" fmla="*/ 24 h 24"/>
                <a:gd name="T82" fmla="*/ 9 w 13"/>
                <a:gd name="T83" fmla="*/ 8 h 24"/>
                <a:gd name="T84" fmla="*/ 8 w 13"/>
                <a:gd name="T85" fmla="*/ 6 h 24"/>
                <a:gd name="T86" fmla="*/ 8 w 13"/>
                <a:gd name="T87" fmla="*/ 6 h 24"/>
                <a:gd name="T88" fmla="*/ 8 w 13"/>
                <a:gd name="T89" fmla="*/ 6 h 24"/>
                <a:gd name="T90" fmla="*/ 8 w 13"/>
                <a:gd name="T91" fmla="*/ 6 h 24"/>
                <a:gd name="T92" fmla="*/ 9 w 13"/>
                <a:gd name="T93" fmla="*/ 8 h 24"/>
                <a:gd name="T94" fmla="*/ 7 w 13"/>
                <a:gd name="T95" fmla="*/ 4 h 24"/>
                <a:gd name="T96" fmla="*/ 7 w 13"/>
                <a:gd name="T97" fmla="*/ 4 h 24"/>
                <a:gd name="T98" fmla="*/ 7 w 13"/>
                <a:gd name="T99" fmla="*/ 4 h 24"/>
                <a:gd name="T100" fmla="*/ 7 w 13"/>
                <a:gd name="T101" fmla="*/ 4 h 24"/>
                <a:gd name="T102" fmla="*/ 7 w 13"/>
                <a:gd name="T103" fmla="*/ 4 h 24"/>
                <a:gd name="T104" fmla="*/ 7 w 13"/>
                <a:gd name="T10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24">
                  <a:moveTo>
                    <a:pt x="9" y="24"/>
                  </a:moveTo>
                  <a:cubicBezTo>
                    <a:pt x="5" y="23"/>
                    <a:pt x="5" y="23"/>
                    <a:pt x="5" y="23"/>
                  </a:cubicBezTo>
                  <a:cubicBezTo>
                    <a:pt x="6" y="21"/>
                    <a:pt x="6" y="21"/>
                    <a:pt x="6" y="21"/>
                  </a:cubicBezTo>
                  <a:cubicBezTo>
                    <a:pt x="8" y="21"/>
                    <a:pt x="8" y="21"/>
                    <a:pt x="8" y="21"/>
                  </a:cubicBezTo>
                  <a:cubicBezTo>
                    <a:pt x="6" y="21"/>
                    <a:pt x="6" y="21"/>
                    <a:pt x="6" y="21"/>
                  </a:cubicBezTo>
                  <a:cubicBezTo>
                    <a:pt x="5" y="23"/>
                    <a:pt x="5" y="23"/>
                    <a:pt x="5" y="23"/>
                  </a:cubicBezTo>
                  <a:cubicBezTo>
                    <a:pt x="4" y="23"/>
                    <a:pt x="4" y="23"/>
                    <a:pt x="4" y="23"/>
                  </a:cubicBezTo>
                  <a:cubicBezTo>
                    <a:pt x="4" y="21"/>
                    <a:pt x="4" y="21"/>
                    <a:pt x="4" y="21"/>
                  </a:cubicBezTo>
                  <a:cubicBezTo>
                    <a:pt x="4" y="21"/>
                    <a:pt x="5" y="15"/>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5" y="9"/>
                    <a:pt x="5" y="8"/>
                    <a:pt x="5" y="8"/>
                  </a:cubicBezTo>
                  <a:cubicBezTo>
                    <a:pt x="5" y="8"/>
                    <a:pt x="5" y="8"/>
                    <a:pt x="5" y="8"/>
                  </a:cubicBezTo>
                  <a:cubicBezTo>
                    <a:pt x="4" y="8"/>
                    <a:pt x="4" y="8"/>
                    <a:pt x="4" y="8"/>
                  </a:cubicBezTo>
                  <a:cubicBezTo>
                    <a:pt x="4" y="8"/>
                    <a:pt x="4" y="8"/>
                    <a:pt x="4" y="8"/>
                  </a:cubicBezTo>
                  <a:cubicBezTo>
                    <a:pt x="3" y="8"/>
                    <a:pt x="2" y="8"/>
                    <a:pt x="2" y="8"/>
                  </a:cubicBezTo>
                  <a:cubicBezTo>
                    <a:pt x="2" y="8"/>
                    <a:pt x="2" y="8"/>
                    <a:pt x="2" y="8"/>
                  </a:cubicBezTo>
                  <a:cubicBezTo>
                    <a:pt x="0" y="8"/>
                    <a:pt x="0" y="8"/>
                    <a:pt x="0" y="8"/>
                  </a:cubicBezTo>
                  <a:cubicBezTo>
                    <a:pt x="0" y="6"/>
                    <a:pt x="0" y="6"/>
                    <a:pt x="0" y="6"/>
                  </a:cubicBezTo>
                  <a:cubicBezTo>
                    <a:pt x="1" y="2"/>
                    <a:pt x="1" y="2"/>
                    <a:pt x="1" y="2"/>
                  </a:cubicBezTo>
                  <a:cubicBezTo>
                    <a:pt x="1" y="0"/>
                    <a:pt x="2" y="0"/>
                    <a:pt x="3" y="0"/>
                  </a:cubicBezTo>
                  <a:cubicBezTo>
                    <a:pt x="3" y="0"/>
                    <a:pt x="3" y="0"/>
                    <a:pt x="3" y="0"/>
                  </a:cubicBezTo>
                  <a:cubicBezTo>
                    <a:pt x="3" y="0"/>
                    <a:pt x="3" y="0"/>
                    <a:pt x="4" y="0"/>
                  </a:cubicBezTo>
                  <a:cubicBezTo>
                    <a:pt x="4" y="0"/>
                    <a:pt x="4" y="0"/>
                    <a:pt x="4" y="0"/>
                  </a:cubicBezTo>
                  <a:cubicBezTo>
                    <a:pt x="5" y="0"/>
                    <a:pt x="5" y="0"/>
                    <a:pt x="6" y="0"/>
                  </a:cubicBezTo>
                  <a:cubicBezTo>
                    <a:pt x="6" y="0"/>
                    <a:pt x="6" y="0"/>
                    <a:pt x="6" y="0"/>
                  </a:cubicBezTo>
                  <a:cubicBezTo>
                    <a:pt x="7" y="0"/>
                    <a:pt x="7" y="0"/>
                    <a:pt x="7" y="0"/>
                  </a:cubicBezTo>
                  <a:cubicBezTo>
                    <a:pt x="7" y="0"/>
                    <a:pt x="7" y="0"/>
                    <a:pt x="7" y="0"/>
                  </a:cubicBezTo>
                  <a:cubicBezTo>
                    <a:pt x="11" y="0"/>
                    <a:pt x="12" y="3"/>
                    <a:pt x="12" y="5"/>
                  </a:cubicBezTo>
                  <a:cubicBezTo>
                    <a:pt x="12" y="5"/>
                    <a:pt x="12" y="5"/>
                    <a:pt x="12" y="5"/>
                  </a:cubicBezTo>
                  <a:cubicBezTo>
                    <a:pt x="13" y="6"/>
                    <a:pt x="13" y="8"/>
                    <a:pt x="13" y="10"/>
                  </a:cubicBezTo>
                  <a:cubicBezTo>
                    <a:pt x="13" y="10"/>
                    <a:pt x="13" y="10"/>
                    <a:pt x="13" y="10"/>
                  </a:cubicBezTo>
                  <a:cubicBezTo>
                    <a:pt x="13" y="15"/>
                    <a:pt x="12" y="20"/>
                    <a:pt x="12" y="22"/>
                  </a:cubicBezTo>
                  <a:cubicBezTo>
                    <a:pt x="12" y="22"/>
                    <a:pt x="12" y="22"/>
                    <a:pt x="12" y="22"/>
                  </a:cubicBezTo>
                  <a:cubicBezTo>
                    <a:pt x="12" y="22"/>
                    <a:pt x="12" y="22"/>
                    <a:pt x="12" y="22"/>
                  </a:cubicBezTo>
                  <a:cubicBezTo>
                    <a:pt x="12" y="24"/>
                    <a:pt x="12" y="24"/>
                    <a:pt x="12" y="24"/>
                  </a:cubicBezTo>
                  <a:cubicBezTo>
                    <a:pt x="9" y="24"/>
                    <a:pt x="9" y="24"/>
                    <a:pt x="9" y="24"/>
                  </a:cubicBezTo>
                  <a:close/>
                  <a:moveTo>
                    <a:pt x="9" y="8"/>
                  </a:moveTo>
                  <a:cubicBezTo>
                    <a:pt x="8" y="7"/>
                    <a:pt x="8" y="6"/>
                    <a:pt x="8" y="6"/>
                  </a:cubicBezTo>
                  <a:cubicBezTo>
                    <a:pt x="8" y="6"/>
                    <a:pt x="8" y="6"/>
                    <a:pt x="8" y="6"/>
                  </a:cubicBezTo>
                  <a:cubicBezTo>
                    <a:pt x="8" y="6"/>
                    <a:pt x="8" y="6"/>
                    <a:pt x="8" y="6"/>
                  </a:cubicBezTo>
                  <a:cubicBezTo>
                    <a:pt x="8" y="6"/>
                    <a:pt x="8" y="6"/>
                    <a:pt x="8" y="6"/>
                  </a:cubicBezTo>
                  <a:cubicBezTo>
                    <a:pt x="8" y="6"/>
                    <a:pt x="8" y="7"/>
                    <a:pt x="9" y="8"/>
                  </a:cubicBezTo>
                  <a:close/>
                  <a:moveTo>
                    <a:pt x="7" y="4"/>
                  </a:moveTo>
                  <a:cubicBezTo>
                    <a:pt x="7" y="4"/>
                    <a:pt x="7" y="4"/>
                    <a:pt x="7" y="4"/>
                  </a:cubicBezTo>
                  <a:cubicBezTo>
                    <a:pt x="7" y="4"/>
                    <a:pt x="7" y="4"/>
                    <a:pt x="7" y="4"/>
                  </a:cubicBezTo>
                  <a:cubicBezTo>
                    <a:pt x="7" y="4"/>
                    <a:pt x="7" y="4"/>
                    <a:pt x="7" y="4"/>
                  </a:cubicBezTo>
                  <a:cubicBezTo>
                    <a:pt x="7" y="4"/>
                    <a:pt x="7" y="4"/>
                    <a:pt x="7" y="4"/>
                  </a:cubicBezTo>
                  <a:cubicBezTo>
                    <a:pt x="7" y="4"/>
                    <a:pt x="7"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4"/>
            <p:cNvSpPr/>
            <p:nvPr/>
          </p:nvSpPr>
          <p:spPr bwMode="auto">
            <a:xfrm>
              <a:off x="1607" y="1366"/>
              <a:ext cx="82" cy="152"/>
            </a:xfrm>
            <a:custGeom>
              <a:avLst/>
              <a:gdLst>
                <a:gd name="T0" fmla="*/ 0 w 26"/>
                <a:gd name="T1" fmla="*/ 46 h 49"/>
                <a:gd name="T2" fmla="*/ 18 w 26"/>
                <a:gd name="T3" fmla="*/ 29 h 49"/>
                <a:gd name="T4" fmla="*/ 18 w 26"/>
                <a:gd name="T5" fmla="*/ 29 h 49"/>
                <a:gd name="T6" fmla="*/ 22 w 26"/>
                <a:gd name="T7" fmla="*/ 17 h 49"/>
                <a:gd name="T8" fmla="*/ 22 w 26"/>
                <a:gd name="T9" fmla="*/ 17 h 49"/>
                <a:gd name="T10" fmla="*/ 14 w 26"/>
                <a:gd name="T11" fmla="*/ 5 h 49"/>
                <a:gd name="T12" fmla="*/ 14 w 26"/>
                <a:gd name="T13" fmla="*/ 5 h 49"/>
                <a:gd name="T14" fmla="*/ 11 w 26"/>
                <a:gd name="T15" fmla="*/ 4 h 49"/>
                <a:gd name="T16" fmla="*/ 11 w 26"/>
                <a:gd name="T17" fmla="*/ 4 h 49"/>
                <a:gd name="T18" fmla="*/ 9 w 26"/>
                <a:gd name="T19" fmla="*/ 5 h 49"/>
                <a:gd name="T20" fmla="*/ 9 w 26"/>
                <a:gd name="T21" fmla="*/ 5 h 49"/>
                <a:gd name="T22" fmla="*/ 9 w 26"/>
                <a:gd name="T23" fmla="*/ 9 h 49"/>
                <a:gd name="T24" fmla="*/ 9 w 26"/>
                <a:gd name="T25" fmla="*/ 9 h 49"/>
                <a:gd name="T26" fmla="*/ 9 w 26"/>
                <a:gd name="T27" fmla="*/ 16 h 49"/>
                <a:gd name="T28" fmla="*/ 9 w 26"/>
                <a:gd name="T29" fmla="*/ 16 h 49"/>
                <a:gd name="T30" fmla="*/ 9 w 26"/>
                <a:gd name="T31" fmla="*/ 16 h 49"/>
                <a:gd name="T32" fmla="*/ 5 w 26"/>
                <a:gd name="T33" fmla="*/ 17 h 49"/>
                <a:gd name="T34" fmla="*/ 5 w 26"/>
                <a:gd name="T35" fmla="*/ 9 h 49"/>
                <a:gd name="T36" fmla="*/ 5 w 26"/>
                <a:gd name="T37" fmla="*/ 9 h 49"/>
                <a:gd name="T38" fmla="*/ 6 w 26"/>
                <a:gd name="T39" fmla="*/ 3 h 49"/>
                <a:gd name="T40" fmla="*/ 6 w 26"/>
                <a:gd name="T41" fmla="*/ 3 h 49"/>
                <a:gd name="T42" fmla="*/ 11 w 26"/>
                <a:gd name="T43" fmla="*/ 0 h 49"/>
                <a:gd name="T44" fmla="*/ 11 w 26"/>
                <a:gd name="T45" fmla="*/ 0 h 49"/>
                <a:gd name="T46" fmla="*/ 15 w 26"/>
                <a:gd name="T47" fmla="*/ 1 h 49"/>
                <a:gd name="T48" fmla="*/ 15 w 26"/>
                <a:gd name="T49" fmla="*/ 1 h 49"/>
                <a:gd name="T50" fmla="*/ 26 w 26"/>
                <a:gd name="T51" fmla="*/ 17 h 49"/>
                <a:gd name="T52" fmla="*/ 26 w 26"/>
                <a:gd name="T53" fmla="*/ 17 h 49"/>
                <a:gd name="T54" fmla="*/ 21 w 26"/>
                <a:gd name="T55" fmla="*/ 31 h 49"/>
                <a:gd name="T56" fmla="*/ 21 w 26"/>
                <a:gd name="T57" fmla="*/ 31 h 49"/>
                <a:gd name="T58" fmla="*/ 3 w 26"/>
                <a:gd name="T59" fmla="*/ 49 h 49"/>
                <a:gd name="T60" fmla="*/ 3 w 26"/>
                <a:gd name="T61" fmla="*/ 49 h 49"/>
                <a:gd name="T62" fmla="*/ 0 w 26"/>
                <a:gd name="T63"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49">
                  <a:moveTo>
                    <a:pt x="0" y="46"/>
                  </a:moveTo>
                  <a:cubicBezTo>
                    <a:pt x="0" y="46"/>
                    <a:pt x="13" y="35"/>
                    <a:pt x="18" y="29"/>
                  </a:cubicBezTo>
                  <a:cubicBezTo>
                    <a:pt x="18" y="29"/>
                    <a:pt x="18" y="29"/>
                    <a:pt x="18" y="29"/>
                  </a:cubicBezTo>
                  <a:cubicBezTo>
                    <a:pt x="20" y="26"/>
                    <a:pt x="22" y="22"/>
                    <a:pt x="22" y="17"/>
                  </a:cubicBezTo>
                  <a:cubicBezTo>
                    <a:pt x="22" y="17"/>
                    <a:pt x="22" y="17"/>
                    <a:pt x="22" y="17"/>
                  </a:cubicBezTo>
                  <a:cubicBezTo>
                    <a:pt x="22" y="12"/>
                    <a:pt x="19" y="7"/>
                    <a:pt x="14" y="5"/>
                  </a:cubicBezTo>
                  <a:cubicBezTo>
                    <a:pt x="14" y="5"/>
                    <a:pt x="14" y="5"/>
                    <a:pt x="14" y="5"/>
                  </a:cubicBezTo>
                  <a:cubicBezTo>
                    <a:pt x="13" y="4"/>
                    <a:pt x="12" y="4"/>
                    <a:pt x="11" y="4"/>
                  </a:cubicBezTo>
                  <a:cubicBezTo>
                    <a:pt x="11" y="4"/>
                    <a:pt x="11" y="4"/>
                    <a:pt x="11" y="4"/>
                  </a:cubicBezTo>
                  <a:cubicBezTo>
                    <a:pt x="10" y="4"/>
                    <a:pt x="10" y="4"/>
                    <a:pt x="9" y="5"/>
                  </a:cubicBezTo>
                  <a:cubicBezTo>
                    <a:pt x="9" y="5"/>
                    <a:pt x="9" y="5"/>
                    <a:pt x="9" y="5"/>
                  </a:cubicBezTo>
                  <a:cubicBezTo>
                    <a:pt x="9" y="6"/>
                    <a:pt x="9" y="8"/>
                    <a:pt x="9" y="9"/>
                  </a:cubicBezTo>
                  <a:cubicBezTo>
                    <a:pt x="9" y="9"/>
                    <a:pt x="9" y="9"/>
                    <a:pt x="9" y="9"/>
                  </a:cubicBezTo>
                  <a:cubicBezTo>
                    <a:pt x="9" y="12"/>
                    <a:pt x="9" y="16"/>
                    <a:pt x="9" y="16"/>
                  </a:cubicBezTo>
                  <a:cubicBezTo>
                    <a:pt x="9" y="16"/>
                    <a:pt x="9" y="16"/>
                    <a:pt x="9" y="16"/>
                  </a:cubicBezTo>
                  <a:cubicBezTo>
                    <a:pt x="9" y="16"/>
                    <a:pt x="9" y="16"/>
                    <a:pt x="9" y="16"/>
                  </a:cubicBezTo>
                  <a:cubicBezTo>
                    <a:pt x="5" y="17"/>
                    <a:pt x="5" y="17"/>
                    <a:pt x="5" y="17"/>
                  </a:cubicBezTo>
                  <a:cubicBezTo>
                    <a:pt x="5" y="17"/>
                    <a:pt x="5" y="13"/>
                    <a:pt x="5" y="9"/>
                  </a:cubicBezTo>
                  <a:cubicBezTo>
                    <a:pt x="5" y="9"/>
                    <a:pt x="5" y="9"/>
                    <a:pt x="5" y="9"/>
                  </a:cubicBezTo>
                  <a:cubicBezTo>
                    <a:pt x="5" y="7"/>
                    <a:pt x="5" y="5"/>
                    <a:pt x="6" y="3"/>
                  </a:cubicBezTo>
                  <a:cubicBezTo>
                    <a:pt x="6" y="3"/>
                    <a:pt x="6" y="3"/>
                    <a:pt x="6" y="3"/>
                  </a:cubicBezTo>
                  <a:cubicBezTo>
                    <a:pt x="7" y="2"/>
                    <a:pt x="9" y="0"/>
                    <a:pt x="11" y="0"/>
                  </a:cubicBezTo>
                  <a:cubicBezTo>
                    <a:pt x="11" y="0"/>
                    <a:pt x="11" y="0"/>
                    <a:pt x="11" y="0"/>
                  </a:cubicBezTo>
                  <a:cubicBezTo>
                    <a:pt x="13" y="0"/>
                    <a:pt x="14" y="0"/>
                    <a:pt x="15" y="1"/>
                  </a:cubicBezTo>
                  <a:cubicBezTo>
                    <a:pt x="15" y="1"/>
                    <a:pt x="15" y="1"/>
                    <a:pt x="15" y="1"/>
                  </a:cubicBezTo>
                  <a:cubicBezTo>
                    <a:pt x="23" y="4"/>
                    <a:pt x="26" y="11"/>
                    <a:pt x="26" y="17"/>
                  </a:cubicBezTo>
                  <a:cubicBezTo>
                    <a:pt x="26" y="17"/>
                    <a:pt x="26" y="17"/>
                    <a:pt x="26" y="17"/>
                  </a:cubicBezTo>
                  <a:cubicBezTo>
                    <a:pt x="26" y="23"/>
                    <a:pt x="24" y="28"/>
                    <a:pt x="21" y="31"/>
                  </a:cubicBezTo>
                  <a:cubicBezTo>
                    <a:pt x="21" y="31"/>
                    <a:pt x="21" y="31"/>
                    <a:pt x="21" y="31"/>
                  </a:cubicBezTo>
                  <a:cubicBezTo>
                    <a:pt x="16" y="38"/>
                    <a:pt x="3" y="49"/>
                    <a:pt x="3" y="49"/>
                  </a:cubicBezTo>
                  <a:cubicBezTo>
                    <a:pt x="3" y="49"/>
                    <a:pt x="3" y="49"/>
                    <a:pt x="3" y="49"/>
                  </a:cubicBezTo>
                  <a:cubicBezTo>
                    <a:pt x="0" y="46"/>
                    <a:pt x="0" y="46"/>
                    <a:pt x="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5"/>
            <p:cNvSpPr>
              <a:spLocks noEditPoints="1"/>
            </p:cNvSpPr>
            <p:nvPr/>
          </p:nvSpPr>
          <p:spPr bwMode="auto">
            <a:xfrm>
              <a:off x="1601" y="1359"/>
              <a:ext cx="94" cy="168"/>
            </a:xfrm>
            <a:custGeom>
              <a:avLst/>
              <a:gdLst>
                <a:gd name="T0" fmla="*/ 2 w 30"/>
                <a:gd name="T1" fmla="*/ 48 h 54"/>
                <a:gd name="T2" fmla="*/ 2 w 30"/>
                <a:gd name="T3" fmla="*/ 48 h 54"/>
                <a:gd name="T4" fmla="*/ 0 w 30"/>
                <a:gd name="T5" fmla="*/ 48 h 54"/>
                <a:gd name="T6" fmla="*/ 1 w 30"/>
                <a:gd name="T7" fmla="*/ 46 h 54"/>
                <a:gd name="T8" fmla="*/ 1 w 30"/>
                <a:gd name="T9" fmla="*/ 46 h 54"/>
                <a:gd name="T10" fmla="*/ 1 w 30"/>
                <a:gd name="T11" fmla="*/ 46 h 54"/>
                <a:gd name="T12" fmla="*/ 1 w 30"/>
                <a:gd name="T13" fmla="*/ 46 h 54"/>
                <a:gd name="T14" fmla="*/ 1 w 30"/>
                <a:gd name="T15" fmla="*/ 46 h 54"/>
                <a:gd name="T16" fmla="*/ 2 w 30"/>
                <a:gd name="T17" fmla="*/ 46 h 54"/>
                <a:gd name="T18" fmla="*/ 3 w 30"/>
                <a:gd name="T19" fmla="*/ 45 h 54"/>
                <a:gd name="T20" fmla="*/ 8 w 30"/>
                <a:gd name="T21" fmla="*/ 40 h 54"/>
                <a:gd name="T22" fmla="*/ 19 w 30"/>
                <a:gd name="T23" fmla="*/ 29 h 54"/>
                <a:gd name="T24" fmla="*/ 22 w 30"/>
                <a:gd name="T25" fmla="*/ 19 h 54"/>
                <a:gd name="T26" fmla="*/ 22 w 30"/>
                <a:gd name="T27" fmla="*/ 19 h 54"/>
                <a:gd name="T28" fmla="*/ 22 w 30"/>
                <a:gd name="T29" fmla="*/ 19 h 54"/>
                <a:gd name="T30" fmla="*/ 22 w 30"/>
                <a:gd name="T31" fmla="*/ 19 h 54"/>
                <a:gd name="T32" fmla="*/ 15 w 30"/>
                <a:gd name="T33" fmla="*/ 9 h 54"/>
                <a:gd name="T34" fmla="*/ 13 w 30"/>
                <a:gd name="T35" fmla="*/ 8 h 54"/>
                <a:gd name="T36" fmla="*/ 13 w 30"/>
                <a:gd name="T37" fmla="*/ 8 h 54"/>
                <a:gd name="T38" fmla="*/ 13 w 30"/>
                <a:gd name="T39" fmla="*/ 8 h 54"/>
                <a:gd name="T40" fmla="*/ 13 w 30"/>
                <a:gd name="T41" fmla="*/ 11 h 54"/>
                <a:gd name="T42" fmla="*/ 13 w 30"/>
                <a:gd name="T43" fmla="*/ 11 h 54"/>
                <a:gd name="T44" fmla="*/ 13 w 30"/>
                <a:gd name="T45" fmla="*/ 16 h 54"/>
                <a:gd name="T46" fmla="*/ 13 w 30"/>
                <a:gd name="T47" fmla="*/ 17 h 54"/>
                <a:gd name="T48" fmla="*/ 13 w 30"/>
                <a:gd name="T49" fmla="*/ 19 h 54"/>
                <a:gd name="T50" fmla="*/ 6 w 30"/>
                <a:gd name="T51" fmla="*/ 19 h 54"/>
                <a:gd name="T52" fmla="*/ 5 w 30"/>
                <a:gd name="T53" fmla="*/ 11 h 54"/>
                <a:gd name="T54" fmla="*/ 6 w 30"/>
                <a:gd name="T55" fmla="*/ 5 h 54"/>
                <a:gd name="T56" fmla="*/ 13 w 30"/>
                <a:gd name="T57" fmla="*/ 0 h 54"/>
                <a:gd name="T58" fmla="*/ 13 w 30"/>
                <a:gd name="T59" fmla="*/ 0 h 54"/>
                <a:gd name="T60" fmla="*/ 18 w 30"/>
                <a:gd name="T61" fmla="*/ 1 h 54"/>
                <a:gd name="T62" fmla="*/ 30 w 30"/>
                <a:gd name="T63" fmla="*/ 19 h 54"/>
                <a:gd name="T64" fmla="*/ 30 w 30"/>
                <a:gd name="T65" fmla="*/ 19 h 54"/>
                <a:gd name="T66" fmla="*/ 25 w 30"/>
                <a:gd name="T67" fmla="*/ 34 h 54"/>
                <a:gd name="T68" fmla="*/ 7 w 30"/>
                <a:gd name="T69" fmla="*/ 52 h 54"/>
                <a:gd name="T70" fmla="*/ 1 w 30"/>
                <a:gd name="T71" fmla="*/ 49 h 54"/>
                <a:gd name="T72" fmla="*/ 6 w 30"/>
                <a:gd name="T73" fmla="*/ 48 h 54"/>
                <a:gd name="T74" fmla="*/ 11 w 30"/>
                <a:gd name="T75" fmla="*/ 43 h 54"/>
                <a:gd name="T76" fmla="*/ 22 w 30"/>
                <a:gd name="T77" fmla="*/ 32 h 54"/>
                <a:gd name="T78" fmla="*/ 26 w 30"/>
                <a:gd name="T79" fmla="*/ 20 h 54"/>
                <a:gd name="T80" fmla="*/ 26 w 30"/>
                <a:gd name="T81" fmla="*/ 20 h 54"/>
                <a:gd name="T82" fmla="*/ 22 w 30"/>
                <a:gd name="T83" fmla="*/ 32 h 54"/>
                <a:gd name="T84" fmla="*/ 5 w 30"/>
                <a:gd name="T85" fmla="*/ 48 h 54"/>
                <a:gd name="T86" fmla="*/ 24 w 30"/>
                <a:gd name="T87" fmla="*/ 12 h 54"/>
                <a:gd name="T88" fmla="*/ 24 w 30"/>
                <a:gd name="T89" fmla="*/ 12 h 54"/>
                <a:gd name="T90" fmla="*/ 24 w 30"/>
                <a:gd name="T91" fmla="*/ 11 h 54"/>
                <a:gd name="T92" fmla="*/ 24 w 30"/>
                <a:gd name="T93" fmla="*/ 11 h 54"/>
                <a:gd name="T94" fmla="*/ 10 w 30"/>
                <a:gd name="T95" fmla="*/ 6 h 54"/>
                <a:gd name="T96" fmla="*/ 9 w 30"/>
                <a:gd name="T97" fmla="*/ 11 h 54"/>
                <a:gd name="T98" fmla="*/ 10 w 30"/>
                <a:gd name="T99" fmla="*/ 6 h 54"/>
                <a:gd name="T100" fmla="*/ 10 w 30"/>
                <a:gd name="T101" fmla="*/ 6 h 54"/>
                <a:gd name="T102" fmla="*/ 24 w 30"/>
                <a:gd name="T103" fmla="*/ 11 h 54"/>
                <a:gd name="T104" fmla="*/ 24 w 30"/>
                <a:gd name="T105" fmla="*/ 11 h 54"/>
                <a:gd name="T106" fmla="*/ 17 w 30"/>
                <a:gd name="T107" fmla="*/ 5 h 54"/>
                <a:gd name="T108" fmla="*/ 24 w 30"/>
                <a:gd name="T109" fmla="*/ 11 h 54"/>
                <a:gd name="T110" fmla="*/ 17 w 30"/>
                <a:gd name="T111" fmla="*/ 5 h 54"/>
                <a:gd name="T112" fmla="*/ 16 w 30"/>
                <a:gd name="T113" fmla="*/ 4 h 54"/>
                <a:gd name="T114" fmla="*/ 10 w 30"/>
                <a:gd name="T115" fmla="*/ 5 h 54"/>
                <a:gd name="T116" fmla="*/ 12 w 30"/>
                <a:gd name="T11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 h="54">
                  <a:moveTo>
                    <a:pt x="1" y="49"/>
                  </a:moveTo>
                  <a:cubicBezTo>
                    <a:pt x="2" y="48"/>
                    <a:pt x="2" y="48"/>
                    <a:pt x="2" y="48"/>
                  </a:cubicBezTo>
                  <a:cubicBezTo>
                    <a:pt x="4" y="49"/>
                    <a:pt x="4" y="49"/>
                    <a:pt x="4" y="49"/>
                  </a:cubicBezTo>
                  <a:cubicBezTo>
                    <a:pt x="2" y="48"/>
                    <a:pt x="2" y="48"/>
                    <a:pt x="2" y="48"/>
                  </a:cubicBezTo>
                  <a:cubicBezTo>
                    <a:pt x="1" y="49"/>
                    <a:pt x="1" y="49"/>
                    <a:pt x="1" y="49"/>
                  </a:cubicBezTo>
                  <a:cubicBezTo>
                    <a:pt x="0" y="48"/>
                    <a:pt x="0" y="48"/>
                    <a:pt x="0" y="48"/>
                  </a:cubicBezTo>
                  <a:cubicBezTo>
                    <a:pt x="1" y="47"/>
                    <a:pt x="1" y="47"/>
                    <a:pt x="1" y="47"/>
                  </a:cubicBezTo>
                  <a:cubicBezTo>
                    <a:pt x="1" y="46"/>
                    <a:pt x="1" y="46"/>
                    <a:pt x="1" y="46"/>
                  </a:cubicBezTo>
                  <a:cubicBezTo>
                    <a:pt x="1" y="46"/>
                    <a:pt x="1" y="46"/>
                    <a:pt x="1" y="46"/>
                  </a:cubicBezTo>
                  <a:cubicBezTo>
                    <a:pt x="1" y="46"/>
                    <a:pt x="1" y="46"/>
                    <a:pt x="1" y="46"/>
                  </a:cubicBezTo>
                  <a:cubicBezTo>
                    <a:pt x="1" y="46"/>
                    <a:pt x="1" y="46"/>
                    <a:pt x="1" y="46"/>
                  </a:cubicBezTo>
                  <a:cubicBezTo>
                    <a:pt x="1" y="46"/>
                    <a:pt x="1" y="46"/>
                    <a:pt x="1" y="46"/>
                  </a:cubicBezTo>
                  <a:cubicBezTo>
                    <a:pt x="1" y="46"/>
                    <a:pt x="1" y="46"/>
                    <a:pt x="1" y="46"/>
                  </a:cubicBezTo>
                  <a:cubicBezTo>
                    <a:pt x="1" y="46"/>
                    <a:pt x="1" y="46"/>
                    <a:pt x="1" y="46"/>
                  </a:cubicBezTo>
                  <a:cubicBezTo>
                    <a:pt x="1" y="46"/>
                    <a:pt x="1" y="46"/>
                    <a:pt x="1" y="46"/>
                  </a:cubicBezTo>
                  <a:cubicBezTo>
                    <a:pt x="1" y="46"/>
                    <a:pt x="1" y="46"/>
                    <a:pt x="1" y="46"/>
                  </a:cubicBezTo>
                  <a:cubicBezTo>
                    <a:pt x="1" y="46"/>
                    <a:pt x="2" y="46"/>
                    <a:pt x="2" y="46"/>
                  </a:cubicBezTo>
                  <a:cubicBezTo>
                    <a:pt x="2" y="46"/>
                    <a:pt x="2" y="46"/>
                    <a:pt x="2" y="46"/>
                  </a:cubicBezTo>
                  <a:cubicBezTo>
                    <a:pt x="2" y="46"/>
                    <a:pt x="3" y="45"/>
                    <a:pt x="3" y="45"/>
                  </a:cubicBezTo>
                  <a:cubicBezTo>
                    <a:pt x="3" y="45"/>
                    <a:pt x="3" y="45"/>
                    <a:pt x="3" y="45"/>
                  </a:cubicBezTo>
                  <a:cubicBezTo>
                    <a:pt x="4" y="43"/>
                    <a:pt x="6" y="42"/>
                    <a:pt x="8" y="40"/>
                  </a:cubicBezTo>
                  <a:cubicBezTo>
                    <a:pt x="8" y="40"/>
                    <a:pt x="8" y="40"/>
                    <a:pt x="8" y="40"/>
                  </a:cubicBezTo>
                  <a:cubicBezTo>
                    <a:pt x="12" y="37"/>
                    <a:pt x="16" y="32"/>
                    <a:pt x="19" y="29"/>
                  </a:cubicBezTo>
                  <a:cubicBezTo>
                    <a:pt x="19" y="29"/>
                    <a:pt x="19" y="29"/>
                    <a:pt x="19" y="29"/>
                  </a:cubicBezTo>
                  <a:cubicBezTo>
                    <a:pt x="20" y="28"/>
                    <a:pt x="22" y="23"/>
                    <a:pt x="22" y="19"/>
                  </a:cubicBez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ubicBezTo>
                    <a:pt x="22" y="14"/>
                    <a:pt x="20" y="10"/>
                    <a:pt x="15" y="9"/>
                  </a:cubicBezTo>
                  <a:cubicBezTo>
                    <a:pt x="15" y="9"/>
                    <a:pt x="15" y="9"/>
                    <a:pt x="15" y="9"/>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9"/>
                    <a:pt x="13" y="10"/>
                    <a:pt x="13" y="11"/>
                  </a:cubicBezTo>
                  <a:cubicBezTo>
                    <a:pt x="13" y="11"/>
                    <a:pt x="13" y="11"/>
                    <a:pt x="13" y="11"/>
                  </a:cubicBezTo>
                  <a:cubicBezTo>
                    <a:pt x="13" y="11"/>
                    <a:pt x="13" y="11"/>
                    <a:pt x="13" y="11"/>
                  </a:cubicBezTo>
                  <a:cubicBezTo>
                    <a:pt x="13" y="12"/>
                    <a:pt x="13" y="12"/>
                    <a:pt x="13" y="12"/>
                  </a:cubicBezTo>
                  <a:cubicBezTo>
                    <a:pt x="13" y="14"/>
                    <a:pt x="13" y="15"/>
                    <a:pt x="13" y="16"/>
                  </a:cubicBezTo>
                  <a:cubicBezTo>
                    <a:pt x="13" y="16"/>
                    <a:pt x="13" y="16"/>
                    <a:pt x="13" y="16"/>
                  </a:cubicBezTo>
                  <a:cubicBezTo>
                    <a:pt x="13" y="17"/>
                    <a:pt x="13" y="17"/>
                    <a:pt x="13" y="17"/>
                  </a:cubicBezTo>
                  <a:cubicBezTo>
                    <a:pt x="13" y="18"/>
                    <a:pt x="13" y="18"/>
                    <a:pt x="13" y="18"/>
                  </a:cubicBezTo>
                  <a:cubicBezTo>
                    <a:pt x="13" y="19"/>
                    <a:pt x="13" y="19"/>
                    <a:pt x="13" y="19"/>
                  </a:cubicBezTo>
                  <a:cubicBezTo>
                    <a:pt x="6" y="21"/>
                    <a:pt x="6" y="21"/>
                    <a:pt x="6" y="21"/>
                  </a:cubicBezTo>
                  <a:cubicBezTo>
                    <a:pt x="6" y="19"/>
                    <a:pt x="6" y="19"/>
                    <a:pt x="6" y="19"/>
                  </a:cubicBezTo>
                  <a:cubicBezTo>
                    <a:pt x="6" y="19"/>
                    <a:pt x="5" y="15"/>
                    <a:pt x="5" y="11"/>
                  </a:cubicBezTo>
                  <a:cubicBezTo>
                    <a:pt x="5" y="11"/>
                    <a:pt x="5" y="11"/>
                    <a:pt x="5" y="11"/>
                  </a:cubicBezTo>
                  <a:cubicBezTo>
                    <a:pt x="5" y="9"/>
                    <a:pt x="5" y="7"/>
                    <a:pt x="6" y="5"/>
                  </a:cubicBezTo>
                  <a:cubicBezTo>
                    <a:pt x="6" y="5"/>
                    <a:pt x="6" y="5"/>
                    <a:pt x="6" y="5"/>
                  </a:cubicBezTo>
                  <a:cubicBezTo>
                    <a:pt x="7" y="2"/>
                    <a:pt x="10" y="0"/>
                    <a:pt x="13" y="0"/>
                  </a:cubicBezTo>
                  <a:cubicBezTo>
                    <a:pt x="13" y="0"/>
                    <a:pt x="13" y="0"/>
                    <a:pt x="13" y="0"/>
                  </a:cubicBezTo>
                  <a:cubicBezTo>
                    <a:pt x="13" y="0"/>
                    <a:pt x="13" y="0"/>
                    <a:pt x="13" y="0"/>
                  </a:cubicBezTo>
                  <a:cubicBezTo>
                    <a:pt x="13" y="0"/>
                    <a:pt x="13" y="0"/>
                    <a:pt x="13" y="0"/>
                  </a:cubicBezTo>
                  <a:cubicBezTo>
                    <a:pt x="15" y="0"/>
                    <a:pt x="16" y="0"/>
                    <a:pt x="18" y="1"/>
                  </a:cubicBezTo>
                  <a:cubicBezTo>
                    <a:pt x="18" y="1"/>
                    <a:pt x="18" y="1"/>
                    <a:pt x="18" y="1"/>
                  </a:cubicBezTo>
                  <a:cubicBezTo>
                    <a:pt x="26" y="4"/>
                    <a:pt x="30" y="12"/>
                    <a:pt x="30" y="19"/>
                  </a:cubicBezTo>
                  <a:cubicBezTo>
                    <a:pt x="30" y="19"/>
                    <a:pt x="30" y="19"/>
                    <a:pt x="30" y="19"/>
                  </a:cubicBezTo>
                  <a:cubicBezTo>
                    <a:pt x="30" y="19"/>
                    <a:pt x="30" y="19"/>
                    <a:pt x="30" y="19"/>
                  </a:cubicBezTo>
                  <a:cubicBezTo>
                    <a:pt x="30" y="19"/>
                    <a:pt x="30" y="19"/>
                    <a:pt x="30" y="19"/>
                  </a:cubicBezTo>
                  <a:cubicBezTo>
                    <a:pt x="30" y="25"/>
                    <a:pt x="28" y="30"/>
                    <a:pt x="25" y="34"/>
                  </a:cubicBezTo>
                  <a:cubicBezTo>
                    <a:pt x="25" y="34"/>
                    <a:pt x="25" y="34"/>
                    <a:pt x="25" y="34"/>
                  </a:cubicBezTo>
                  <a:cubicBezTo>
                    <a:pt x="20" y="41"/>
                    <a:pt x="8" y="51"/>
                    <a:pt x="7" y="52"/>
                  </a:cubicBezTo>
                  <a:cubicBezTo>
                    <a:pt x="7" y="52"/>
                    <a:pt x="7" y="52"/>
                    <a:pt x="7" y="52"/>
                  </a:cubicBezTo>
                  <a:cubicBezTo>
                    <a:pt x="5" y="54"/>
                    <a:pt x="5" y="54"/>
                    <a:pt x="5" y="54"/>
                  </a:cubicBezTo>
                  <a:cubicBezTo>
                    <a:pt x="1" y="49"/>
                    <a:pt x="1" y="49"/>
                    <a:pt x="1" y="49"/>
                  </a:cubicBezTo>
                  <a:close/>
                  <a:moveTo>
                    <a:pt x="5" y="48"/>
                  </a:moveTo>
                  <a:cubicBezTo>
                    <a:pt x="5" y="48"/>
                    <a:pt x="6" y="48"/>
                    <a:pt x="6" y="48"/>
                  </a:cubicBezTo>
                  <a:cubicBezTo>
                    <a:pt x="6" y="48"/>
                    <a:pt x="6" y="48"/>
                    <a:pt x="6" y="48"/>
                  </a:cubicBezTo>
                  <a:cubicBezTo>
                    <a:pt x="7" y="46"/>
                    <a:pt x="9" y="45"/>
                    <a:pt x="11" y="43"/>
                  </a:cubicBezTo>
                  <a:cubicBezTo>
                    <a:pt x="11" y="43"/>
                    <a:pt x="11" y="43"/>
                    <a:pt x="11" y="43"/>
                  </a:cubicBezTo>
                  <a:cubicBezTo>
                    <a:pt x="15" y="40"/>
                    <a:pt x="19" y="35"/>
                    <a:pt x="22" y="32"/>
                  </a:cubicBezTo>
                  <a:cubicBezTo>
                    <a:pt x="22" y="32"/>
                    <a:pt x="22" y="32"/>
                    <a:pt x="22" y="32"/>
                  </a:cubicBezTo>
                  <a:cubicBezTo>
                    <a:pt x="24" y="29"/>
                    <a:pt x="26" y="24"/>
                    <a:pt x="26" y="20"/>
                  </a:cubicBezTo>
                  <a:cubicBezTo>
                    <a:pt x="26" y="20"/>
                    <a:pt x="26" y="20"/>
                    <a:pt x="26" y="20"/>
                  </a:cubicBezTo>
                  <a:cubicBezTo>
                    <a:pt x="26" y="20"/>
                    <a:pt x="26" y="20"/>
                    <a:pt x="26" y="20"/>
                  </a:cubicBezTo>
                  <a:cubicBezTo>
                    <a:pt x="26" y="25"/>
                    <a:pt x="24" y="29"/>
                    <a:pt x="22" y="32"/>
                  </a:cubicBezTo>
                  <a:cubicBezTo>
                    <a:pt x="22" y="32"/>
                    <a:pt x="22" y="32"/>
                    <a:pt x="22" y="32"/>
                  </a:cubicBezTo>
                  <a:cubicBezTo>
                    <a:pt x="18" y="37"/>
                    <a:pt x="9" y="45"/>
                    <a:pt x="5" y="48"/>
                  </a:cubicBezTo>
                  <a:cubicBezTo>
                    <a:pt x="5" y="48"/>
                    <a:pt x="5" y="48"/>
                    <a:pt x="5" y="48"/>
                  </a:cubicBezTo>
                  <a:cubicBezTo>
                    <a:pt x="5" y="48"/>
                    <a:pt x="5" y="48"/>
                    <a:pt x="5" y="48"/>
                  </a:cubicBezTo>
                  <a:close/>
                  <a:moveTo>
                    <a:pt x="24" y="12"/>
                  </a:moveTo>
                  <a:cubicBezTo>
                    <a:pt x="24" y="12"/>
                    <a:pt x="24" y="12"/>
                    <a:pt x="24" y="12"/>
                  </a:cubicBezTo>
                  <a:cubicBezTo>
                    <a:pt x="24" y="12"/>
                    <a:pt x="24" y="12"/>
                    <a:pt x="24" y="12"/>
                  </a:cubicBezTo>
                  <a:cubicBezTo>
                    <a:pt x="24" y="12"/>
                    <a:pt x="24" y="12"/>
                    <a:pt x="24" y="12"/>
                  </a:cubicBezTo>
                  <a:close/>
                  <a:moveTo>
                    <a:pt x="24" y="11"/>
                  </a:moveTo>
                  <a:cubicBezTo>
                    <a:pt x="24" y="11"/>
                    <a:pt x="24" y="11"/>
                    <a:pt x="24" y="11"/>
                  </a:cubicBezTo>
                  <a:cubicBezTo>
                    <a:pt x="24" y="11"/>
                    <a:pt x="24" y="11"/>
                    <a:pt x="24" y="11"/>
                  </a:cubicBezTo>
                  <a:cubicBezTo>
                    <a:pt x="24" y="11"/>
                    <a:pt x="24" y="11"/>
                    <a:pt x="24" y="11"/>
                  </a:cubicBezTo>
                  <a:close/>
                  <a:moveTo>
                    <a:pt x="10" y="6"/>
                  </a:moveTo>
                  <a:cubicBezTo>
                    <a:pt x="9" y="8"/>
                    <a:pt x="9" y="9"/>
                    <a:pt x="9" y="11"/>
                  </a:cubicBezTo>
                  <a:cubicBezTo>
                    <a:pt x="9" y="11"/>
                    <a:pt x="9" y="11"/>
                    <a:pt x="9" y="11"/>
                  </a:cubicBezTo>
                  <a:cubicBezTo>
                    <a:pt x="9" y="9"/>
                    <a:pt x="9" y="8"/>
                    <a:pt x="10" y="6"/>
                  </a:cubicBezTo>
                  <a:cubicBezTo>
                    <a:pt x="10" y="6"/>
                    <a:pt x="10" y="6"/>
                    <a:pt x="10" y="6"/>
                  </a:cubicBezTo>
                  <a:cubicBezTo>
                    <a:pt x="10" y="6"/>
                    <a:pt x="10" y="6"/>
                    <a:pt x="10" y="6"/>
                  </a:cubicBezTo>
                  <a:cubicBezTo>
                    <a:pt x="10" y="6"/>
                    <a:pt x="10" y="6"/>
                    <a:pt x="10" y="6"/>
                  </a:cubicBezTo>
                  <a:cubicBezTo>
                    <a:pt x="10" y="6"/>
                    <a:pt x="10" y="6"/>
                    <a:pt x="10" y="6"/>
                  </a:cubicBezTo>
                  <a:close/>
                  <a:moveTo>
                    <a:pt x="24" y="11"/>
                  </a:moveTo>
                  <a:cubicBezTo>
                    <a:pt x="24" y="11"/>
                    <a:pt x="24" y="11"/>
                    <a:pt x="24" y="11"/>
                  </a:cubicBezTo>
                  <a:cubicBezTo>
                    <a:pt x="24" y="11"/>
                    <a:pt x="24" y="11"/>
                    <a:pt x="24" y="11"/>
                  </a:cubicBezTo>
                  <a:cubicBezTo>
                    <a:pt x="24" y="11"/>
                    <a:pt x="24" y="11"/>
                    <a:pt x="24" y="11"/>
                  </a:cubicBezTo>
                  <a:close/>
                  <a:moveTo>
                    <a:pt x="17" y="5"/>
                  </a:moveTo>
                  <a:cubicBezTo>
                    <a:pt x="20" y="6"/>
                    <a:pt x="22" y="8"/>
                    <a:pt x="24" y="11"/>
                  </a:cubicBezTo>
                  <a:cubicBezTo>
                    <a:pt x="24" y="11"/>
                    <a:pt x="24" y="11"/>
                    <a:pt x="24" y="11"/>
                  </a:cubicBezTo>
                  <a:cubicBezTo>
                    <a:pt x="22" y="8"/>
                    <a:pt x="20" y="6"/>
                    <a:pt x="17" y="5"/>
                  </a:cubicBezTo>
                  <a:cubicBezTo>
                    <a:pt x="17" y="5"/>
                    <a:pt x="17" y="5"/>
                    <a:pt x="17" y="5"/>
                  </a:cubicBezTo>
                  <a:cubicBezTo>
                    <a:pt x="16" y="5"/>
                    <a:pt x="16" y="5"/>
                    <a:pt x="16" y="4"/>
                  </a:cubicBezTo>
                  <a:cubicBezTo>
                    <a:pt x="16" y="4"/>
                    <a:pt x="16" y="4"/>
                    <a:pt x="16" y="4"/>
                  </a:cubicBezTo>
                  <a:cubicBezTo>
                    <a:pt x="16" y="5"/>
                    <a:pt x="16" y="5"/>
                    <a:pt x="17" y="5"/>
                  </a:cubicBezTo>
                  <a:close/>
                  <a:moveTo>
                    <a:pt x="10" y="5"/>
                  </a:moveTo>
                  <a:cubicBezTo>
                    <a:pt x="11" y="5"/>
                    <a:pt x="11" y="4"/>
                    <a:pt x="12" y="4"/>
                  </a:cubicBezTo>
                  <a:cubicBezTo>
                    <a:pt x="12" y="4"/>
                    <a:pt x="12" y="4"/>
                    <a:pt x="12" y="4"/>
                  </a:cubicBezTo>
                  <a:cubicBezTo>
                    <a:pt x="11" y="4"/>
                    <a:pt x="11"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3274524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p:cTn id="7" dur="500" decel="50000" fill="hold">
                                          <p:stCondLst>
                                            <p:cond delay="0"/>
                                          </p:stCondLst>
                                        </p:cTn>
                                        <p:tgtEl>
                                          <p:spTgt spid="16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6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8"/>
                                        </p:tgtEl>
                                        <p:attrNameLst>
                                          <p:attrName>ppt_w</p:attrName>
                                        </p:attrNameLst>
                                      </p:cBhvr>
                                      <p:tavLst>
                                        <p:tav tm="0">
                                          <p:val>
                                            <p:strVal val="#ppt_w*.05"/>
                                          </p:val>
                                        </p:tav>
                                        <p:tav tm="100000">
                                          <p:val>
                                            <p:strVal val="#ppt_w"/>
                                          </p:val>
                                        </p:tav>
                                      </p:tavLst>
                                    </p:anim>
                                    <p:anim calcmode="lin" valueType="num">
                                      <p:cBhvr>
                                        <p:cTn id="10" dur="1000" fill="hold"/>
                                        <p:tgtEl>
                                          <p:spTgt spid="16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62"/>
                                        </p:tgtEl>
                                        <p:attrNameLst>
                                          <p:attrName>style.visibility</p:attrName>
                                        </p:attrNameLst>
                                      </p:cBhvr>
                                      <p:to>
                                        <p:strVal val="visible"/>
                                      </p:to>
                                    </p:set>
                                    <p:anim by="(-#ppt_w*2)" calcmode="lin" valueType="num">
                                      <p:cBhvr rctx="PPT">
                                        <p:cTn id="35" dur="500" autoRev="1" fill="hold">
                                          <p:stCondLst>
                                            <p:cond delay="0"/>
                                          </p:stCondLst>
                                        </p:cTn>
                                        <p:tgtEl>
                                          <p:spTgt spid="162"/>
                                        </p:tgtEl>
                                        <p:attrNameLst>
                                          <p:attrName>ppt_w</p:attrName>
                                        </p:attrNameLst>
                                      </p:cBhvr>
                                    </p:anim>
                                    <p:anim by="(#ppt_w*0.50)" calcmode="lin" valueType="num">
                                      <p:cBhvr>
                                        <p:cTn id="36" dur="500" decel="50000" autoRev="1" fill="hold">
                                          <p:stCondLst>
                                            <p:cond delay="0"/>
                                          </p:stCondLst>
                                        </p:cTn>
                                        <p:tgtEl>
                                          <p:spTgt spid="162"/>
                                        </p:tgtEl>
                                        <p:attrNameLst>
                                          <p:attrName>ppt_x</p:attrName>
                                        </p:attrNameLst>
                                      </p:cBhvr>
                                    </p:anim>
                                    <p:anim from="(-#ppt_h/2)" to="(#ppt_y)" calcmode="lin" valueType="num">
                                      <p:cBhvr>
                                        <p:cTn id="37" dur="1000" fill="hold">
                                          <p:stCondLst>
                                            <p:cond delay="0"/>
                                          </p:stCondLst>
                                        </p:cTn>
                                        <p:tgtEl>
                                          <p:spTgt spid="162"/>
                                        </p:tgtEl>
                                        <p:attrNameLst>
                                          <p:attrName>ppt_y</p:attrName>
                                        </p:attrNameLst>
                                      </p:cBhvr>
                                    </p:anim>
                                    <p:animRot by="21600000">
                                      <p:cBhvr>
                                        <p:cTn id="38" dur="1000" fill="hold">
                                          <p:stCondLst>
                                            <p:cond delay="0"/>
                                          </p:stCondLst>
                                        </p:cTn>
                                        <p:tgtEl>
                                          <p:spTgt spid="162"/>
                                        </p:tgtEl>
                                        <p:attrNameLst>
                                          <p:attrName>r</p:attrName>
                                        </p:attrNameLst>
                                      </p:cBhvr>
                                    </p:animRot>
                                  </p:childTnLst>
                                </p:cTn>
                              </p:par>
                            </p:childTnLst>
                          </p:cTn>
                        </p:par>
                        <p:par>
                          <p:cTn id="39" fill="hold">
                            <p:stCondLst>
                              <p:cond delay="4300"/>
                            </p:stCondLst>
                            <p:childTnLst>
                              <p:par>
                                <p:cTn id="40" presetID="10" presetClass="entr" presetSubtype="0"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1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265970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功能介绍</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56A503F8-F65D-4EFF-BFB2-F336A81A58DC}"/>
              </a:ext>
            </a:extLst>
          </p:cNvPr>
          <p:cNvGrpSpPr/>
          <p:nvPr/>
        </p:nvGrpSpPr>
        <p:grpSpPr>
          <a:xfrm>
            <a:off x="1165078" y="1943780"/>
            <a:ext cx="10175410" cy="4103050"/>
            <a:chOff x="1165078" y="1943780"/>
            <a:chExt cx="10175410" cy="4103050"/>
          </a:xfrm>
        </p:grpSpPr>
        <p:grpSp>
          <p:nvGrpSpPr>
            <p:cNvPr id="31" name="组合 30"/>
            <p:cNvGrpSpPr/>
            <p:nvPr/>
          </p:nvGrpSpPr>
          <p:grpSpPr>
            <a:xfrm rot="377494">
              <a:off x="4738428" y="2687060"/>
              <a:ext cx="2602772" cy="2636576"/>
              <a:chOff x="2118578" y="4342666"/>
              <a:chExt cx="672245" cy="680979"/>
            </a:xfrm>
          </p:grpSpPr>
          <p:grpSp>
            <p:nvGrpSpPr>
              <p:cNvPr id="32" name="组合 31"/>
              <p:cNvGrpSpPr/>
              <p:nvPr/>
            </p:nvGrpSpPr>
            <p:grpSpPr>
              <a:xfrm>
                <a:off x="2124537" y="4342666"/>
                <a:ext cx="641610" cy="680979"/>
                <a:chOff x="2124539" y="4342651"/>
                <a:chExt cx="641611" cy="680977"/>
              </a:xfrm>
            </p:grpSpPr>
            <p:sp>
              <p:nvSpPr>
                <p:cNvPr id="50" name="任意多边形 49"/>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rot="20279529">
                <a:off x="2598986" y="4623585"/>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20279529">
                <a:off x="2479594" y="4480388"/>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20279529">
                <a:off x="2127432" y="4559080"/>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20279529">
                <a:off x="2594340" y="4571943"/>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rot="20279529">
                <a:off x="2135494" y="4638968"/>
                <a:ext cx="269481" cy="14840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20279529">
                <a:off x="2551870" y="4532497"/>
                <a:ext cx="202631" cy="10339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20279529">
                <a:off x="2524324" y="4506303"/>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20279529">
                <a:off x="2501280" y="4464115"/>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20279529">
                <a:off x="2328699" y="4625725"/>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20279529">
                <a:off x="2130536" y="4603524"/>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20279529">
                <a:off x="2599023" y="4660655"/>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rot="20279529">
                <a:off x="2611275" y="479539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20279529">
                <a:off x="2492797" y="448956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20279529">
                <a:off x="2118578" y="4584242"/>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20279529">
                <a:off x="2127492" y="4608653"/>
                <a:ext cx="255388" cy="13914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rot="20279529">
                <a:off x="2284593" y="4709127"/>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椭圆 31"/>
            <p:cNvSpPr/>
            <p:nvPr/>
          </p:nvSpPr>
          <p:spPr>
            <a:xfrm rot="16200000">
              <a:off x="4154724" y="2220539"/>
              <a:ext cx="3771716" cy="373258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88667 w 660227"/>
                <a:gd name="connsiteY0-334" fmla="*/ 94944 h 649385"/>
                <a:gd name="connsiteX1-335" fmla="*/ 410712 w 660227"/>
                <a:gd name="connsiteY1-336" fmla="*/ 10584 h 649385"/>
                <a:gd name="connsiteX2-337" fmla="*/ 659670 w 660227"/>
                <a:gd name="connsiteY2-338" fmla="*/ 332862 h 649385"/>
                <a:gd name="connsiteX3-339" fmla="*/ 331423 w 660227"/>
                <a:gd name="connsiteY3-340" fmla="*/ 649385 h 649385"/>
                <a:gd name="connsiteX4-341" fmla="*/ 3176 w 660227"/>
                <a:gd name="connsiteY4-342" fmla="*/ 332862 h 649385"/>
                <a:gd name="connsiteX5-343" fmla="*/ 62645 w 660227"/>
                <a:gd name="connsiteY5-344" fmla="*/ 129946 h 649385"/>
                <a:gd name="connsiteX0-345" fmla="*/ 88667 w 660227"/>
                <a:gd name="connsiteY0-346" fmla="*/ 98736 h 653177"/>
                <a:gd name="connsiteX1-347" fmla="*/ 410712 w 660227"/>
                <a:gd name="connsiteY1-348" fmla="*/ 14376 h 653177"/>
                <a:gd name="connsiteX2-349" fmla="*/ 659670 w 660227"/>
                <a:gd name="connsiteY2-350" fmla="*/ 336654 h 653177"/>
                <a:gd name="connsiteX3-351" fmla="*/ 331423 w 660227"/>
                <a:gd name="connsiteY3-352" fmla="*/ 653177 h 653177"/>
                <a:gd name="connsiteX4-353" fmla="*/ 3176 w 660227"/>
                <a:gd name="connsiteY4-354" fmla="*/ 336654 h 653177"/>
                <a:gd name="connsiteX5-355" fmla="*/ 62645 w 660227"/>
                <a:gd name="connsiteY5-356" fmla="*/ 133738 h 653177"/>
                <a:gd name="connsiteX0-357" fmla="*/ 88667 w 660338"/>
                <a:gd name="connsiteY0-358" fmla="*/ 92619 h 647060"/>
                <a:gd name="connsiteX1-359" fmla="*/ 410712 w 660338"/>
                <a:gd name="connsiteY1-360" fmla="*/ 8259 h 647060"/>
                <a:gd name="connsiteX2-361" fmla="*/ 659670 w 660338"/>
                <a:gd name="connsiteY2-362" fmla="*/ 330537 h 647060"/>
                <a:gd name="connsiteX3-363" fmla="*/ 331423 w 660338"/>
                <a:gd name="connsiteY3-364" fmla="*/ 647060 h 647060"/>
                <a:gd name="connsiteX4-365" fmla="*/ 3176 w 660338"/>
                <a:gd name="connsiteY4-366" fmla="*/ 330537 h 647060"/>
                <a:gd name="connsiteX5-367" fmla="*/ 62645 w 660338"/>
                <a:gd name="connsiteY5-368" fmla="*/ 127621 h 647060"/>
                <a:gd name="connsiteX0-369" fmla="*/ 88667 w 660338"/>
                <a:gd name="connsiteY0-370" fmla="*/ 92619 h 647060"/>
                <a:gd name="connsiteX1-371" fmla="*/ 410712 w 660338"/>
                <a:gd name="connsiteY1-372" fmla="*/ 8259 h 647060"/>
                <a:gd name="connsiteX2-373" fmla="*/ 659670 w 660338"/>
                <a:gd name="connsiteY2-374" fmla="*/ 330537 h 647060"/>
                <a:gd name="connsiteX3-375" fmla="*/ 331423 w 660338"/>
                <a:gd name="connsiteY3-376" fmla="*/ 647060 h 647060"/>
                <a:gd name="connsiteX4-377" fmla="*/ 3176 w 660338"/>
                <a:gd name="connsiteY4-378" fmla="*/ 330537 h 647060"/>
                <a:gd name="connsiteX5-379" fmla="*/ 62645 w 660338"/>
                <a:gd name="connsiteY5-380" fmla="*/ 127621 h 647060"/>
                <a:gd name="connsiteX0-381" fmla="*/ 88667 w 660440"/>
                <a:gd name="connsiteY0-382" fmla="*/ 92619 h 647060"/>
                <a:gd name="connsiteX1-383" fmla="*/ 410712 w 660440"/>
                <a:gd name="connsiteY1-384" fmla="*/ 8259 h 647060"/>
                <a:gd name="connsiteX2-385" fmla="*/ 659670 w 660440"/>
                <a:gd name="connsiteY2-386" fmla="*/ 330537 h 647060"/>
                <a:gd name="connsiteX3-387" fmla="*/ 331423 w 660440"/>
                <a:gd name="connsiteY3-388" fmla="*/ 647060 h 647060"/>
                <a:gd name="connsiteX4-389" fmla="*/ 3176 w 660440"/>
                <a:gd name="connsiteY4-390" fmla="*/ 330537 h 647060"/>
                <a:gd name="connsiteX5-391" fmla="*/ 62645 w 660440"/>
                <a:gd name="connsiteY5-392" fmla="*/ 127621 h 647060"/>
                <a:gd name="connsiteX0-393" fmla="*/ 88667 w 660843"/>
                <a:gd name="connsiteY0-394" fmla="*/ 96957 h 651398"/>
                <a:gd name="connsiteX1-395" fmla="*/ 415638 w 660843"/>
                <a:gd name="connsiteY1-396" fmla="*/ 7670 h 651398"/>
                <a:gd name="connsiteX2-397" fmla="*/ 659670 w 660843"/>
                <a:gd name="connsiteY2-398" fmla="*/ 334875 h 651398"/>
                <a:gd name="connsiteX3-399" fmla="*/ 331423 w 660843"/>
                <a:gd name="connsiteY3-400" fmla="*/ 651398 h 651398"/>
                <a:gd name="connsiteX4-401" fmla="*/ 3176 w 660843"/>
                <a:gd name="connsiteY4-402" fmla="*/ 334875 h 651398"/>
                <a:gd name="connsiteX5-403" fmla="*/ 62645 w 660843"/>
                <a:gd name="connsiteY5-404" fmla="*/ 131959 h 651398"/>
                <a:gd name="connsiteX0-405" fmla="*/ 88667 w 660991"/>
                <a:gd name="connsiteY0-406" fmla="*/ 96957 h 651398"/>
                <a:gd name="connsiteX1-407" fmla="*/ 415638 w 660991"/>
                <a:gd name="connsiteY1-408" fmla="*/ 7670 h 651398"/>
                <a:gd name="connsiteX2-409" fmla="*/ 659670 w 660991"/>
                <a:gd name="connsiteY2-410" fmla="*/ 334875 h 651398"/>
                <a:gd name="connsiteX3-411" fmla="*/ 331423 w 660991"/>
                <a:gd name="connsiteY3-412" fmla="*/ 651398 h 651398"/>
                <a:gd name="connsiteX4-413" fmla="*/ 3176 w 660991"/>
                <a:gd name="connsiteY4-414" fmla="*/ 334875 h 651398"/>
                <a:gd name="connsiteX5-415" fmla="*/ 62645 w 660991"/>
                <a:gd name="connsiteY5-416" fmla="*/ 131959 h 651398"/>
                <a:gd name="connsiteX0-417" fmla="*/ 88667 w 659672"/>
                <a:gd name="connsiteY0-418" fmla="*/ 96957 h 651398"/>
                <a:gd name="connsiteX1-419" fmla="*/ 415638 w 659672"/>
                <a:gd name="connsiteY1-420" fmla="*/ 7670 h 651398"/>
                <a:gd name="connsiteX2-421" fmla="*/ 659670 w 659672"/>
                <a:gd name="connsiteY2-422" fmla="*/ 334875 h 651398"/>
                <a:gd name="connsiteX3-423" fmla="*/ 331423 w 659672"/>
                <a:gd name="connsiteY3-424" fmla="*/ 651398 h 651398"/>
                <a:gd name="connsiteX4-425" fmla="*/ 3176 w 659672"/>
                <a:gd name="connsiteY4-426" fmla="*/ 334875 h 651398"/>
                <a:gd name="connsiteX5-427" fmla="*/ 62645 w 659672"/>
                <a:gd name="connsiteY5-428" fmla="*/ 131959 h 651398"/>
                <a:gd name="connsiteX0-429" fmla="*/ 88667 w 660991"/>
                <a:gd name="connsiteY0-430" fmla="*/ 96957 h 651398"/>
                <a:gd name="connsiteX1-431" fmla="*/ 415638 w 660991"/>
                <a:gd name="connsiteY1-432" fmla="*/ 7670 h 651398"/>
                <a:gd name="connsiteX2-433" fmla="*/ 659670 w 660991"/>
                <a:gd name="connsiteY2-434" fmla="*/ 334875 h 651398"/>
                <a:gd name="connsiteX3-435" fmla="*/ 331423 w 660991"/>
                <a:gd name="connsiteY3-436" fmla="*/ 651398 h 651398"/>
                <a:gd name="connsiteX4-437" fmla="*/ 3176 w 660991"/>
                <a:gd name="connsiteY4-438" fmla="*/ 334875 h 651398"/>
                <a:gd name="connsiteX5-439" fmla="*/ 62645 w 660991"/>
                <a:gd name="connsiteY5-440" fmla="*/ 131959 h 651398"/>
                <a:gd name="connsiteX0-441" fmla="*/ 88667 w 660843"/>
                <a:gd name="connsiteY0-442" fmla="*/ 98912 h 653353"/>
                <a:gd name="connsiteX1-443" fmla="*/ 415638 w 660843"/>
                <a:gd name="connsiteY1-444" fmla="*/ 9625 h 653353"/>
                <a:gd name="connsiteX2-445" fmla="*/ 659670 w 660843"/>
                <a:gd name="connsiteY2-446" fmla="*/ 336830 h 653353"/>
                <a:gd name="connsiteX3-447" fmla="*/ 331423 w 660843"/>
                <a:gd name="connsiteY3-448" fmla="*/ 653353 h 653353"/>
                <a:gd name="connsiteX4-449" fmla="*/ 3176 w 660843"/>
                <a:gd name="connsiteY4-450" fmla="*/ 336830 h 653353"/>
                <a:gd name="connsiteX5-451" fmla="*/ 62645 w 660843"/>
                <a:gd name="connsiteY5-452" fmla="*/ 133914 h 653353"/>
                <a:gd name="connsiteX0-453" fmla="*/ 88667 w 660203"/>
                <a:gd name="connsiteY0-454" fmla="*/ 98912 h 653353"/>
                <a:gd name="connsiteX1-455" fmla="*/ 415638 w 660203"/>
                <a:gd name="connsiteY1-456" fmla="*/ 9625 h 653353"/>
                <a:gd name="connsiteX2-457" fmla="*/ 659670 w 660203"/>
                <a:gd name="connsiteY2-458" fmla="*/ 336830 h 653353"/>
                <a:gd name="connsiteX3-459" fmla="*/ 331423 w 660203"/>
                <a:gd name="connsiteY3-460" fmla="*/ 653353 h 653353"/>
                <a:gd name="connsiteX4-461" fmla="*/ 3176 w 660203"/>
                <a:gd name="connsiteY4-462" fmla="*/ 336830 h 653353"/>
                <a:gd name="connsiteX5-463" fmla="*/ 62645 w 660203"/>
                <a:gd name="connsiteY5-464" fmla="*/ 133914 h 6533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203" h="653353">
                  <a:moveTo>
                    <a:pt x="88667" y="98912"/>
                  </a:moveTo>
                  <a:cubicBezTo>
                    <a:pt x="160995" y="21905"/>
                    <a:pt x="271208" y="-20178"/>
                    <a:pt x="415638" y="9625"/>
                  </a:cubicBezTo>
                  <a:cubicBezTo>
                    <a:pt x="560068" y="39428"/>
                    <a:pt x="668779" y="199983"/>
                    <a:pt x="659670" y="336830"/>
                  </a:cubicBezTo>
                  <a:cubicBezTo>
                    <a:pt x="650561" y="473677"/>
                    <a:pt x="512709" y="653353"/>
                    <a:pt x="331423" y="653353"/>
                  </a:cubicBezTo>
                  <a:cubicBezTo>
                    <a:pt x="150137" y="653353"/>
                    <a:pt x="14721" y="456654"/>
                    <a:pt x="3176" y="336830"/>
                  </a:cubicBezTo>
                  <a:cubicBezTo>
                    <a:pt x="-8369" y="217006"/>
                    <a:pt x="11590" y="208728"/>
                    <a:pt x="62645" y="133914"/>
                  </a:cubicBezTo>
                </a:path>
              </a:pathLst>
            </a:custGeom>
            <a:noFill/>
            <a:ln w="38100" cap="rnd">
              <a:solidFill>
                <a:schemeClr val="bg1">
                  <a:lumMod val="85000"/>
                </a:schemeClr>
              </a:solidFill>
              <a:prstDash val="solid"/>
              <a:roun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b="1" dirty="0">
                <a:solidFill>
                  <a:schemeClr val="accent1">
                    <a:lumMod val="50000"/>
                  </a:schemeClr>
                </a:solidFill>
                <a:latin typeface="方正静蕾简体" panose="02000000000000000000" pitchFamily="2" charset="-122"/>
                <a:ea typeface="方正静蕾简体" panose="02000000000000000000" pitchFamily="2" charset="-122"/>
              </a:endParaRPr>
            </a:p>
          </p:txBody>
        </p:sp>
        <p:sp>
          <p:nvSpPr>
            <p:cNvPr id="83" name="任意多边形 82"/>
            <p:cNvSpPr/>
            <p:nvPr/>
          </p:nvSpPr>
          <p:spPr>
            <a:xfrm flipH="1">
              <a:off x="4537119" y="2119980"/>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rgbClr val="FF3E3E"/>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FF3E3E"/>
                  </a:solidFill>
                  <a:latin typeface="方正静蕾简体" panose="02000000000000000000" pitchFamily="2" charset="-122"/>
                  <a:ea typeface="方正静蕾简体" panose="02000000000000000000" pitchFamily="2" charset="-122"/>
                </a:rPr>
                <a:t>2</a:t>
              </a:r>
              <a:endParaRPr lang="zh-CN" altLang="en-US" sz="4400" b="1" dirty="0">
                <a:solidFill>
                  <a:srgbClr val="FF3E3E"/>
                </a:solidFill>
                <a:latin typeface="方正静蕾简体" panose="02000000000000000000" pitchFamily="2" charset="-122"/>
                <a:ea typeface="方正静蕾简体" panose="02000000000000000000" pitchFamily="2" charset="-122"/>
              </a:endParaRPr>
            </a:p>
          </p:txBody>
        </p:sp>
        <p:sp>
          <p:nvSpPr>
            <p:cNvPr id="84" name="任意多边形 83"/>
            <p:cNvSpPr/>
            <p:nvPr/>
          </p:nvSpPr>
          <p:spPr>
            <a:xfrm flipH="1">
              <a:off x="4100724" y="4871317"/>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rgbClr val="F7B63E"/>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F7B63E"/>
                  </a:solidFill>
                  <a:latin typeface="方正静蕾简体" panose="02000000000000000000" pitchFamily="2" charset="-122"/>
                  <a:ea typeface="方正静蕾简体" panose="02000000000000000000" pitchFamily="2" charset="-122"/>
                </a:rPr>
                <a:t>1</a:t>
              </a:r>
              <a:endParaRPr lang="zh-CN" altLang="en-US" sz="4400" b="1" dirty="0">
                <a:solidFill>
                  <a:srgbClr val="F7B63E"/>
                </a:solidFill>
                <a:latin typeface="方正静蕾简体" panose="02000000000000000000" pitchFamily="2" charset="-122"/>
                <a:ea typeface="方正静蕾简体" panose="02000000000000000000" pitchFamily="2" charset="-122"/>
              </a:endParaRPr>
            </a:p>
          </p:txBody>
        </p:sp>
        <p:sp>
          <p:nvSpPr>
            <p:cNvPr id="88" name="任意多边形 87"/>
            <p:cNvSpPr/>
            <p:nvPr/>
          </p:nvSpPr>
          <p:spPr>
            <a:xfrm flipH="1">
              <a:off x="7590207" y="4202941"/>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rgbClr val="76AAD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76AADB"/>
                  </a:solidFill>
                  <a:latin typeface="方正静蕾简体" panose="02000000000000000000" pitchFamily="2" charset="-122"/>
                  <a:ea typeface="方正静蕾简体" panose="02000000000000000000" pitchFamily="2" charset="-122"/>
                </a:rPr>
                <a:t>3</a:t>
              </a:r>
              <a:endParaRPr lang="zh-CN" altLang="en-US" sz="4400" b="1" dirty="0">
                <a:solidFill>
                  <a:srgbClr val="76AADB"/>
                </a:solidFill>
                <a:latin typeface="方正静蕾简体" panose="02000000000000000000" pitchFamily="2" charset="-122"/>
                <a:ea typeface="方正静蕾简体" panose="02000000000000000000" pitchFamily="2" charset="-122"/>
              </a:endParaRPr>
            </a:p>
          </p:txBody>
        </p:sp>
        <p:sp>
          <p:nvSpPr>
            <p:cNvPr id="89" name="矩形 88"/>
            <p:cNvSpPr>
              <a:spLocks noChangeArrowheads="1"/>
            </p:cNvSpPr>
            <p:nvPr/>
          </p:nvSpPr>
          <p:spPr bwMode="auto">
            <a:xfrm>
              <a:off x="1165078" y="4914220"/>
              <a:ext cx="2926540" cy="113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800" dirty="0">
                  <a:solidFill>
                    <a:srgbClr val="F7B63E"/>
                  </a:solidFill>
                </a:rPr>
                <a:t>翻译小能手</a:t>
              </a:r>
              <a:endParaRPr lang="en-US" altLang="zh-CN" sz="2800" dirty="0">
                <a:solidFill>
                  <a:srgbClr val="F7B63E"/>
                </a:solidFill>
              </a:endParaRPr>
            </a:p>
            <a:p>
              <a:pPr>
                <a:buNone/>
              </a:pPr>
              <a:r>
                <a:rPr lang="zh-CN" altLang="en-US" sz="1800" b="1" dirty="0">
                  <a:solidFill>
                    <a:schemeClr val="tx1">
                      <a:lumMod val="85000"/>
                      <a:lumOff val="15000"/>
                    </a:schemeClr>
                  </a:solidFill>
                  <a:latin typeface="幼圆" panose="02010509060101010101" pitchFamily="49" charset="-122"/>
                  <a:ea typeface="幼圆" panose="02010509060101010101" pitchFamily="49" charset="-122"/>
                </a:rPr>
                <a:t>可以根据用户的语音指令进行简单的中译英翻译</a:t>
              </a:r>
              <a:endParaRPr lang="en-US" altLang="zh-CN" sz="18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90" name="矩形 89"/>
            <p:cNvSpPr>
              <a:spLocks noChangeArrowheads="1"/>
            </p:cNvSpPr>
            <p:nvPr/>
          </p:nvSpPr>
          <p:spPr bwMode="auto">
            <a:xfrm>
              <a:off x="1407575" y="1943780"/>
              <a:ext cx="2684043" cy="113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800" dirty="0">
                  <a:solidFill>
                    <a:srgbClr val="FF3E3E"/>
                  </a:solidFill>
                </a:rPr>
                <a:t>我是小演员</a:t>
              </a:r>
              <a:endParaRPr lang="en-US" altLang="zh-CN" sz="2800" dirty="0">
                <a:solidFill>
                  <a:srgbClr val="FF3E3E"/>
                </a:solidFill>
              </a:endParaRPr>
            </a:p>
            <a:p>
              <a:pPr>
                <a:buNone/>
              </a:pPr>
              <a:r>
                <a:rPr lang="zh-CN" altLang="en-US" sz="1800" b="1" dirty="0">
                  <a:solidFill>
                    <a:schemeClr val="tx1">
                      <a:lumMod val="85000"/>
                      <a:lumOff val="15000"/>
                    </a:schemeClr>
                  </a:solidFill>
                  <a:latin typeface="幼圆" panose="02010509060101010101" pitchFamily="49" charset="-122"/>
                  <a:ea typeface="幼圆" panose="02010509060101010101" pitchFamily="49" charset="-122"/>
                </a:rPr>
                <a:t>可以根据语音指令进行一些简单动作的表演</a:t>
              </a:r>
              <a:endParaRPr lang="en-US" altLang="zh-CN" sz="18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91" name="矩形 90"/>
            <p:cNvSpPr>
              <a:spLocks noChangeArrowheads="1"/>
            </p:cNvSpPr>
            <p:nvPr/>
          </p:nvSpPr>
          <p:spPr bwMode="auto">
            <a:xfrm>
              <a:off x="8473693" y="4019265"/>
              <a:ext cx="2866795" cy="113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800" dirty="0">
                  <a:solidFill>
                    <a:srgbClr val="76AADB"/>
                  </a:solidFill>
                </a:rPr>
                <a:t>读你所想</a:t>
              </a:r>
              <a:endParaRPr lang="en-US" altLang="zh-CN" sz="2800" dirty="0">
                <a:solidFill>
                  <a:srgbClr val="76AADB"/>
                </a:solidFill>
              </a:endParaRPr>
            </a:p>
            <a:p>
              <a:pPr>
                <a:buNone/>
              </a:pPr>
              <a:r>
                <a:rPr lang="zh-CN" altLang="en-US" sz="1800" b="1" dirty="0">
                  <a:solidFill>
                    <a:schemeClr val="tx1">
                      <a:lumMod val="85000"/>
                      <a:lumOff val="15000"/>
                    </a:schemeClr>
                  </a:solidFill>
                  <a:latin typeface="幼圆" panose="02010509060101010101" pitchFamily="49" charset="-122"/>
                  <a:ea typeface="幼圆" panose="02010509060101010101" pitchFamily="49" charset="-122"/>
                </a:rPr>
                <a:t>根据语音指令阅读古诗等文章，播放指定的歌曲</a:t>
              </a:r>
              <a:endParaRPr lang="en-US" altLang="zh-CN" sz="1800" b="1" dirty="0">
                <a:solidFill>
                  <a:schemeClr val="tx1">
                    <a:lumMod val="85000"/>
                    <a:lumOff val="15000"/>
                  </a:schemeClr>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3521825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327846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翻译小能手</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1C687091-A411-4AE3-9438-660304B3B8FA}"/>
              </a:ext>
            </a:extLst>
          </p:cNvPr>
          <p:cNvGrpSpPr/>
          <p:nvPr/>
        </p:nvGrpSpPr>
        <p:grpSpPr>
          <a:xfrm>
            <a:off x="716176" y="1907717"/>
            <a:ext cx="4571002" cy="1554654"/>
            <a:chOff x="716176" y="1907717"/>
            <a:chExt cx="4571002" cy="1554654"/>
          </a:xfrm>
        </p:grpSpPr>
        <p:grpSp>
          <p:nvGrpSpPr>
            <p:cNvPr id="31" name="组合 30"/>
            <p:cNvGrpSpPr/>
            <p:nvPr/>
          </p:nvGrpSpPr>
          <p:grpSpPr>
            <a:xfrm>
              <a:off x="716176" y="1907717"/>
              <a:ext cx="2044994" cy="1554654"/>
              <a:chOff x="4095751" y="2149476"/>
              <a:chExt cx="854074" cy="649288"/>
            </a:xfrm>
            <a:solidFill>
              <a:srgbClr val="F7B63E"/>
            </a:solidFill>
          </p:grpSpPr>
          <p:sp>
            <p:nvSpPr>
              <p:cNvPr id="32" name="Freeform 981"/>
              <p:cNvSpPr>
                <a:spLocks/>
              </p:cNvSpPr>
              <p:nvPr/>
            </p:nvSpPr>
            <p:spPr bwMode="auto">
              <a:xfrm>
                <a:off x="4114801" y="2484438"/>
                <a:ext cx="41275" cy="42863"/>
              </a:xfrm>
              <a:custGeom>
                <a:avLst/>
                <a:gdLst/>
                <a:ahLst/>
                <a:cxnLst>
                  <a:cxn ang="0">
                    <a:pos x="72" y="1"/>
                  </a:cxn>
                  <a:cxn ang="0">
                    <a:pos x="72" y="1"/>
                  </a:cxn>
                  <a:cxn ang="0">
                    <a:pos x="51" y="17"/>
                  </a:cxn>
                  <a:cxn ang="0">
                    <a:pos x="33" y="34"/>
                  </a:cxn>
                  <a:cxn ang="0">
                    <a:pos x="23" y="45"/>
                  </a:cxn>
                  <a:cxn ang="0">
                    <a:pos x="15" y="54"/>
                  </a:cxn>
                  <a:cxn ang="0">
                    <a:pos x="8" y="64"/>
                  </a:cxn>
                  <a:cxn ang="0">
                    <a:pos x="1" y="76"/>
                  </a:cxn>
                  <a:cxn ang="0">
                    <a:pos x="1" y="76"/>
                  </a:cxn>
                  <a:cxn ang="0">
                    <a:pos x="0" y="78"/>
                  </a:cxn>
                  <a:cxn ang="0">
                    <a:pos x="1" y="79"/>
                  </a:cxn>
                  <a:cxn ang="0">
                    <a:pos x="2" y="81"/>
                  </a:cxn>
                  <a:cxn ang="0">
                    <a:pos x="3" y="82"/>
                  </a:cxn>
                  <a:cxn ang="0">
                    <a:pos x="4" y="83"/>
                  </a:cxn>
                  <a:cxn ang="0">
                    <a:pos x="6" y="83"/>
                  </a:cxn>
                  <a:cxn ang="0">
                    <a:pos x="8" y="82"/>
                  </a:cxn>
                  <a:cxn ang="0">
                    <a:pos x="9" y="80"/>
                  </a:cxn>
                  <a:cxn ang="0">
                    <a:pos x="9" y="80"/>
                  </a:cxn>
                  <a:cxn ang="0">
                    <a:pos x="15" y="70"/>
                  </a:cxn>
                  <a:cxn ang="0">
                    <a:pos x="23" y="60"/>
                  </a:cxn>
                  <a:cxn ang="0">
                    <a:pos x="31" y="51"/>
                  </a:cxn>
                  <a:cxn ang="0">
                    <a:pos x="39" y="42"/>
                  </a:cxn>
                  <a:cxn ang="0">
                    <a:pos x="58" y="25"/>
                  </a:cxn>
                  <a:cxn ang="0">
                    <a:pos x="77" y="9"/>
                  </a:cxn>
                  <a:cxn ang="0">
                    <a:pos x="77" y="9"/>
                  </a:cxn>
                  <a:cxn ang="0">
                    <a:pos x="78" y="7"/>
                  </a:cxn>
                  <a:cxn ang="0">
                    <a:pos x="79" y="6"/>
                  </a:cxn>
                  <a:cxn ang="0">
                    <a:pos x="78" y="2"/>
                  </a:cxn>
                  <a:cxn ang="0">
                    <a:pos x="77" y="1"/>
                  </a:cxn>
                  <a:cxn ang="0">
                    <a:pos x="75" y="0"/>
                  </a:cxn>
                  <a:cxn ang="0">
                    <a:pos x="74" y="0"/>
                  </a:cxn>
                  <a:cxn ang="0">
                    <a:pos x="72" y="1"/>
                  </a:cxn>
                  <a:cxn ang="0">
                    <a:pos x="72" y="1"/>
                  </a:cxn>
                </a:cxnLst>
                <a:rect l="0" t="0" r="r" b="b"/>
                <a:pathLst>
                  <a:path w="79" h="83">
                    <a:moveTo>
                      <a:pt x="72" y="1"/>
                    </a:moveTo>
                    <a:lnTo>
                      <a:pt x="72" y="1"/>
                    </a:lnTo>
                    <a:lnTo>
                      <a:pt x="51" y="17"/>
                    </a:lnTo>
                    <a:lnTo>
                      <a:pt x="33" y="34"/>
                    </a:lnTo>
                    <a:lnTo>
                      <a:pt x="23" y="45"/>
                    </a:lnTo>
                    <a:lnTo>
                      <a:pt x="15" y="54"/>
                    </a:lnTo>
                    <a:lnTo>
                      <a:pt x="8" y="64"/>
                    </a:lnTo>
                    <a:lnTo>
                      <a:pt x="1" y="76"/>
                    </a:lnTo>
                    <a:lnTo>
                      <a:pt x="1" y="76"/>
                    </a:lnTo>
                    <a:lnTo>
                      <a:pt x="0" y="78"/>
                    </a:lnTo>
                    <a:lnTo>
                      <a:pt x="1" y="79"/>
                    </a:lnTo>
                    <a:lnTo>
                      <a:pt x="2" y="81"/>
                    </a:lnTo>
                    <a:lnTo>
                      <a:pt x="3" y="82"/>
                    </a:lnTo>
                    <a:lnTo>
                      <a:pt x="4" y="83"/>
                    </a:lnTo>
                    <a:lnTo>
                      <a:pt x="6" y="83"/>
                    </a:lnTo>
                    <a:lnTo>
                      <a:pt x="8" y="82"/>
                    </a:lnTo>
                    <a:lnTo>
                      <a:pt x="9" y="80"/>
                    </a:lnTo>
                    <a:lnTo>
                      <a:pt x="9" y="80"/>
                    </a:lnTo>
                    <a:lnTo>
                      <a:pt x="15" y="70"/>
                    </a:lnTo>
                    <a:lnTo>
                      <a:pt x="23" y="60"/>
                    </a:lnTo>
                    <a:lnTo>
                      <a:pt x="31" y="51"/>
                    </a:lnTo>
                    <a:lnTo>
                      <a:pt x="39" y="42"/>
                    </a:lnTo>
                    <a:lnTo>
                      <a:pt x="58" y="25"/>
                    </a:lnTo>
                    <a:lnTo>
                      <a:pt x="77" y="9"/>
                    </a:lnTo>
                    <a:lnTo>
                      <a:pt x="77" y="9"/>
                    </a:lnTo>
                    <a:lnTo>
                      <a:pt x="78" y="7"/>
                    </a:lnTo>
                    <a:lnTo>
                      <a:pt x="79" y="6"/>
                    </a:lnTo>
                    <a:lnTo>
                      <a:pt x="78" y="2"/>
                    </a:lnTo>
                    <a:lnTo>
                      <a:pt x="77" y="1"/>
                    </a:lnTo>
                    <a:lnTo>
                      <a:pt x="75"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982"/>
              <p:cNvSpPr>
                <a:spLocks/>
              </p:cNvSpPr>
              <p:nvPr/>
            </p:nvSpPr>
            <p:spPr bwMode="auto">
              <a:xfrm>
                <a:off x="4122738" y="2492376"/>
                <a:ext cx="60325" cy="63500"/>
              </a:xfrm>
              <a:custGeom>
                <a:avLst/>
                <a:gdLst/>
                <a:ahLst/>
                <a:cxnLst>
                  <a:cxn ang="0">
                    <a:pos x="106" y="1"/>
                  </a:cxn>
                  <a:cxn ang="0">
                    <a:pos x="106" y="1"/>
                  </a:cxn>
                  <a:cxn ang="0">
                    <a:pos x="44" y="63"/>
                  </a:cxn>
                  <a:cxn ang="0">
                    <a:pos x="44" y="63"/>
                  </a:cxn>
                  <a:cxn ang="0">
                    <a:pos x="20" y="87"/>
                  </a:cxn>
                  <a:cxn ang="0">
                    <a:pos x="10" y="99"/>
                  </a:cxn>
                  <a:cxn ang="0">
                    <a:pos x="4" y="105"/>
                  </a:cxn>
                  <a:cxn ang="0">
                    <a:pos x="0" y="113"/>
                  </a:cxn>
                  <a:cxn ang="0">
                    <a:pos x="0" y="113"/>
                  </a:cxn>
                  <a:cxn ang="0">
                    <a:pos x="0" y="115"/>
                  </a:cxn>
                  <a:cxn ang="0">
                    <a:pos x="0" y="117"/>
                  </a:cxn>
                  <a:cxn ang="0">
                    <a:pos x="2" y="119"/>
                  </a:cxn>
                  <a:cxn ang="0">
                    <a:pos x="4" y="120"/>
                  </a:cxn>
                  <a:cxn ang="0">
                    <a:pos x="6" y="120"/>
                  </a:cxn>
                  <a:cxn ang="0">
                    <a:pos x="7" y="119"/>
                  </a:cxn>
                  <a:cxn ang="0">
                    <a:pos x="8" y="118"/>
                  </a:cxn>
                  <a:cxn ang="0">
                    <a:pos x="8" y="118"/>
                  </a:cxn>
                  <a:cxn ang="0">
                    <a:pos x="13" y="110"/>
                  </a:cxn>
                  <a:cxn ang="0">
                    <a:pos x="18" y="103"/>
                  </a:cxn>
                  <a:cxn ang="0">
                    <a:pos x="30" y="90"/>
                  </a:cxn>
                  <a:cxn ang="0">
                    <a:pos x="55" y="65"/>
                  </a:cxn>
                  <a:cxn ang="0">
                    <a:pos x="55" y="65"/>
                  </a:cxn>
                  <a:cxn ang="0">
                    <a:pos x="113" y="7"/>
                  </a:cxn>
                  <a:cxn ang="0">
                    <a:pos x="113" y="7"/>
                  </a:cxn>
                  <a:cxn ang="0">
                    <a:pos x="114" y="6"/>
                  </a:cxn>
                  <a:cxn ang="0">
                    <a:pos x="114" y="4"/>
                  </a:cxn>
                  <a:cxn ang="0">
                    <a:pos x="114" y="2"/>
                  </a:cxn>
                  <a:cxn ang="0">
                    <a:pos x="113" y="1"/>
                  </a:cxn>
                  <a:cxn ang="0">
                    <a:pos x="111" y="0"/>
                  </a:cxn>
                  <a:cxn ang="0">
                    <a:pos x="110" y="0"/>
                  </a:cxn>
                  <a:cxn ang="0">
                    <a:pos x="108" y="0"/>
                  </a:cxn>
                  <a:cxn ang="0">
                    <a:pos x="106" y="1"/>
                  </a:cxn>
                  <a:cxn ang="0">
                    <a:pos x="106" y="1"/>
                  </a:cxn>
                </a:cxnLst>
                <a:rect l="0" t="0" r="r" b="b"/>
                <a:pathLst>
                  <a:path w="114" h="120">
                    <a:moveTo>
                      <a:pt x="106" y="1"/>
                    </a:moveTo>
                    <a:lnTo>
                      <a:pt x="106" y="1"/>
                    </a:lnTo>
                    <a:lnTo>
                      <a:pt x="44" y="63"/>
                    </a:lnTo>
                    <a:lnTo>
                      <a:pt x="44" y="63"/>
                    </a:lnTo>
                    <a:lnTo>
                      <a:pt x="20" y="87"/>
                    </a:lnTo>
                    <a:lnTo>
                      <a:pt x="10" y="99"/>
                    </a:lnTo>
                    <a:lnTo>
                      <a:pt x="4" y="105"/>
                    </a:lnTo>
                    <a:lnTo>
                      <a:pt x="0" y="113"/>
                    </a:lnTo>
                    <a:lnTo>
                      <a:pt x="0" y="113"/>
                    </a:lnTo>
                    <a:lnTo>
                      <a:pt x="0" y="115"/>
                    </a:lnTo>
                    <a:lnTo>
                      <a:pt x="0" y="117"/>
                    </a:lnTo>
                    <a:lnTo>
                      <a:pt x="2" y="119"/>
                    </a:lnTo>
                    <a:lnTo>
                      <a:pt x="4" y="120"/>
                    </a:lnTo>
                    <a:lnTo>
                      <a:pt x="6" y="120"/>
                    </a:lnTo>
                    <a:lnTo>
                      <a:pt x="7" y="119"/>
                    </a:lnTo>
                    <a:lnTo>
                      <a:pt x="8" y="118"/>
                    </a:lnTo>
                    <a:lnTo>
                      <a:pt x="8" y="118"/>
                    </a:lnTo>
                    <a:lnTo>
                      <a:pt x="13" y="110"/>
                    </a:lnTo>
                    <a:lnTo>
                      <a:pt x="18" y="103"/>
                    </a:lnTo>
                    <a:lnTo>
                      <a:pt x="30" y="90"/>
                    </a:lnTo>
                    <a:lnTo>
                      <a:pt x="55" y="65"/>
                    </a:lnTo>
                    <a:lnTo>
                      <a:pt x="55" y="65"/>
                    </a:lnTo>
                    <a:lnTo>
                      <a:pt x="113" y="7"/>
                    </a:lnTo>
                    <a:lnTo>
                      <a:pt x="113" y="7"/>
                    </a:lnTo>
                    <a:lnTo>
                      <a:pt x="114" y="6"/>
                    </a:lnTo>
                    <a:lnTo>
                      <a:pt x="114" y="4"/>
                    </a:lnTo>
                    <a:lnTo>
                      <a:pt x="114" y="2"/>
                    </a:lnTo>
                    <a:lnTo>
                      <a:pt x="113" y="1"/>
                    </a:lnTo>
                    <a:lnTo>
                      <a:pt x="111" y="0"/>
                    </a:lnTo>
                    <a:lnTo>
                      <a:pt x="110" y="0"/>
                    </a:lnTo>
                    <a:lnTo>
                      <a:pt x="108" y="0"/>
                    </a:lnTo>
                    <a:lnTo>
                      <a:pt x="106" y="1"/>
                    </a:lnTo>
                    <a:lnTo>
                      <a:pt x="10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983"/>
              <p:cNvSpPr>
                <a:spLocks/>
              </p:cNvSpPr>
              <p:nvPr/>
            </p:nvSpPr>
            <p:spPr bwMode="auto">
              <a:xfrm>
                <a:off x="4133851" y="2506663"/>
                <a:ext cx="88900" cy="85725"/>
              </a:xfrm>
              <a:custGeom>
                <a:avLst/>
                <a:gdLst/>
                <a:ahLst/>
                <a:cxnLst>
                  <a:cxn ang="0">
                    <a:pos x="161" y="1"/>
                  </a:cxn>
                  <a:cxn ang="0">
                    <a:pos x="161" y="1"/>
                  </a:cxn>
                  <a:cxn ang="0">
                    <a:pos x="141" y="21"/>
                  </a:cxn>
                  <a:cxn ang="0">
                    <a:pos x="122" y="41"/>
                  </a:cxn>
                  <a:cxn ang="0">
                    <a:pos x="82" y="79"/>
                  </a:cxn>
                  <a:cxn ang="0">
                    <a:pos x="41" y="118"/>
                  </a:cxn>
                  <a:cxn ang="0">
                    <a:pos x="2" y="156"/>
                  </a:cxn>
                  <a:cxn ang="0">
                    <a:pos x="2" y="156"/>
                  </a:cxn>
                  <a:cxn ang="0">
                    <a:pos x="0" y="158"/>
                  </a:cxn>
                  <a:cxn ang="0">
                    <a:pos x="0" y="160"/>
                  </a:cxn>
                  <a:cxn ang="0">
                    <a:pos x="1" y="161"/>
                  </a:cxn>
                  <a:cxn ang="0">
                    <a:pos x="2" y="163"/>
                  </a:cxn>
                  <a:cxn ang="0">
                    <a:pos x="3" y="164"/>
                  </a:cxn>
                  <a:cxn ang="0">
                    <a:pos x="5" y="164"/>
                  </a:cxn>
                  <a:cxn ang="0">
                    <a:pos x="6" y="164"/>
                  </a:cxn>
                  <a:cxn ang="0">
                    <a:pos x="8" y="163"/>
                  </a:cxn>
                  <a:cxn ang="0">
                    <a:pos x="8" y="163"/>
                  </a:cxn>
                  <a:cxn ang="0">
                    <a:pos x="49" y="125"/>
                  </a:cxn>
                  <a:cxn ang="0">
                    <a:pos x="89" y="87"/>
                  </a:cxn>
                  <a:cxn ang="0">
                    <a:pos x="128" y="48"/>
                  </a:cxn>
                  <a:cxn ang="0">
                    <a:pos x="148" y="29"/>
                  </a:cxn>
                  <a:cxn ang="0">
                    <a:pos x="167" y="8"/>
                  </a:cxn>
                  <a:cxn ang="0">
                    <a:pos x="167" y="8"/>
                  </a:cxn>
                  <a:cxn ang="0">
                    <a:pos x="168" y="6"/>
                  </a:cxn>
                  <a:cxn ang="0">
                    <a:pos x="168" y="4"/>
                  </a:cxn>
                  <a:cxn ang="0">
                    <a:pos x="168" y="3"/>
                  </a:cxn>
                  <a:cxn ang="0">
                    <a:pos x="167" y="1"/>
                  </a:cxn>
                  <a:cxn ang="0">
                    <a:pos x="165" y="0"/>
                  </a:cxn>
                  <a:cxn ang="0">
                    <a:pos x="164" y="0"/>
                  </a:cxn>
                  <a:cxn ang="0">
                    <a:pos x="162" y="0"/>
                  </a:cxn>
                  <a:cxn ang="0">
                    <a:pos x="161" y="1"/>
                  </a:cxn>
                  <a:cxn ang="0">
                    <a:pos x="161" y="1"/>
                  </a:cxn>
                </a:cxnLst>
                <a:rect l="0" t="0" r="r" b="b"/>
                <a:pathLst>
                  <a:path w="168" h="164">
                    <a:moveTo>
                      <a:pt x="161" y="1"/>
                    </a:moveTo>
                    <a:lnTo>
                      <a:pt x="161" y="1"/>
                    </a:lnTo>
                    <a:lnTo>
                      <a:pt x="141" y="21"/>
                    </a:lnTo>
                    <a:lnTo>
                      <a:pt x="122" y="41"/>
                    </a:lnTo>
                    <a:lnTo>
                      <a:pt x="82" y="79"/>
                    </a:lnTo>
                    <a:lnTo>
                      <a:pt x="41" y="118"/>
                    </a:lnTo>
                    <a:lnTo>
                      <a:pt x="2" y="156"/>
                    </a:lnTo>
                    <a:lnTo>
                      <a:pt x="2" y="156"/>
                    </a:lnTo>
                    <a:lnTo>
                      <a:pt x="0" y="158"/>
                    </a:lnTo>
                    <a:lnTo>
                      <a:pt x="0" y="160"/>
                    </a:lnTo>
                    <a:lnTo>
                      <a:pt x="1" y="161"/>
                    </a:lnTo>
                    <a:lnTo>
                      <a:pt x="2" y="163"/>
                    </a:lnTo>
                    <a:lnTo>
                      <a:pt x="3" y="164"/>
                    </a:lnTo>
                    <a:lnTo>
                      <a:pt x="5" y="164"/>
                    </a:lnTo>
                    <a:lnTo>
                      <a:pt x="6" y="164"/>
                    </a:lnTo>
                    <a:lnTo>
                      <a:pt x="8" y="163"/>
                    </a:lnTo>
                    <a:lnTo>
                      <a:pt x="8" y="163"/>
                    </a:lnTo>
                    <a:lnTo>
                      <a:pt x="49" y="125"/>
                    </a:lnTo>
                    <a:lnTo>
                      <a:pt x="89" y="87"/>
                    </a:lnTo>
                    <a:lnTo>
                      <a:pt x="128" y="48"/>
                    </a:lnTo>
                    <a:lnTo>
                      <a:pt x="148" y="29"/>
                    </a:lnTo>
                    <a:lnTo>
                      <a:pt x="167" y="8"/>
                    </a:lnTo>
                    <a:lnTo>
                      <a:pt x="167" y="8"/>
                    </a:lnTo>
                    <a:lnTo>
                      <a:pt x="168" y="6"/>
                    </a:lnTo>
                    <a:lnTo>
                      <a:pt x="168" y="4"/>
                    </a:lnTo>
                    <a:lnTo>
                      <a:pt x="168" y="3"/>
                    </a:lnTo>
                    <a:lnTo>
                      <a:pt x="167" y="1"/>
                    </a:lnTo>
                    <a:lnTo>
                      <a:pt x="165" y="0"/>
                    </a:lnTo>
                    <a:lnTo>
                      <a:pt x="164" y="0"/>
                    </a:lnTo>
                    <a:lnTo>
                      <a:pt x="162" y="0"/>
                    </a:lnTo>
                    <a:lnTo>
                      <a:pt x="161" y="1"/>
                    </a:lnTo>
                    <a:lnTo>
                      <a:pt x="16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984"/>
              <p:cNvSpPr>
                <a:spLocks/>
              </p:cNvSpPr>
              <p:nvPr/>
            </p:nvSpPr>
            <p:spPr bwMode="auto">
              <a:xfrm>
                <a:off x="4135438" y="2541588"/>
                <a:ext cx="88900" cy="87313"/>
              </a:xfrm>
              <a:custGeom>
                <a:avLst/>
                <a:gdLst/>
                <a:ahLst/>
                <a:cxnLst>
                  <a:cxn ang="0">
                    <a:pos x="162" y="1"/>
                  </a:cxn>
                  <a:cxn ang="0">
                    <a:pos x="162" y="1"/>
                  </a:cxn>
                  <a:cxn ang="0">
                    <a:pos x="150" y="9"/>
                  </a:cxn>
                  <a:cxn ang="0">
                    <a:pos x="140" y="19"/>
                  </a:cxn>
                  <a:cxn ang="0">
                    <a:pos x="119" y="37"/>
                  </a:cxn>
                  <a:cxn ang="0">
                    <a:pos x="81" y="78"/>
                  </a:cxn>
                  <a:cxn ang="0">
                    <a:pos x="81" y="78"/>
                  </a:cxn>
                  <a:cxn ang="0">
                    <a:pos x="71" y="88"/>
                  </a:cxn>
                  <a:cxn ang="0">
                    <a:pos x="58" y="97"/>
                  </a:cxn>
                  <a:cxn ang="0">
                    <a:pos x="47" y="107"/>
                  </a:cxn>
                  <a:cxn ang="0">
                    <a:pos x="35" y="116"/>
                  </a:cxn>
                  <a:cxn ang="0">
                    <a:pos x="35" y="116"/>
                  </a:cxn>
                  <a:cxn ang="0">
                    <a:pos x="26" y="126"/>
                  </a:cxn>
                  <a:cxn ang="0">
                    <a:pos x="17" y="136"/>
                  </a:cxn>
                  <a:cxn ang="0">
                    <a:pos x="8" y="147"/>
                  </a:cxn>
                  <a:cxn ang="0">
                    <a:pos x="1" y="158"/>
                  </a:cxn>
                  <a:cxn ang="0">
                    <a:pos x="1" y="158"/>
                  </a:cxn>
                  <a:cxn ang="0">
                    <a:pos x="0" y="160"/>
                  </a:cxn>
                  <a:cxn ang="0">
                    <a:pos x="0" y="162"/>
                  </a:cxn>
                  <a:cxn ang="0">
                    <a:pos x="1" y="163"/>
                  </a:cxn>
                  <a:cxn ang="0">
                    <a:pos x="2" y="165"/>
                  </a:cxn>
                  <a:cxn ang="0">
                    <a:pos x="4" y="165"/>
                  </a:cxn>
                  <a:cxn ang="0">
                    <a:pos x="6" y="165"/>
                  </a:cxn>
                  <a:cxn ang="0">
                    <a:pos x="7" y="165"/>
                  </a:cxn>
                  <a:cxn ang="0">
                    <a:pos x="9" y="163"/>
                  </a:cxn>
                  <a:cxn ang="0">
                    <a:pos x="9" y="163"/>
                  </a:cxn>
                  <a:cxn ang="0">
                    <a:pos x="17" y="152"/>
                  </a:cxn>
                  <a:cxn ang="0">
                    <a:pos x="25" y="142"/>
                  </a:cxn>
                  <a:cxn ang="0">
                    <a:pos x="33" y="132"/>
                  </a:cxn>
                  <a:cxn ang="0">
                    <a:pos x="43" y="123"/>
                  </a:cxn>
                  <a:cxn ang="0">
                    <a:pos x="62" y="106"/>
                  </a:cxn>
                  <a:cxn ang="0">
                    <a:pos x="82" y="89"/>
                  </a:cxn>
                  <a:cxn ang="0">
                    <a:pos x="82" y="89"/>
                  </a:cxn>
                  <a:cxn ang="0">
                    <a:pos x="92" y="80"/>
                  </a:cxn>
                  <a:cxn ang="0">
                    <a:pos x="103" y="69"/>
                  </a:cxn>
                  <a:cxn ang="0">
                    <a:pos x="120" y="49"/>
                  </a:cxn>
                  <a:cxn ang="0">
                    <a:pos x="120" y="49"/>
                  </a:cxn>
                  <a:cxn ang="0">
                    <a:pos x="132" y="38"/>
                  </a:cxn>
                  <a:cxn ang="0">
                    <a:pos x="142" y="28"/>
                  </a:cxn>
                  <a:cxn ang="0">
                    <a:pos x="166" y="9"/>
                  </a:cxn>
                  <a:cxn ang="0">
                    <a:pos x="166" y="9"/>
                  </a:cxn>
                  <a:cxn ang="0">
                    <a:pos x="168" y="7"/>
                  </a:cxn>
                  <a:cxn ang="0">
                    <a:pos x="168" y="6"/>
                  </a:cxn>
                  <a:cxn ang="0">
                    <a:pos x="167" y="2"/>
                  </a:cxn>
                  <a:cxn ang="0">
                    <a:pos x="166" y="1"/>
                  </a:cxn>
                  <a:cxn ang="0">
                    <a:pos x="165" y="0"/>
                  </a:cxn>
                  <a:cxn ang="0">
                    <a:pos x="163" y="0"/>
                  </a:cxn>
                  <a:cxn ang="0">
                    <a:pos x="162" y="1"/>
                  </a:cxn>
                  <a:cxn ang="0">
                    <a:pos x="162" y="1"/>
                  </a:cxn>
                </a:cxnLst>
                <a:rect l="0" t="0" r="r" b="b"/>
                <a:pathLst>
                  <a:path w="168" h="165">
                    <a:moveTo>
                      <a:pt x="162" y="1"/>
                    </a:moveTo>
                    <a:lnTo>
                      <a:pt x="162" y="1"/>
                    </a:lnTo>
                    <a:lnTo>
                      <a:pt x="150" y="9"/>
                    </a:lnTo>
                    <a:lnTo>
                      <a:pt x="140" y="19"/>
                    </a:lnTo>
                    <a:lnTo>
                      <a:pt x="119" y="37"/>
                    </a:lnTo>
                    <a:lnTo>
                      <a:pt x="81" y="78"/>
                    </a:lnTo>
                    <a:lnTo>
                      <a:pt x="81" y="78"/>
                    </a:lnTo>
                    <a:lnTo>
                      <a:pt x="71" y="88"/>
                    </a:lnTo>
                    <a:lnTo>
                      <a:pt x="58" y="97"/>
                    </a:lnTo>
                    <a:lnTo>
                      <a:pt x="47" y="107"/>
                    </a:lnTo>
                    <a:lnTo>
                      <a:pt x="35" y="116"/>
                    </a:lnTo>
                    <a:lnTo>
                      <a:pt x="35" y="116"/>
                    </a:lnTo>
                    <a:lnTo>
                      <a:pt x="26" y="126"/>
                    </a:lnTo>
                    <a:lnTo>
                      <a:pt x="17" y="136"/>
                    </a:lnTo>
                    <a:lnTo>
                      <a:pt x="8" y="147"/>
                    </a:lnTo>
                    <a:lnTo>
                      <a:pt x="1" y="158"/>
                    </a:lnTo>
                    <a:lnTo>
                      <a:pt x="1" y="158"/>
                    </a:lnTo>
                    <a:lnTo>
                      <a:pt x="0" y="160"/>
                    </a:lnTo>
                    <a:lnTo>
                      <a:pt x="0" y="162"/>
                    </a:lnTo>
                    <a:lnTo>
                      <a:pt x="1" y="163"/>
                    </a:lnTo>
                    <a:lnTo>
                      <a:pt x="2" y="165"/>
                    </a:lnTo>
                    <a:lnTo>
                      <a:pt x="4" y="165"/>
                    </a:lnTo>
                    <a:lnTo>
                      <a:pt x="6" y="165"/>
                    </a:lnTo>
                    <a:lnTo>
                      <a:pt x="7" y="165"/>
                    </a:lnTo>
                    <a:lnTo>
                      <a:pt x="9" y="163"/>
                    </a:lnTo>
                    <a:lnTo>
                      <a:pt x="9" y="163"/>
                    </a:lnTo>
                    <a:lnTo>
                      <a:pt x="17" y="152"/>
                    </a:lnTo>
                    <a:lnTo>
                      <a:pt x="25" y="142"/>
                    </a:lnTo>
                    <a:lnTo>
                      <a:pt x="33" y="132"/>
                    </a:lnTo>
                    <a:lnTo>
                      <a:pt x="43" y="123"/>
                    </a:lnTo>
                    <a:lnTo>
                      <a:pt x="62" y="106"/>
                    </a:lnTo>
                    <a:lnTo>
                      <a:pt x="82" y="89"/>
                    </a:lnTo>
                    <a:lnTo>
                      <a:pt x="82" y="89"/>
                    </a:lnTo>
                    <a:lnTo>
                      <a:pt x="92" y="80"/>
                    </a:lnTo>
                    <a:lnTo>
                      <a:pt x="103" y="69"/>
                    </a:lnTo>
                    <a:lnTo>
                      <a:pt x="120" y="49"/>
                    </a:lnTo>
                    <a:lnTo>
                      <a:pt x="120" y="49"/>
                    </a:lnTo>
                    <a:lnTo>
                      <a:pt x="132" y="38"/>
                    </a:lnTo>
                    <a:lnTo>
                      <a:pt x="142" y="28"/>
                    </a:lnTo>
                    <a:lnTo>
                      <a:pt x="166" y="9"/>
                    </a:lnTo>
                    <a:lnTo>
                      <a:pt x="166" y="9"/>
                    </a:lnTo>
                    <a:lnTo>
                      <a:pt x="168" y="7"/>
                    </a:lnTo>
                    <a:lnTo>
                      <a:pt x="168" y="6"/>
                    </a:lnTo>
                    <a:lnTo>
                      <a:pt x="167" y="2"/>
                    </a:lnTo>
                    <a:lnTo>
                      <a:pt x="166" y="1"/>
                    </a:lnTo>
                    <a:lnTo>
                      <a:pt x="165" y="0"/>
                    </a:lnTo>
                    <a:lnTo>
                      <a:pt x="163" y="0"/>
                    </a:lnTo>
                    <a:lnTo>
                      <a:pt x="162" y="1"/>
                    </a:lnTo>
                    <a:lnTo>
                      <a:pt x="16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985"/>
              <p:cNvSpPr>
                <a:spLocks/>
              </p:cNvSpPr>
              <p:nvPr/>
            </p:nvSpPr>
            <p:spPr bwMode="auto">
              <a:xfrm>
                <a:off x="4129088" y="2597151"/>
                <a:ext cx="71438" cy="68263"/>
              </a:xfrm>
              <a:custGeom>
                <a:avLst/>
                <a:gdLst/>
                <a:ahLst/>
                <a:cxnLst>
                  <a:cxn ang="0">
                    <a:pos x="125" y="1"/>
                  </a:cxn>
                  <a:cxn ang="0">
                    <a:pos x="125" y="1"/>
                  </a:cxn>
                  <a:cxn ang="0">
                    <a:pos x="108" y="14"/>
                  </a:cxn>
                  <a:cxn ang="0">
                    <a:pos x="94" y="29"/>
                  </a:cxn>
                  <a:cxn ang="0">
                    <a:pos x="65" y="60"/>
                  </a:cxn>
                  <a:cxn ang="0">
                    <a:pos x="65" y="60"/>
                  </a:cxn>
                  <a:cxn ang="0">
                    <a:pos x="49" y="75"/>
                  </a:cxn>
                  <a:cxn ang="0">
                    <a:pos x="34" y="91"/>
                  </a:cxn>
                  <a:cxn ang="0">
                    <a:pos x="1" y="121"/>
                  </a:cxn>
                  <a:cxn ang="0">
                    <a:pos x="1" y="121"/>
                  </a:cxn>
                  <a:cxn ang="0">
                    <a:pos x="0" y="122"/>
                  </a:cxn>
                  <a:cxn ang="0">
                    <a:pos x="0" y="124"/>
                  </a:cxn>
                  <a:cxn ang="0">
                    <a:pos x="0" y="126"/>
                  </a:cxn>
                  <a:cxn ang="0">
                    <a:pos x="1" y="127"/>
                  </a:cxn>
                  <a:cxn ang="0">
                    <a:pos x="3" y="128"/>
                  </a:cxn>
                  <a:cxn ang="0">
                    <a:pos x="4" y="129"/>
                  </a:cxn>
                  <a:cxn ang="0">
                    <a:pos x="6" y="128"/>
                  </a:cxn>
                  <a:cxn ang="0">
                    <a:pos x="8" y="127"/>
                  </a:cxn>
                  <a:cxn ang="0">
                    <a:pos x="8" y="127"/>
                  </a:cxn>
                  <a:cxn ang="0">
                    <a:pos x="38" y="100"/>
                  </a:cxn>
                  <a:cxn ang="0">
                    <a:pos x="67" y="71"/>
                  </a:cxn>
                  <a:cxn ang="0">
                    <a:pos x="67" y="71"/>
                  </a:cxn>
                  <a:cxn ang="0">
                    <a:pos x="98" y="38"/>
                  </a:cxn>
                  <a:cxn ang="0">
                    <a:pos x="115" y="22"/>
                  </a:cxn>
                  <a:cxn ang="0">
                    <a:pos x="131" y="7"/>
                  </a:cxn>
                  <a:cxn ang="0">
                    <a:pos x="131" y="7"/>
                  </a:cxn>
                  <a:cxn ang="0">
                    <a:pos x="132" y="6"/>
                  </a:cxn>
                  <a:cxn ang="0">
                    <a:pos x="133" y="4"/>
                  </a:cxn>
                  <a:cxn ang="0">
                    <a:pos x="132" y="2"/>
                  </a:cxn>
                  <a:cxn ang="0">
                    <a:pos x="131" y="1"/>
                  </a:cxn>
                  <a:cxn ang="0">
                    <a:pos x="128" y="0"/>
                  </a:cxn>
                  <a:cxn ang="0">
                    <a:pos x="127" y="0"/>
                  </a:cxn>
                  <a:cxn ang="0">
                    <a:pos x="125" y="1"/>
                  </a:cxn>
                  <a:cxn ang="0">
                    <a:pos x="125" y="1"/>
                  </a:cxn>
                </a:cxnLst>
                <a:rect l="0" t="0" r="r" b="b"/>
                <a:pathLst>
                  <a:path w="133" h="129">
                    <a:moveTo>
                      <a:pt x="125" y="1"/>
                    </a:moveTo>
                    <a:lnTo>
                      <a:pt x="125" y="1"/>
                    </a:lnTo>
                    <a:lnTo>
                      <a:pt x="108" y="14"/>
                    </a:lnTo>
                    <a:lnTo>
                      <a:pt x="94" y="29"/>
                    </a:lnTo>
                    <a:lnTo>
                      <a:pt x="65" y="60"/>
                    </a:lnTo>
                    <a:lnTo>
                      <a:pt x="65" y="60"/>
                    </a:lnTo>
                    <a:lnTo>
                      <a:pt x="49" y="75"/>
                    </a:lnTo>
                    <a:lnTo>
                      <a:pt x="34" y="91"/>
                    </a:lnTo>
                    <a:lnTo>
                      <a:pt x="1" y="121"/>
                    </a:lnTo>
                    <a:lnTo>
                      <a:pt x="1" y="121"/>
                    </a:lnTo>
                    <a:lnTo>
                      <a:pt x="0" y="122"/>
                    </a:lnTo>
                    <a:lnTo>
                      <a:pt x="0" y="124"/>
                    </a:lnTo>
                    <a:lnTo>
                      <a:pt x="0" y="126"/>
                    </a:lnTo>
                    <a:lnTo>
                      <a:pt x="1" y="127"/>
                    </a:lnTo>
                    <a:lnTo>
                      <a:pt x="3" y="128"/>
                    </a:lnTo>
                    <a:lnTo>
                      <a:pt x="4" y="129"/>
                    </a:lnTo>
                    <a:lnTo>
                      <a:pt x="6" y="128"/>
                    </a:lnTo>
                    <a:lnTo>
                      <a:pt x="8" y="127"/>
                    </a:lnTo>
                    <a:lnTo>
                      <a:pt x="8" y="127"/>
                    </a:lnTo>
                    <a:lnTo>
                      <a:pt x="38" y="100"/>
                    </a:lnTo>
                    <a:lnTo>
                      <a:pt x="67" y="71"/>
                    </a:lnTo>
                    <a:lnTo>
                      <a:pt x="67" y="71"/>
                    </a:lnTo>
                    <a:lnTo>
                      <a:pt x="98" y="38"/>
                    </a:lnTo>
                    <a:lnTo>
                      <a:pt x="115" y="22"/>
                    </a:lnTo>
                    <a:lnTo>
                      <a:pt x="131" y="7"/>
                    </a:lnTo>
                    <a:lnTo>
                      <a:pt x="131" y="7"/>
                    </a:lnTo>
                    <a:lnTo>
                      <a:pt x="132" y="6"/>
                    </a:lnTo>
                    <a:lnTo>
                      <a:pt x="133" y="4"/>
                    </a:lnTo>
                    <a:lnTo>
                      <a:pt x="132" y="2"/>
                    </a:lnTo>
                    <a:lnTo>
                      <a:pt x="131" y="1"/>
                    </a:lnTo>
                    <a:lnTo>
                      <a:pt x="128" y="0"/>
                    </a:lnTo>
                    <a:lnTo>
                      <a:pt x="127"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986"/>
              <p:cNvSpPr>
                <a:spLocks/>
              </p:cNvSpPr>
              <p:nvPr/>
            </p:nvSpPr>
            <p:spPr bwMode="auto">
              <a:xfrm>
                <a:off x="4129088" y="2630488"/>
                <a:ext cx="71438" cy="66675"/>
              </a:xfrm>
              <a:custGeom>
                <a:avLst/>
                <a:gdLst/>
                <a:ahLst/>
                <a:cxnLst>
                  <a:cxn ang="0">
                    <a:pos x="125" y="1"/>
                  </a:cxn>
                  <a:cxn ang="0">
                    <a:pos x="125" y="1"/>
                  </a:cxn>
                  <a:cxn ang="0">
                    <a:pos x="92" y="28"/>
                  </a:cxn>
                  <a:cxn ang="0">
                    <a:pos x="59" y="57"/>
                  </a:cxn>
                  <a:cxn ang="0">
                    <a:pos x="43" y="71"/>
                  </a:cxn>
                  <a:cxn ang="0">
                    <a:pos x="29" y="86"/>
                  </a:cxn>
                  <a:cxn ang="0">
                    <a:pos x="14" y="103"/>
                  </a:cxn>
                  <a:cxn ang="0">
                    <a:pos x="1" y="119"/>
                  </a:cxn>
                  <a:cxn ang="0">
                    <a:pos x="1" y="119"/>
                  </a:cxn>
                  <a:cxn ang="0">
                    <a:pos x="0" y="121"/>
                  </a:cxn>
                  <a:cxn ang="0">
                    <a:pos x="0" y="122"/>
                  </a:cxn>
                  <a:cxn ang="0">
                    <a:pos x="1" y="124"/>
                  </a:cxn>
                  <a:cxn ang="0">
                    <a:pos x="2" y="125"/>
                  </a:cxn>
                  <a:cxn ang="0">
                    <a:pos x="5" y="125"/>
                  </a:cxn>
                  <a:cxn ang="0">
                    <a:pos x="7" y="125"/>
                  </a:cxn>
                  <a:cxn ang="0">
                    <a:pos x="9" y="124"/>
                  </a:cxn>
                  <a:cxn ang="0">
                    <a:pos x="9" y="124"/>
                  </a:cxn>
                  <a:cxn ang="0">
                    <a:pos x="21" y="108"/>
                  </a:cxn>
                  <a:cxn ang="0">
                    <a:pos x="36" y="92"/>
                  </a:cxn>
                  <a:cxn ang="0">
                    <a:pos x="51" y="77"/>
                  </a:cxn>
                  <a:cxn ang="0">
                    <a:pos x="67" y="62"/>
                  </a:cxn>
                  <a:cxn ang="0">
                    <a:pos x="99" y="34"/>
                  </a:cxn>
                  <a:cxn ang="0">
                    <a:pos x="131" y="7"/>
                  </a:cxn>
                  <a:cxn ang="0">
                    <a:pos x="131" y="7"/>
                  </a:cxn>
                  <a:cxn ang="0">
                    <a:pos x="132" y="6"/>
                  </a:cxn>
                  <a:cxn ang="0">
                    <a:pos x="133" y="4"/>
                  </a:cxn>
                  <a:cxn ang="0">
                    <a:pos x="132" y="3"/>
                  </a:cxn>
                  <a:cxn ang="0">
                    <a:pos x="131" y="1"/>
                  </a:cxn>
                  <a:cxn ang="0">
                    <a:pos x="128" y="0"/>
                  </a:cxn>
                  <a:cxn ang="0">
                    <a:pos x="126" y="0"/>
                  </a:cxn>
                  <a:cxn ang="0">
                    <a:pos x="125" y="1"/>
                  </a:cxn>
                  <a:cxn ang="0">
                    <a:pos x="125" y="1"/>
                  </a:cxn>
                </a:cxnLst>
                <a:rect l="0" t="0" r="r" b="b"/>
                <a:pathLst>
                  <a:path w="133" h="125">
                    <a:moveTo>
                      <a:pt x="125" y="1"/>
                    </a:moveTo>
                    <a:lnTo>
                      <a:pt x="125" y="1"/>
                    </a:lnTo>
                    <a:lnTo>
                      <a:pt x="92" y="28"/>
                    </a:lnTo>
                    <a:lnTo>
                      <a:pt x="59" y="57"/>
                    </a:lnTo>
                    <a:lnTo>
                      <a:pt x="43" y="71"/>
                    </a:lnTo>
                    <a:lnTo>
                      <a:pt x="29" y="86"/>
                    </a:lnTo>
                    <a:lnTo>
                      <a:pt x="14" y="103"/>
                    </a:lnTo>
                    <a:lnTo>
                      <a:pt x="1" y="119"/>
                    </a:lnTo>
                    <a:lnTo>
                      <a:pt x="1" y="119"/>
                    </a:lnTo>
                    <a:lnTo>
                      <a:pt x="0" y="121"/>
                    </a:lnTo>
                    <a:lnTo>
                      <a:pt x="0" y="122"/>
                    </a:lnTo>
                    <a:lnTo>
                      <a:pt x="1" y="124"/>
                    </a:lnTo>
                    <a:lnTo>
                      <a:pt x="2" y="125"/>
                    </a:lnTo>
                    <a:lnTo>
                      <a:pt x="5" y="125"/>
                    </a:lnTo>
                    <a:lnTo>
                      <a:pt x="7" y="125"/>
                    </a:lnTo>
                    <a:lnTo>
                      <a:pt x="9" y="124"/>
                    </a:lnTo>
                    <a:lnTo>
                      <a:pt x="9" y="124"/>
                    </a:lnTo>
                    <a:lnTo>
                      <a:pt x="21" y="108"/>
                    </a:lnTo>
                    <a:lnTo>
                      <a:pt x="36" y="92"/>
                    </a:lnTo>
                    <a:lnTo>
                      <a:pt x="51" y="77"/>
                    </a:lnTo>
                    <a:lnTo>
                      <a:pt x="67" y="62"/>
                    </a:lnTo>
                    <a:lnTo>
                      <a:pt x="99" y="34"/>
                    </a:lnTo>
                    <a:lnTo>
                      <a:pt x="131" y="7"/>
                    </a:lnTo>
                    <a:lnTo>
                      <a:pt x="131" y="7"/>
                    </a:lnTo>
                    <a:lnTo>
                      <a:pt x="132" y="6"/>
                    </a:lnTo>
                    <a:lnTo>
                      <a:pt x="133" y="4"/>
                    </a:lnTo>
                    <a:lnTo>
                      <a:pt x="132" y="3"/>
                    </a:lnTo>
                    <a:lnTo>
                      <a:pt x="131" y="1"/>
                    </a:lnTo>
                    <a:lnTo>
                      <a:pt x="128" y="0"/>
                    </a:lnTo>
                    <a:lnTo>
                      <a:pt x="126"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987"/>
              <p:cNvSpPr>
                <a:spLocks/>
              </p:cNvSpPr>
              <p:nvPr/>
            </p:nvSpPr>
            <p:spPr bwMode="auto">
              <a:xfrm>
                <a:off x="4127501" y="2670176"/>
                <a:ext cx="55563" cy="55563"/>
              </a:xfrm>
              <a:custGeom>
                <a:avLst/>
                <a:gdLst/>
                <a:ahLst/>
                <a:cxnLst>
                  <a:cxn ang="0">
                    <a:pos x="97" y="1"/>
                  </a:cxn>
                  <a:cxn ang="0">
                    <a:pos x="97" y="1"/>
                  </a:cxn>
                  <a:cxn ang="0">
                    <a:pos x="82" y="10"/>
                  </a:cxn>
                  <a:cxn ang="0">
                    <a:pos x="69" y="20"/>
                  </a:cxn>
                  <a:cxn ang="0">
                    <a:pos x="55" y="32"/>
                  </a:cxn>
                  <a:cxn ang="0">
                    <a:pos x="43" y="43"/>
                  </a:cxn>
                  <a:cxn ang="0">
                    <a:pos x="32" y="56"/>
                  </a:cxn>
                  <a:cxn ang="0">
                    <a:pos x="20" y="69"/>
                  </a:cxn>
                  <a:cxn ang="0">
                    <a:pos x="10" y="82"/>
                  </a:cxn>
                  <a:cxn ang="0">
                    <a:pos x="1" y="97"/>
                  </a:cxn>
                  <a:cxn ang="0">
                    <a:pos x="1" y="97"/>
                  </a:cxn>
                  <a:cxn ang="0">
                    <a:pos x="0" y="99"/>
                  </a:cxn>
                  <a:cxn ang="0">
                    <a:pos x="0" y="100"/>
                  </a:cxn>
                  <a:cxn ang="0">
                    <a:pos x="1" y="102"/>
                  </a:cxn>
                  <a:cxn ang="0">
                    <a:pos x="2" y="103"/>
                  </a:cxn>
                  <a:cxn ang="0">
                    <a:pos x="4" y="104"/>
                  </a:cxn>
                  <a:cxn ang="0">
                    <a:pos x="6" y="104"/>
                  </a:cxn>
                  <a:cxn ang="0">
                    <a:pos x="7" y="103"/>
                  </a:cxn>
                  <a:cxn ang="0">
                    <a:pos x="9" y="102"/>
                  </a:cxn>
                  <a:cxn ang="0">
                    <a:pos x="9" y="102"/>
                  </a:cxn>
                  <a:cxn ang="0">
                    <a:pos x="17" y="88"/>
                  </a:cxn>
                  <a:cxn ang="0">
                    <a:pos x="27" y="75"/>
                  </a:cxn>
                  <a:cxn ang="0">
                    <a:pos x="39" y="62"/>
                  </a:cxn>
                  <a:cxn ang="0">
                    <a:pos x="50" y="50"/>
                  </a:cxn>
                  <a:cxn ang="0">
                    <a:pos x="62" y="38"/>
                  </a:cxn>
                  <a:cxn ang="0">
                    <a:pos x="75" y="28"/>
                  </a:cxn>
                  <a:cxn ang="0">
                    <a:pos x="88" y="17"/>
                  </a:cxn>
                  <a:cxn ang="0">
                    <a:pos x="102" y="8"/>
                  </a:cxn>
                  <a:cxn ang="0">
                    <a:pos x="102" y="8"/>
                  </a:cxn>
                  <a:cxn ang="0">
                    <a:pos x="103" y="7"/>
                  </a:cxn>
                  <a:cxn ang="0">
                    <a:pos x="104" y="5"/>
                  </a:cxn>
                  <a:cxn ang="0">
                    <a:pos x="104" y="4"/>
                  </a:cxn>
                  <a:cxn ang="0">
                    <a:pos x="103" y="2"/>
                  </a:cxn>
                  <a:cxn ang="0">
                    <a:pos x="102" y="1"/>
                  </a:cxn>
                  <a:cxn ang="0">
                    <a:pos x="101" y="0"/>
                  </a:cxn>
                  <a:cxn ang="0">
                    <a:pos x="99" y="0"/>
                  </a:cxn>
                  <a:cxn ang="0">
                    <a:pos x="97" y="1"/>
                  </a:cxn>
                  <a:cxn ang="0">
                    <a:pos x="97" y="1"/>
                  </a:cxn>
                </a:cxnLst>
                <a:rect l="0" t="0" r="r" b="b"/>
                <a:pathLst>
                  <a:path w="104" h="104">
                    <a:moveTo>
                      <a:pt x="97" y="1"/>
                    </a:moveTo>
                    <a:lnTo>
                      <a:pt x="97" y="1"/>
                    </a:lnTo>
                    <a:lnTo>
                      <a:pt x="82" y="10"/>
                    </a:lnTo>
                    <a:lnTo>
                      <a:pt x="69" y="20"/>
                    </a:lnTo>
                    <a:lnTo>
                      <a:pt x="55" y="32"/>
                    </a:lnTo>
                    <a:lnTo>
                      <a:pt x="43" y="43"/>
                    </a:lnTo>
                    <a:lnTo>
                      <a:pt x="32" y="56"/>
                    </a:lnTo>
                    <a:lnTo>
                      <a:pt x="20" y="69"/>
                    </a:lnTo>
                    <a:lnTo>
                      <a:pt x="10" y="82"/>
                    </a:lnTo>
                    <a:lnTo>
                      <a:pt x="1" y="97"/>
                    </a:lnTo>
                    <a:lnTo>
                      <a:pt x="1" y="97"/>
                    </a:lnTo>
                    <a:lnTo>
                      <a:pt x="0" y="99"/>
                    </a:lnTo>
                    <a:lnTo>
                      <a:pt x="0" y="100"/>
                    </a:lnTo>
                    <a:lnTo>
                      <a:pt x="1" y="102"/>
                    </a:lnTo>
                    <a:lnTo>
                      <a:pt x="2" y="103"/>
                    </a:lnTo>
                    <a:lnTo>
                      <a:pt x="4" y="104"/>
                    </a:lnTo>
                    <a:lnTo>
                      <a:pt x="6" y="104"/>
                    </a:lnTo>
                    <a:lnTo>
                      <a:pt x="7" y="103"/>
                    </a:lnTo>
                    <a:lnTo>
                      <a:pt x="9" y="102"/>
                    </a:lnTo>
                    <a:lnTo>
                      <a:pt x="9" y="102"/>
                    </a:lnTo>
                    <a:lnTo>
                      <a:pt x="17" y="88"/>
                    </a:lnTo>
                    <a:lnTo>
                      <a:pt x="27" y="75"/>
                    </a:lnTo>
                    <a:lnTo>
                      <a:pt x="39" y="62"/>
                    </a:lnTo>
                    <a:lnTo>
                      <a:pt x="50" y="50"/>
                    </a:lnTo>
                    <a:lnTo>
                      <a:pt x="62" y="38"/>
                    </a:lnTo>
                    <a:lnTo>
                      <a:pt x="75" y="28"/>
                    </a:lnTo>
                    <a:lnTo>
                      <a:pt x="88" y="17"/>
                    </a:lnTo>
                    <a:lnTo>
                      <a:pt x="102" y="8"/>
                    </a:lnTo>
                    <a:lnTo>
                      <a:pt x="102" y="8"/>
                    </a:lnTo>
                    <a:lnTo>
                      <a:pt x="103" y="7"/>
                    </a:lnTo>
                    <a:lnTo>
                      <a:pt x="104" y="5"/>
                    </a:lnTo>
                    <a:lnTo>
                      <a:pt x="104" y="4"/>
                    </a:lnTo>
                    <a:lnTo>
                      <a:pt x="103" y="2"/>
                    </a:lnTo>
                    <a:lnTo>
                      <a:pt x="102" y="1"/>
                    </a:lnTo>
                    <a:lnTo>
                      <a:pt x="101" y="0"/>
                    </a:lnTo>
                    <a:lnTo>
                      <a:pt x="99" y="0"/>
                    </a:lnTo>
                    <a:lnTo>
                      <a:pt x="97" y="1"/>
                    </a:lnTo>
                    <a:lnTo>
                      <a:pt x="9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988"/>
              <p:cNvSpPr>
                <a:spLocks/>
              </p:cNvSpPr>
              <p:nvPr/>
            </p:nvSpPr>
            <p:spPr bwMode="auto">
              <a:xfrm>
                <a:off x="4213226" y="2727326"/>
                <a:ext cx="26988" cy="46038"/>
              </a:xfrm>
              <a:custGeom>
                <a:avLst/>
                <a:gdLst/>
                <a:ahLst/>
                <a:cxnLst>
                  <a:cxn ang="0">
                    <a:pos x="42" y="3"/>
                  </a:cxn>
                  <a:cxn ang="0">
                    <a:pos x="42" y="3"/>
                  </a:cxn>
                  <a:cxn ang="0">
                    <a:pos x="37" y="14"/>
                  </a:cxn>
                  <a:cxn ang="0">
                    <a:pos x="32" y="24"/>
                  </a:cxn>
                  <a:cxn ang="0">
                    <a:pos x="21" y="43"/>
                  </a:cxn>
                  <a:cxn ang="0">
                    <a:pos x="10" y="63"/>
                  </a:cxn>
                  <a:cxn ang="0">
                    <a:pos x="4" y="73"/>
                  </a:cxn>
                  <a:cxn ang="0">
                    <a:pos x="0" y="83"/>
                  </a:cxn>
                  <a:cxn ang="0">
                    <a:pos x="0" y="83"/>
                  </a:cxn>
                  <a:cxn ang="0">
                    <a:pos x="0" y="85"/>
                  </a:cxn>
                  <a:cxn ang="0">
                    <a:pos x="1" y="86"/>
                  </a:cxn>
                  <a:cxn ang="0">
                    <a:pos x="2" y="88"/>
                  </a:cxn>
                  <a:cxn ang="0">
                    <a:pos x="3" y="88"/>
                  </a:cxn>
                  <a:cxn ang="0">
                    <a:pos x="5" y="88"/>
                  </a:cxn>
                  <a:cxn ang="0">
                    <a:pos x="7" y="88"/>
                  </a:cxn>
                  <a:cxn ang="0">
                    <a:pos x="8" y="87"/>
                  </a:cxn>
                  <a:cxn ang="0">
                    <a:pos x="10" y="85"/>
                  </a:cxn>
                  <a:cxn ang="0">
                    <a:pos x="10" y="85"/>
                  </a:cxn>
                  <a:cxn ang="0">
                    <a:pos x="14" y="75"/>
                  </a:cxn>
                  <a:cxn ang="0">
                    <a:pos x="19" y="65"/>
                  </a:cxn>
                  <a:cxn ang="0">
                    <a:pos x="30" y="46"/>
                  </a:cxn>
                  <a:cxn ang="0">
                    <a:pos x="42" y="26"/>
                  </a:cxn>
                  <a:cxn ang="0">
                    <a:pos x="47" y="17"/>
                  </a:cxn>
                  <a:cxn ang="0">
                    <a:pos x="51" y="7"/>
                  </a:cxn>
                  <a:cxn ang="0">
                    <a:pos x="51" y="7"/>
                  </a:cxn>
                  <a:cxn ang="0">
                    <a:pos x="51" y="5"/>
                  </a:cxn>
                  <a:cxn ang="0">
                    <a:pos x="50" y="2"/>
                  </a:cxn>
                  <a:cxn ang="0">
                    <a:pos x="49" y="1"/>
                  </a:cxn>
                  <a:cxn ang="0">
                    <a:pos x="48" y="0"/>
                  </a:cxn>
                  <a:cxn ang="0">
                    <a:pos x="46" y="0"/>
                  </a:cxn>
                  <a:cxn ang="0">
                    <a:pos x="44" y="0"/>
                  </a:cxn>
                  <a:cxn ang="0">
                    <a:pos x="43" y="2"/>
                  </a:cxn>
                  <a:cxn ang="0">
                    <a:pos x="42" y="3"/>
                  </a:cxn>
                  <a:cxn ang="0">
                    <a:pos x="42" y="3"/>
                  </a:cxn>
                </a:cxnLst>
                <a:rect l="0" t="0" r="r" b="b"/>
                <a:pathLst>
                  <a:path w="51" h="88">
                    <a:moveTo>
                      <a:pt x="42" y="3"/>
                    </a:moveTo>
                    <a:lnTo>
                      <a:pt x="42" y="3"/>
                    </a:lnTo>
                    <a:lnTo>
                      <a:pt x="37" y="14"/>
                    </a:lnTo>
                    <a:lnTo>
                      <a:pt x="32" y="24"/>
                    </a:lnTo>
                    <a:lnTo>
                      <a:pt x="21" y="43"/>
                    </a:lnTo>
                    <a:lnTo>
                      <a:pt x="10" y="63"/>
                    </a:lnTo>
                    <a:lnTo>
                      <a:pt x="4" y="73"/>
                    </a:lnTo>
                    <a:lnTo>
                      <a:pt x="0" y="83"/>
                    </a:lnTo>
                    <a:lnTo>
                      <a:pt x="0" y="83"/>
                    </a:lnTo>
                    <a:lnTo>
                      <a:pt x="0" y="85"/>
                    </a:lnTo>
                    <a:lnTo>
                      <a:pt x="1" y="86"/>
                    </a:lnTo>
                    <a:lnTo>
                      <a:pt x="2" y="88"/>
                    </a:lnTo>
                    <a:lnTo>
                      <a:pt x="3" y="88"/>
                    </a:lnTo>
                    <a:lnTo>
                      <a:pt x="5" y="88"/>
                    </a:lnTo>
                    <a:lnTo>
                      <a:pt x="7" y="88"/>
                    </a:lnTo>
                    <a:lnTo>
                      <a:pt x="8" y="87"/>
                    </a:lnTo>
                    <a:lnTo>
                      <a:pt x="10" y="85"/>
                    </a:lnTo>
                    <a:lnTo>
                      <a:pt x="10" y="85"/>
                    </a:lnTo>
                    <a:lnTo>
                      <a:pt x="14" y="75"/>
                    </a:lnTo>
                    <a:lnTo>
                      <a:pt x="19" y="65"/>
                    </a:lnTo>
                    <a:lnTo>
                      <a:pt x="30" y="46"/>
                    </a:lnTo>
                    <a:lnTo>
                      <a:pt x="42" y="26"/>
                    </a:lnTo>
                    <a:lnTo>
                      <a:pt x="47" y="17"/>
                    </a:lnTo>
                    <a:lnTo>
                      <a:pt x="51" y="7"/>
                    </a:lnTo>
                    <a:lnTo>
                      <a:pt x="51" y="7"/>
                    </a:lnTo>
                    <a:lnTo>
                      <a:pt x="51" y="5"/>
                    </a:lnTo>
                    <a:lnTo>
                      <a:pt x="50" y="2"/>
                    </a:lnTo>
                    <a:lnTo>
                      <a:pt x="49" y="1"/>
                    </a:lnTo>
                    <a:lnTo>
                      <a:pt x="48" y="0"/>
                    </a:lnTo>
                    <a:lnTo>
                      <a:pt x="46" y="0"/>
                    </a:lnTo>
                    <a:lnTo>
                      <a:pt x="44" y="0"/>
                    </a:lnTo>
                    <a:lnTo>
                      <a:pt x="43" y="2"/>
                    </a:lnTo>
                    <a:lnTo>
                      <a:pt x="42" y="3"/>
                    </a:lnTo>
                    <a:lnTo>
                      <a:pt x="4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989"/>
              <p:cNvSpPr>
                <a:spLocks/>
              </p:cNvSpPr>
              <p:nvPr/>
            </p:nvSpPr>
            <p:spPr bwMode="auto">
              <a:xfrm>
                <a:off x="4268788" y="2722563"/>
                <a:ext cx="44450" cy="61913"/>
              </a:xfrm>
              <a:custGeom>
                <a:avLst/>
                <a:gdLst/>
                <a:ahLst/>
                <a:cxnLst>
                  <a:cxn ang="0">
                    <a:pos x="74" y="1"/>
                  </a:cxn>
                  <a:cxn ang="0">
                    <a:pos x="74" y="1"/>
                  </a:cxn>
                  <a:cxn ang="0">
                    <a:pos x="51" y="23"/>
                  </a:cxn>
                  <a:cxn ang="0">
                    <a:pos x="40" y="35"/>
                  </a:cxn>
                  <a:cxn ang="0">
                    <a:pos x="30" y="48"/>
                  </a:cxn>
                  <a:cxn ang="0">
                    <a:pos x="30" y="48"/>
                  </a:cxn>
                  <a:cxn ang="0">
                    <a:pos x="21" y="62"/>
                  </a:cxn>
                  <a:cxn ang="0">
                    <a:pos x="13" y="78"/>
                  </a:cxn>
                  <a:cxn ang="0">
                    <a:pos x="6" y="94"/>
                  </a:cxn>
                  <a:cxn ang="0">
                    <a:pos x="0" y="111"/>
                  </a:cxn>
                  <a:cxn ang="0">
                    <a:pos x="0" y="111"/>
                  </a:cxn>
                  <a:cxn ang="0">
                    <a:pos x="0" y="113"/>
                  </a:cxn>
                  <a:cxn ang="0">
                    <a:pos x="0" y="115"/>
                  </a:cxn>
                  <a:cxn ang="0">
                    <a:pos x="2" y="116"/>
                  </a:cxn>
                  <a:cxn ang="0">
                    <a:pos x="3" y="117"/>
                  </a:cxn>
                  <a:cxn ang="0">
                    <a:pos x="5" y="117"/>
                  </a:cxn>
                  <a:cxn ang="0">
                    <a:pos x="7" y="116"/>
                  </a:cxn>
                  <a:cxn ang="0">
                    <a:pos x="8" y="115"/>
                  </a:cxn>
                  <a:cxn ang="0">
                    <a:pos x="9" y="114"/>
                  </a:cxn>
                  <a:cxn ang="0">
                    <a:pos x="9" y="114"/>
                  </a:cxn>
                  <a:cxn ang="0">
                    <a:pos x="15" y="96"/>
                  </a:cxn>
                  <a:cxn ang="0">
                    <a:pos x="23" y="79"/>
                  </a:cxn>
                  <a:cxn ang="0">
                    <a:pos x="31" y="62"/>
                  </a:cxn>
                  <a:cxn ang="0">
                    <a:pos x="36" y="55"/>
                  </a:cxn>
                  <a:cxn ang="0">
                    <a:pos x="41" y="48"/>
                  </a:cxn>
                  <a:cxn ang="0">
                    <a:pos x="41" y="48"/>
                  </a:cxn>
                  <a:cxn ang="0">
                    <a:pos x="51" y="37"/>
                  </a:cxn>
                  <a:cxn ang="0">
                    <a:pos x="61" y="27"/>
                  </a:cxn>
                  <a:cxn ang="0">
                    <a:pos x="81" y="8"/>
                  </a:cxn>
                  <a:cxn ang="0">
                    <a:pos x="81" y="8"/>
                  </a:cxn>
                  <a:cxn ang="0">
                    <a:pos x="82" y="6"/>
                  </a:cxn>
                  <a:cxn ang="0">
                    <a:pos x="83" y="4"/>
                  </a:cxn>
                  <a:cxn ang="0">
                    <a:pos x="82" y="3"/>
                  </a:cxn>
                  <a:cxn ang="0">
                    <a:pos x="81" y="1"/>
                  </a:cxn>
                  <a:cxn ang="0">
                    <a:pos x="80" y="0"/>
                  </a:cxn>
                  <a:cxn ang="0">
                    <a:pos x="78" y="0"/>
                  </a:cxn>
                  <a:cxn ang="0">
                    <a:pos x="76" y="0"/>
                  </a:cxn>
                  <a:cxn ang="0">
                    <a:pos x="74" y="1"/>
                  </a:cxn>
                  <a:cxn ang="0">
                    <a:pos x="74" y="1"/>
                  </a:cxn>
                </a:cxnLst>
                <a:rect l="0" t="0" r="r" b="b"/>
                <a:pathLst>
                  <a:path w="83" h="117">
                    <a:moveTo>
                      <a:pt x="74" y="1"/>
                    </a:moveTo>
                    <a:lnTo>
                      <a:pt x="74" y="1"/>
                    </a:lnTo>
                    <a:lnTo>
                      <a:pt x="51" y="23"/>
                    </a:lnTo>
                    <a:lnTo>
                      <a:pt x="40" y="35"/>
                    </a:lnTo>
                    <a:lnTo>
                      <a:pt x="30" y="48"/>
                    </a:lnTo>
                    <a:lnTo>
                      <a:pt x="30" y="48"/>
                    </a:lnTo>
                    <a:lnTo>
                      <a:pt x="21" y="62"/>
                    </a:lnTo>
                    <a:lnTo>
                      <a:pt x="13" y="78"/>
                    </a:lnTo>
                    <a:lnTo>
                      <a:pt x="6" y="94"/>
                    </a:lnTo>
                    <a:lnTo>
                      <a:pt x="0" y="111"/>
                    </a:lnTo>
                    <a:lnTo>
                      <a:pt x="0" y="111"/>
                    </a:lnTo>
                    <a:lnTo>
                      <a:pt x="0" y="113"/>
                    </a:lnTo>
                    <a:lnTo>
                      <a:pt x="0" y="115"/>
                    </a:lnTo>
                    <a:lnTo>
                      <a:pt x="2" y="116"/>
                    </a:lnTo>
                    <a:lnTo>
                      <a:pt x="3" y="117"/>
                    </a:lnTo>
                    <a:lnTo>
                      <a:pt x="5" y="117"/>
                    </a:lnTo>
                    <a:lnTo>
                      <a:pt x="7" y="116"/>
                    </a:lnTo>
                    <a:lnTo>
                      <a:pt x="8" y="115"/>
                    </a:lnTo>
                    <a:lnTo>
                      <a:pt x="9" y="114"/>
                    </a:lnTo>
                    <a:lnTo>
                      <a:pt x="9" y="114"/>
                    </a:lnTo>
                    <a:lnTo>
                      <a:pt x="15" y="96"/>
                    </a:lnTo>
                    <a:lnTo>
                      <a:pt x="23" y="79"/>
                    </a:lnTo>
                    <a:lnTo>
                      <a:pt x="31" y="62"/>
                    </a:lnTo>
                    <a:lnTo>
                      <a:pt x="36" y="55"/>
                    </a:lnTo>
                    <a:lnTo>
                      <a:pt x="41" y="48"/>
                    </a:lnTo>
                    <a:lnTo>
                      <a:pt x="41" y="48"/>
                    </a:lnTo>
                    <a:lnTo>
                      <a:pt x="51" y="37"/>
                    </a:lnTo>
                    <a:lnTo>
                      <a:pt x="61" y="27"/>
                    </a:lnTo>
                    <a:lnTo>
                      <a:pt x="81" y="8"/>
                    </a:lnTo>
                    <a:lnTo>
                      <a:pt x="81" y="8"/>
                    </a:lnTo>
                    <a:lnTo>
                      <a:pt x="82" y="6"/>
                    </a:lnTo>
                    <a:lnTo>
                      <a:pt x="83" y="4"/>
                    </a:lnTo>
                    <a:lnTo>
                      <a:pt x="82" y="3"/>
                    </a:lnTo>
                    <a:lnTo>
                      <a:pt x="81" y="1"/>
                    </a:lnTo>
                    <a:lnTo>
                      <a:pt x="80" y="0"/>
                    </a:lnTo>
                    <a:lnTo>
                      <a:pt x="78" y="0"/>
                    </a:lnTo>
                    <a:lnTo>
                      <a:pt x="76" y="0"/>
                    </a:lnTo>
                    <a:lnTo>
                      <a:pt x="74" y="1"/>
                    </a:lnTo>
                    <a:lnTo>
                      <a:pt x="7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990"/>
              <p:cNvSpPr>
                <a:spLocks/>
              </p:cNvSpPr>
              <p:nvPr/>
            </p:nvSpPr>
            <p:spPr bwMode="auto">
              <a:xfrm>
                <a:off x="4346576" y="2727326"/>
                <a:ext cx="36513" cy="47625"/>
              </a:xfrm>
              <a:custGeom>
                <a:avLst/>
                <a:gdLst/>
                <a:ahLst/>
                <a:cxnLst>
                  <a:cxn ang="0">
                    <a:pos x="61" y="2"/>
                  </a:cxn>
                  <a:cxn ang="0">
                    <a:pos x="61" y="2"/>
                  </a:cxn>
                  <a:cxn ang="0">
                    <a:pos x="57" y="9"/>
                  </a:cxn>
                  <a:cxn ang="0">
                    <a:pos x="52" y="15"/>
                  </a:cxn>
                  <a:cxn ang="0">
                    <a:pos x="42" y="26"/>
                  </a:cxn>
                  <a:cxn ang="0">
                    <a:pos x="32" y="37"/>
                  </a:cxn>
                  <a:cxn ang="0">
                    <a:pos x="23" y="48"/>
                  </a:cxn>
                  <a:cxn ang="0">
                    <a:pos x="23" y="48"/>
                  </a:cxn>
                  <a:cxn ang="0">
                    <a:pos x="16" y="59"/>
                  </a:cxn>
                  <a:cxn ang="0">
                    <a:pos x="12" y="66"/>
                  </a:cxn>
                  <a:cxn ang="0">
                    <a:pos x="8" y="70"/>
                  </a:cxn>
                  <a:cxn ang="0">
                    <a:pos x="8" y="70"/>
                  </a:cxn>
                  <a:cxn ang="0">
                    <a:pos x="3" y="76"/>
                  </a:cxn>
                  <a:cxn ang="0">
                    <a:pos x="1" y="79"/>
                  </a:cxn>
                  <a:cxn ang="0">
                    <a:pos x="0" y="83"/>
                  </a:cxn>
                  <a:cxn ang="0">
                    <a:pos x="0" y="83"/>
                  </a:cxn>
                  <a:cxn ang="0">
                    <a:pos x="0" y="85"/>
                  </a:cxn>
                  <a:cxn ang="0">
                    <a:pos x="1" y="86"/>
                  </a:cxn>
                  <a:cxn ang="0">
                    <a:pos x="2" y="88"/>
                  </a:cxn>
                  <a:cxn ang="0">
                    <a:pos x="4" y="88"/>
                  </a:cxn>
                  <a:cxn ang="0">
                    <a:pos x="5" y="89"/>
                  </a:cxn>
                  <a:cxn ang="0">
                    <a:pos x="7" y="88"/>
                  </a:cxn>
                  <a:cxn ang="0">
                    <a:pos x="8" y="87"/>
                  </a:cxn>
                  <a:cxn ang="0">
                    <a:pos x="9" y="85"/>
                  </a:cxn>
                  <a:cxn ang="0">
                    <a:pos x="9" y="85"/>
                  </a:cxn>
                  <a:cxn ang="0">
                    <a:pos x="11" y="81"/>
                  </a:cxn>
                  <a:cxn ang="0">
                    <a:pos x="13" y="79"/>
                  </a:cxn>
                  <a:cxn ang="0">
                    <a:pos x="17" y="76"/>
                  </a:cxn>
                  <a:cxn ang="0">
                    <a:pos x="19" y="73"/>
                  </a:cxn>
                  <a:cxn ang="0">
                    <a:pos x="19" y="73"/>
                  </a:cxn>
                  <a:cxn ang="0">
                    <a:pos x="22" y="67"/>
                  </a:cxn>
                  <a:cxn ang="0">
                    <a:pos x="26" y="60"/>
                  </a:cxn>
                  <a:cxn ang="0">
                    <a:pos x="34" y="49"/>
                  </a:cxn>
                  <a:cxn ang="0">
                    <a:pos x="34" y="49"/>
                  </a:cxn>
                  <a:cxn ang="0">
                    <a:pos x="42" y="38"/>
                  </a:cxn>
                  <a:cxn ang="0">
                    <a:pos x="52" y="28"/>
                  </a:cxn>
                  <a:cxn ang="0">
                    <a:pos x="61" y="18"/>
                  </a:cxn>
                  <a:cxn ang="0">
                    <a:pos x="65" y="13"/>
                  </a:cxn>
                  <a:cxn ang="0">
                    <a:pos x="68" y="8"/>
                  </a:cxn>
                  <a:cxn ang="0">
                    <a:pos x="68" y="8"/>
                  </a:cxn>
                  <a:cxn ang="0">
                    <a:pos x="69" y="6"/>
                  </a:cxn>
                  <a:cxn ang="0">
                    <a:pos x="69" y="3"/>
                  </a:cxn>
                  <a:cxn ang="0">
                    <a:pos x="68" y="2"/>
                  </a:cxn>
                  <a:cxn ang="0">
                    <a:pos x="67" y="1"/>
                  </a:cxn>
                  <a:cxn ang="0">
                    <a:pos x="65" y="0"/>
                  </a:cxn>
                  <a:cxn ang="0">
                    <a:pos x="63" y="0"/>
                  </a:cxn>
                  <a:cxn ang="0">
                    <a:pos x="62" y="1"/>
                  </a:cxn>
                  <a:cxn ang="0">
                    <a:pos x="61" y="2"/>
                  </a:cxn>
                  <a:cxn ang="0">
                    <a:pos x="61" y="2"/>
                  </a:cxn>
                </a:cxnLst>
                <a:rect l="0" t="0" r="r" b="b"/>
                <a:pathLst>
                  <a:path w="69" h="89">
                    <a:moveTo>
                      <a:pt x="61" y="2"/>
                    </a:moveTo>
                    <a:lnTo>
                      <a:pt x="61" y="2"/>
                    </a:lnTo>
                    <a:lnTo>
                      <a:pt x="57" y="9"/>
                    </a:lnTo>
                    <a:lnTo>
                      <a:pt x="52" y="15"/>
                    </a:lnTo>
                    <a:lnTo>
                      <a:pt x="42" y="26"/>
                    </a:lnTo>
                    <a:lnTo>
                      <a:pt x="32" y="37"/>
                    </a:lnTo>
                    <a:lnTo>
                      <a:pt x="23" y="48"/>
                    </a:lnTo>
                    <a:lnTo>
                      <a:pt x="23" y="48"/>
                    </a:lnTo>
                    <a:lnTo>
                      <a:pt x="16" y="59"/>
                    </a:lnTo>
                    <a:lnTo>
                      <a:pt x="12" y="66"/>
                    </a:lnTo>
                    <a:lnTo>
                      <a:pt x="8" y="70"/>
                    </a:lnTo>
                    <a:lnTo>
                      <a:pt x="8" y="70"/>
                    </a:lnTo>
                    <a:lnTo>
                      <a:pt x="3" y="76"/>
                    </a:lnTo>
                    <a:lnTo>
                      <a:pt x="1" y="79"/>
                    </a:lnTo>
                    <a:lnTo>
                      <a:pt x="0" y="83"/>
                    </a:lnTo>
                    <a:lnTo>
                      <a:pt x="0" y="83"/>
                    </a:lnTo>
                    <a:lnTo>
                      <a:pt x="0" y="85"/>
                    </a:lnTo>
                    <a:lnTo>
                      <a:pt x="1" y="86"/>
                    </a:lnTo>
                    <a:lnTo>
                      <a:pt x="2" y="88"/>
                    </a:lnTo>
                    <a:lnTo>
                      <a:pt x="4" y="88"/>
                    </a:lnTo>
                    <a:lnTo>
                      <a:pt x="5" y="89"/>
                    </a:lnTo>
                    <a:lnTo>
                      <a:pt x="7" y="88"/>
                    </a:lnTo>
                    <a:lnTo>
                      <a:pt x="8" y="87"/>
                    </a:lnTo>
                    <a:lnTo>
                      <a:pt x="9" y="85"/>
                    </a:lnTo>
                    <a:lnTo>
                      <a:pt x="9" y="85"/>
                    </a:lnTo>
                    <a:lnTo>
                      <a:pt x="11" y="81"/>
                    </a:lnTo>
                    <a:lnTo>
                      <a:pt x="13" y="79"/>
                    </a:lnTo>
                    <a:lnTo>
                      <a:pt x="17" y="76"/>
                    </a:lnTo>
                    <a:lnTo>
                      <a:pt x="19" y="73"/>
                    </a:lnTo>
                    <a:lnTo>
                      <a:pt x="19" y="73"/>
                    </a:lnTo>
                    <a:lnTo>
                      <a:pt x="22" y="67"/>
                    </a:lnTo>
                    <a:lnTo>
                      <a:pt x="26" y="60"/>
                    </a:lnTo>
                    <a:lnTo>
                      <a:pt x="34" y="49"/>
                    </a:lnTo>
                    <a:lnTo>
                      <a:pt x="34" y="49"/>
                    </a:lnTo>
                    <a:lnTo>
                      <a:pt x="42" y="38"/>
                    </a:lnTo>
                    <a:lnTo>
                      <a:pt x="52" y="28"/>
                    </a:lnTo>
                    <a:lnTo>
                      <a:pt x="61" y="18"/>
                    </a:lnTo>
                    <a:lnTo>
                      <a:pt x="65" y="13"/>
                    </a:lnTo>
                    <a:lnTo>
                      <a:pt x="68" y="8"/>
                    </a:lnTo>
                    <a:lnTo>
                      <a:pt x="68" y="8"/>
                    </a:lnTo>
                    <a:lnTo>
                      <a:pt x="69" y="6"/>
                    </a:lnTo>
                    <a:lnTo>
                      <a:pt x="69" y="3"/>
                    </a:lnTo>
                    <a:lnTo>
                      <a:pt x="68" y="2"/>
                    </a:lnTo>
                    <a:lnTo>
                      <a:pt x="67" y="1"/>
                    </a:lnTo>
                    <a:lnTo>
                      <a:pt x="65" y="0"/>
                    </a:lnTo>
                    <a:lnTo>
                      <a:pt x="63" y="0"/>
                    </a:lnTo>
                    <a:lnTo>
                      <a:pt x="62" y="1"/>
                    </a:lnTo>
                    <a:lnTo>
                      <a:pt x="61" y="2"/>
                    </a:lnTo>
                    <a:lnTo>
                      <a:pt x="6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991"/>
              <p:cNvSpPr>
                <a:spLocks/>
              </p:cNvSpPr>
              <p:nvPr/>
            </p:nvSpPr>
            <p:spPr bwMode="auto">
              <a:xfrm>
                <a:off x="4402138" y="2727326"/>
                <a:ext cx="28575" cy="49213"/>
              </a:xfrm>
              <a:custGeom>
                <a:avLst/>
                <a:gdLst/>
                <a:ahLst/>
                <a:cxnLst>
                  <a:cxn ang="0">
                    <a:pos x="44" y="6"/>
                  </a:cxn>
                  <a:cxn ang="0">
                    <a:pos x="44" y="6"/>
                  </a:cxn>
                  <a:cxn ang="0">
                    <a:pos x="43" y="10"/>
                  </a:cxn>
                  <a:cxn ang="0">
                    <a:pos x="42" y="12"/>
                  </a:cxn>
                  <a:cxn ang="0">
                    <a:pos x="41" y="14"/>
                  </a:cxn>
                  <a:cxn ang="0">
                    <a:pos x="40" y="15"/>
                  </a:cxn>
                  <a:cxn ang="0">
                    <a:pos x="37" y="17"/>
                  </a:cxn>
                  <a:cxn ang="0">
                    <a:pos x="36" y="18"/>
                  </a:cxn>
                  <a:cxn ang="0">
                    <a:pos x="35" y="20"/>
                  </a:cxn>
                  <a:cxn ang="0">
                    <a:pos x="35" y="20"/>
                  </a:cxn>
                  <a:cxn ang="0">
                    <a:pos x="31" y="25"/>
                  </a:cxn>
                  <a:cxn ang="0">
                    <a:pos x="27" y="30"/>
                  </a:cxn>
                  <a:cxn ang="0">
                    <a:pos x="22" y="36"/>
                  </a:cxn>
                  <a:cxn ang="0">
                    <a:pos x="19" y="41"/>
                  </a:cxn>
                  <a:cxn ang="0">
                    <a:pos x="19" y="41"/>
                  </a:cxn>
                  <a:cxn ang="0">
                    <a:pos x="14" y="52"/>
                  </a:cxn>
                  <a:cxn ang="0">
                    <a:pos x="10" y="64"/>
                  </a:cxn>
                  <a:cxn ang="0">
                    <a:pos x="6" y="75"/>
                  </a:cxn>
                  <a:cxn ang="0">
                    <a:pos x="0" y="85"/>
                  </a:cxn>
                  <a:cxn ang="0">
                    <a:pos x="0" y="85"/>
                  </a:cxn>
                  <a:cxn ang="0">
                    <a:pos x="0" y="87"/>
                  </a:cxn>
                  <a:cxn ang="0">
                    <a:pos x="0" y="88"/>
                  </a:cxn>
                  <a:cxn ang="0">
                    <a:pos x="1" y="91"/>
                  </a:cxn>
                  <a:cxn ang="0">
                    <a:pos x="2" y="92"/>
                  </a:cxn>
                  <a:cxn ang="0">
                    <a:pos x="4" y="92"/>
                  </a:cxn>
                  <a:cxn ang="0">
                    <a:pos x="5" y="92"/>
                  </a:cxn>
                  <a:cxn ang="0">
                    <a:pos x="7" y="92"/>
                  </a:cxn>
                  <a:cxn ang="0">
                    <a:pos x="8" y="89"/>
                  </a:cxn>
                  <a:cxn ang="0">
                    <a:pos x="8" y="89"/>
                  </a:cxn>
                  <a:cxn ang="0">
                    <a:pos x="12" y="83"/>
                  </a:cxn>
                  <a:cxn ang="0">
                    <a:pos x="15" y="77"/>
                  </a:cxn>
                  <a:cxn ang="0">
                    <a:pos x="21" y="63"/>
                  </a:cxn>
                  <a:cxn ang="0">
                    <a:pos x="28" y="49"/>
                  </a:cxn>
                  <a:cxn ang="0">
                    <a:pos x="31" y="43"/>
                  </a:cxn>
                  <a:cxn ang="0">
                    <a:pos x="36" y="37"/>
                  </a:cxn>
                  <a:cxn ang="0">
                    <a:pos x="36" y="37"/>
                  </a:cxn>
                  <a:cxn ang="0">
                    <a:pos x="41" y="29"/>
                  </a:cxn>
                  <a:cxn ang="0">
                    <a:pos x="47" y="22"/>
                  </a:cxn>
                  <a:cxn ang="0">
                    <a:pos x="51" y="14"/>
                  </a:cxn>
                  <a:cxn ang="0">
                    <a:pos x="53" y="10"/>
                  </a:cxn>
                  <a:cxn ang="0">
                    <a:pos x="54" y="6"/>
                  </a:cxn>
                  <a:cxn ang="0">
                    <a:pos x="54" y="6"/>
                  </a:cxn>
                  <a:cxn ang="0">
                    <a:pos x="54" y="3"/>
                  </a:cxn>
                  <a:cxn ang="0">
                    <a:pos x="53" y="1"/>
                  </a:cxn>
                  <a:cxn ang="0">
                    <a:pos x="50" y="0"/>
                  </a:cxn>
                  <a:cxn ang="0">
                    <a:pos x="49" y="0"/>
                  </a:cxn>
                  <a:cxn ang="0">
                    <a:pos x="45" y="1"/>
                  </a:cxn>
                  <a:cxn ang="0">
                    <a:pos x="44" y="3"/>
                  </a:cxn>
                  <a:cxn ang="0">
                    <a:pos x="44" y="6"/>
                  </a:cxn>
                  <a:cxn ang="0">
                    <a:pos x="44" y="6"/>
                  </a:cxn>
                </a:cxnLst>
                <a:rect l="0" t="0" r="r" b="b"/>
                <a:pathLst>
                  <a:path w="54" h="92">
                    <a:moveTo>
                      <a:pt x="44" y="6"/>
                    </a:moveTo>
                    <a:lnTo>
                      <a:pt x="44" y="6"/>
                    </a:lnTo>
                    <a:lnTo>
                      <a:pt x="43" y="10"/>
                    </a:lnTo>
                    <a:lnTo>
                      <a:pt x="42" y="12"/>
                    </a:lnTo>
                    <a:lnTo>
                      <a:pt x="41" y="14"/>
                    </a:lnTo>
                    <a:lnTo>
                      <a:pt x="40" y="15"/>
                    </a:lnTo>
                    <a:lnTo>
                      <a:pt x="37" y="17"/>
                    </a:lnTo>
                    <a:lnTo>
                      <a:pt x="36" y="18"/>
                    </a:lnTo>
                    <a:lnTo>
                      <a:pt x="35" y="20"/>
                    </a:lnTo>
                    <a:lnTo>
                      <a:pt x="35" y="20"/>
                    </a:lnTo>
                    <a:lnTo>
                      <a:pt x="31" y="25"/>
                    </a:lnTo>
                    <a:lnTo>
                      <a:pt x="27" y="30"/>
                    </a:lnTo>
                    <a:lnTo>
                      <a:pt x="22" y="36"/>
                    </a:lnTo>
                    <a:lnTo>
                      <a:pt x="19" y="41"/>
                    </a:lnTo>
                    <a:lnTo>
                      <a:pt x="19" y="41"/>
                    </a:lnTo>
                    <a:lnTo>
                      <a:pt x="14" y="52"/>
                    </a:lnTo>
                    <a:lnTo>
                      <a:pt x="10" y="64"/>
                    </a:lnTo>
                    <a:lnTo>
                      <a:pt x="6" y="75"/>
                    </a:lnTo>
                    <a:lnTo>
                      <a:pt x="0" y="85"/>
                    </a:lnTo>
                    <a:lnTo>
                      <a:pt x="0" y="85"/>
                    </a:lnTo>
                    <a:lnTo>
                      <a:pt x="0" y="87"/>
                    </a:lnTo>
                    <a:lnTo>
                      <a:pt x="0" y="88"/>
                    </a:lnTo>
                    <a:lnTo>
                      <a:pt x="1" y="91"/>
                    </a:lnTo>
                    <a:lnTo>
                      <a:pt x="2" y="92"/>
                    </a:lnTo>
                    <a:lnTo>
                      <a:pt x="4" y="92"/>
                    </a:lnTo>
                    <a:lnTo>
                      <a:pt x="5" y="92"/>
                    </a:lnTo>
                    <a:lnTo>
                      <a:pt x="7" y="92"/>
                    </a:lnTo>
                    <a:lnTo>
                      <a:pt x="8" y="89"/>
                    </a:lnTo>
                    <a:lnTo>
                      <a:pt x="8" y="89"/>
                    </a:lnTo>
                    <a:lnTo>
                      <a:pt x="12" y="83"/>
                    </a:lnTo>
                    <a:lnTo>
                      <a:pt x="15" y="77"/>
                    </a:lnTo>
                    <a:lnTo>
                      <a:pt x="21" y="63"/>
                    </a:lnTo>
                    <a:lnTo>
                      <a:pt x="28" y="49"/>
                    </a:lnTo>
                    <a:lnTo>
                      <a:pt x="31" y="43"/>
                    </a:lnTo>
                    <a:lnTo>
                      <a:pt x="36" y="37"/>
                    </a:lnTo>
                    <a:lnTo>
                      <a:pt x="36" y="37"/>
                    </a:lnTo>
                    <a:lnTo>
                      <a:pt x="41" y="29"/>
                    </a:lnTo>
                    <a:lnTo>
                      <a:pt x="47" y="22"/>
                    </a:lnTo>
                    <a:lnTo>
                      <a:pt x="51" y="14"/>
                    </a:lnTo>
                    <a:lnTo>
                      <a:pt x="53" y="10"/>
                    </a:lnTo>
                    <a:lnTo>
                      <a:pt x="54" y="6"/>
                    </a:lnTo>
                    <a:lnTo>
                      <a:pt x="54" y="6"/>
                    </a:lnTo>
                    <a:lnTo>
                      <a:pt x="54" y="3"/>
                    </a:lnTo>
                    <a:lnTo>
                      <a:pt x="53" y="1"/>
                    </a:lnTo>
                    <a:lnTo>
                      <a:pt x="50" y="0"/>
                    </a:lnTo>
                    <a:lnTo>
                      <a:pt x="49" y="0"/>
                    </a:lnTo>
                    <a:lnTo>
                      <a:pt x="45" y="1"/>
                    </a:lnTo>
                    <a:lnTo>
                      <a:pt x="44" y="3"/>
                    </a:lnTo>
                    <a:lnTo>
                      <a:pt x="44" y="6"/>
                    </a:lnTo>
                    <a:lnTo>
                      <a:pt x="4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992"/>
              <p:cNvSpPr>
                <a:spLocks/>
              </p:cNvSpPr>
              <p:nvPr/>
            </p:nvSpPr>
            <p:spPr bwMode="auto">
              <a:xfrm>
                <a:off x="4464051" y="2733676"/>
                <a:ext cx="26988" cy="36513"/>
              </a:xfrm>
              <a:custGeom>
                <a:avLst/>
                <a:gdLst/>
                <a:ahLst/>
                <a:cxnLst>
                  <a:cxn ang="0">
                    <a:pos x="41" y="2"/>
                  </a:cxn>
                  <a:cxn ang="0">
                    <a:pos x="41" y="2"/>
                  </a:cxn>
                  <a:cxn ang="0">
                    <a:pos x="37" y="10"/>
                  </a:cxn>
                  <a:cxn ang="0">
                    <a:pos x="32" y="18"/>
                  </a:cxn>
                  <a:cxn ang="0">
                    <a:pos x="21" y="33"/>
                  </a:cxn>
                  <a:cxn ang="0">
                    <a:pos x="21" y="33"/>
                  </a:cxn>
                  <a:cxn ang="0">
                    <a:pos x="10" y="48"/>
                  </a:cxn>
                  <a:cxn ang="0">
                    <a:pos x="1" y="65"/>
                  </a:cxn>
                  <a:cxn ang="0">
                    <a:pos x="1" y="65"/>
                  </a:cxn>
                  <a:cxn ang="0">
                    <a:pos x="0" y="66"/>
                  </a:cxn>
                  <a:cxn ang="0">
                    <a:pos x="0" y="68"/>
                  </a:cxn>
                  <a:cxn ang="0">
                    <a:pos x="1" y="70"/>
                  </a:cxn>
                  <a:cxn ang="0">
                    <a:pos x="3" y="71"/>
                  </a:cxn>
                  <a:cxn ang="0">
                    <a:pos x="4" y="71"/>
                  </a:cxn>
                  <a:cxn ang="0">
                    <a:pos x="6" y="71"/>
                  </a:cxn>
                  <a:cxn ang="0">
                    <a:pos x="7" y="71"/>
                  </a:cxn>
                  <a:cxn ang="0">
                    <a:pos x="9" y="69"/>
                  </a:cxn>
                  <a:cxn ang="0">
                    <a:pos x="9" y="69"/>
                  </a:cxn>
                  <a:cxn ang="0">
                    <a:pos x="18" y="54"/>
                  </a:cxn>
                  <a:cxn ang="0">
                    <a:pos x="29" y="37"/>
                  </a:cxn>
                  <a:cxn ang="0">
                    <a:pos x="29" y="37"/>
                  </a:cxn>
                  <a:cxn ang="0">
                    <a:pos x="40" y="21"/>
                  </a:cxn>
                  <a:cxn ang="0">
                    <a:pos x="46" y="13"/>
                  </a:cxn>
                  <a:cxn ang="0">
                    <a:pos x="51" y="5"/>
                  </a:cxn>
                  <a:cxn ang="0">
                    <a:pos x="51" y="5"/>
                  </a:cxn>
                  <a:cxn ang="0">
                    <a:pos x="51" y="3"/>
                  </a:cxn>
                  <a:cxn ang="0">
                    <a:pos x="51" y="1"/>
                  </a:cxn>
                  <a:cxn ang="0">
                    <a:pos x="50" y="0"/>
                  </a:cxn>
                  <a:cxn ang="0">
                    <a:pos x="47" y="0"/>
                  </a:cxn>
                  <a:cxn ang="0">
                    <a:pos x="44" y="0"/>
                  </a:cxn>
                  <a:cxn ang="0">
                    <a:pos x="42" y="1"/>
                  </a:cxn>
                  <a:cxn ang="0">
                    <a:pos x="41" y="2"/>
                  </a:cxn>
                  <a:cxn ang="0">
                    <a:pos x="41" y="2"/>
                  </a:cxn>
                </a:cxnLst>
                <a:rect l="0" t="0" r="r" b="b"/>
                <a:pathLst>
                  <a:path w="51" h="71">
                    <a:moveTo>
                      <a:pt x="41" y="2"/>
                    </a:moveTo>
                    <a:lnTo>
                      <a:pt x="41" y="2"/>
                    </a:lnTo>
                    <a:lnTo>
                      <a:pt x="37" y="10"/>
                    </a:lnTo>
                    <a:lnTo>
                      <a:pt x="32" y="18"/>
                    </a:lnTo>
                    <a:lnTo>
                      <a:pt x="21" y="33"/>
                    </a:lnTo>
                    <a:lnTo>
                      <a:pt x="21" y="33"/>
                    </a:lnTo>
                    <a:lnTo>
                      <a:pt x="10" y="48"/>
                    </a:lnTo>
                    <a:lnTo>
                      <a:pt x="1" y="65"/>
                    </a:lnTo>
                    <a:lnTo>
                      <a:pt x="1" y="65"/>
                    </a:lnTo>
                    <a:lnTo>
                      <a:pt x="0" y="66"/>
                    </a:lnTo>
                    <a:lnTo>
                      <a:pt x="0" y="68"/>
                    </a:lnTo>
                    <a:lnTo>
                      <a:pt x="1" y="70"/>
                    </a:lnTo>
                    <a:lnTo>
                      <a:pt x="3" y="71"/>
                    </a:lnTo>
                    <a:lnTo>
                      <a:pt x="4" y="71"/>
                    </a:lnTo>
                    <a:lnTo>
                      <a:pt x="6" y="71"/>
                    </a:lnTo>
                    <a:lnTo>
                      <a:pt x="7" y="71"/>
                    </a:lnTo>
                    <a:lnTo>
                      <a:pt x="9" y="69"/>
                    </a:lnTo>
                    <a:lnTo>
                      <a:pt x="9" y="69"/>
                    </a:lnTo>
                    <a:lnTo>
                      <a:pt x="18" y="54"/>
                    </a:lnTo>
                    <a:lnTo>
                      <a:pt x="29" y="37"/>
                    </a:lnTo>
                    <a:lnTo>
                      <a:pt x="29" y="37"/>
                    </a:lnTo>
                    <a:lnTo>
                      <a:pt x="40" y="21"/>
                    </a:lnTo>
                    <a:lnTo>
                      <a:pt x="46" y="13"/>
                    </a:lnTo>
                    <a:lnTo>
                      <a:pt x="51" y="5"/>
                    </a:lnTo>
                    <a:lnTo>
                      <a:pt x="51" y="5"/>
                    </a:lnTo>
                    <a:lnTo>
                      <a:pt x="51" y="3"/>
                    </a:lnTo>
                    <a:lnTo>
                      <a:pt x="51" y="1"/>
                    </a:lnTo>
                    <a:lnTo>
                      <a:pt x="50" y="0"/>
                    </a:lnTo>
                    <a:lnTo>
                      <a:pt x="47" y="0"/>
                    </a:lnTo>
                    <a:lnTo>
                      <a:pt x="44" y="0"/>
                    </a:lnTo>
                    <a:lnTo>
                      <a:pt x="42" y="1"/>
                    </a:lnTo>
                    <a:lnTo>
                      <a:pt x="41" y="2"/>
                    </a:lnTo>
                    <a:lnTo>
                      <a:pt x="4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993"/>
              <p:cNvSpPr>
                <a:spLocks/>
              </p:cNvSpPr>
              <p:nvPr/>
            </p:nvSpPr>
            <p:spPr bwMode="auto">
              <a:xfrm>
                <a:off x="4532313" y="2736851"/>
                <a:ext cx="30163" cy="42863"/>
              </a:xfrm>
              <a:custGeom>
                <a:avLst/>
                <a:gdLst/>
                <a:ahLst/>
                <a:cxnLst>
                  <a:cxn ang="0">
                    <a:pos x="49" y="3"/>
                  </a:cxn>
                  <a:cxn ang="0">
                    <a:pos x="49" y="3"/>
                  </a:cxn>
                  <a:cxn ang="0">
                    <a:pos x="43" y="13"/>
                  </a:cxn>
                  <a:cxn ang="0">
                    <a:pos x="37" y="24"/>
                  </a:cxn>
                  <a:cxn ang="0">
                    <a:pos x="29" y="34"/>
                  </a:cxn>
                  <a:cxn ang="0">
                    <a:pos x="22" y="43"/>
                  </a:cxn>
                  <a:cxn ang="0">
                    <a:pos x="22" y="43"/>
                  </a:cxn>
                  <a:cxn ang="0">
                    <a:pos x="15" y="50"/>
                  </a:cxn>
                  <a:cxn ang="0">
                    <a:pos x="10" y="57"/>
                  </a:cxn>
                  <a:cxn ang="0">
                    <a:pos x="4" y="65"/>
                  </a:cxn>
                  <a:cxn ang="0">
                    <a:pos x="1" y="74"/>
                  </a:cxn>
                  <a:cxn ang="0">
                    <a:pos x="1" y="74"/>
                  </a:cxn>
                  <a:cxn ang="0">
                    <a:pos x="0" y="76"/>
                  </a:cxn>
                  <a:cxn ang="0">
                    <a:pos x="1" y="78"/>
                  </a:cxn>
                  <a:cxn ang="0">
                    <a:pos x="2" y="79"/>
                  </a:cxn>
                  <a:cxn ang="0">
                    <a:pos x="4" y="79"/>
                  </a:cxn>
                  <a:cxn ang="0">
                    <a:pos x="6" y="80"/>
                  </a:cxn>
                  <a:cxn ang="0">
                    <a:pos x="8" y="79"/>
                  </a:cxn>
                  <a:cxn ang="0">
                    <a:pos x="9" y="78"/>
                  </a:cxn>
                  <a:cxn ang="0">
                    <a:pos x="10" y="76"/>
                  </a:cxn>
                  <a:cxn ang="0">
                    <a:pos x="10" y="76"/>
                  </a:cxn>
                  <a:cxn ang="0">
                    <a:pos x="13" y="70"/>
                  </a:cxn>
                  <a:cxn ang="0">
                    <a:pos x="15" y="65"/>
                  </a:cxn>
                  <a:cxn ang="0">
                    <a:pos x="22" y="56"/>
                  </a:cxn>
                  <a:cxn ang="0">
                    <a:pos x="22" y="56"/>
                  </a:cxn>
                  <a:cxn ang="0">
                    <a:pos x="29" y="50"/>
                  </a:cxn>
                  <a:cxn ang="0">
                    <a:pos x="32" y="46"/>
                  </a:cxn>
                  <a:cxn ang="0">
                    <a:pos x="35" y="43"/>
                  </a:cxn>
                  <a:cxn ang="0">
                    <a:pos x="35" y="43"/>
                  </a:cxn>
                  <a:cxn ang="0">
                    <a:pos x="41" y="33"/>
                  </a:cxn>
                  <a:cxn ang="0">
                    <a:pos x="46" y="25"/>
                  </a:cxn>
                  <a:cxn ang="0">
                    <a:pos x="52" y="17"/>
                  </a:cxn>
                  <a:cxn ang="0">
                    <a:pos x="57" y="7"/>
                  </a:cxn>
                  <a:cxn ang="0">
                    <a:pos x="57" y="7"/>
                  </a:cxn>
                  <a:cxn ang="0">
                    <a:pos x="57" y="5"/>
                  </a:cxn>
                  <a:cxn ang="0">
                    <a:pos x="57" y="4"/>
                  </a:cxn>
                  <a:cxn ang="0">
                    <a:pos x="56" y="2"/>
                  </a:cxn>
                  <a:cxn ang="0">
                    <a:pos x="55" y="1"/>
                  </a:cxn>
                  <a:cxn ang="0">
                    <a:pos x="53" y="0"/>
                  </a:cxn>
                  <a:cxn ang="0">
                    <a:pos x="52" y="0"/>
                  </a:cxn>
                  <a:cxn ang="0">
                    <a:pos x="50" y="1"/>
                  </a:cxn>
                  <a:cxn ang="0">
                    <a:pos x="49" y="3"/>
                  </a:cxn>
                  <a:cxn ang="0">
                    <a:pos x="49" y="3"/>
                  </a:cxn>
                </a:cxnLst>
                <a:rect l="0" t="0" r="r" b="b"/>
                <a:pathLst>
                  <a:path w="57" h="80">
                    <a:moveTo>
                      <a:pt x="49" y="3"/>
                    </a:moveTo>
                    <a:lnTo>
                      <a:pt x="49" y="3"/>
                    </a:lnTo>
                    <a:lnTo>
                      <a:pt x="43" y="13"/>
                    </a:lnTo>
                    <a:lnTo>
                      <a:pt x="37" y="24"/>
                    </a:lnTo>
                    <a:lnTo>
                      <a:pt x="29" y="34"/>
                    </a:lnTo>
                    <a:lnTo>
                      <a:pt x="22" y="43"/>
                    </a:lnTo>
                    <a:lnTo>
                      <a:pt x="22" y="43"/>
                    </a:lnTo>
                    <a:lnTo>
                      <a:pt x="15" y="50"/>
                    </a:lnTo>
                    <a:lnTo>
                      <a:pt x="10" y="57"/>
                    </a:lnTo>
                    <a:lnTo>
                      <a:pt x="4" y="65"/>
                    </a:lnTo>
                    <a:lnTo>
                      <a:pt x="1" y="74"/>
                    </a:lnTo>
                    <a:lnTo>
                      <a:pt x="1" y="74"/>
                    </a:lnTo>
                    <a:lnTo>
                      <a:pt x="0" y="76"/>
                    </a:lnTo>
                    <a:lnTo>
                      <a:pt x="1" y="78"/>
                    </a:lnTo>
                    <a:lnTo>
                      <a:pt x="2" y="79"/>
                    </a:lnTo>
                    <a:lnTo>
                      <a:pt x="4" y="79"/>
                    </a:lnTo>
                    <a:lnTo>
                      <a:pt x="6" y="80"/>
                    </a:lnTo>
                    <a:lnTo>
                      <a:pt x="8" y="79"/>
                    </a:lnTo>
                    <a:lnTo>
                      <a:pt x="9" y="78"/>
                    </a:lnTo>
                    <a:lnTo>
                      <a:pt x="10" y="76"/>
                    </a:lnTo>
                    <a:lnTo>
                      <a:pt x="10" y="76"/>
                    </a:lnTo>
                    <a:lnTo>
                      <a:pt x="13" y="70"/>
                    </a:lnTo>
                    <a:lnTo>
                      <a:pt x="15" y="65"/>
                    </a:lnTo>
                    <a:lnTo>
                      <a:pt x="22" y="56"/>
                    </a:lnTo>
                    <a:lnTo>
                      <a:pt x="22" y="56"/>
                    </a:lnTo>
                    <a:lnTo>
                      <a:pt x="29" y="50"/>
                    </a:lnTo>
                    <a:lnTo>
                      <a:pt x="32" y="46"/>
                    </a:lnTo>
                    <a:lnTo>
                      <a:pt x="35" y="43"/>
                    </a:lnTo>
                    <a:lnTo>
                      <a:pt x="35" y="43"/>
                    </a:lnTo>
                    <a:lnTo>
                      <a:pt x="41" y="33"/>
                    </a:lnTo>
                    <a:lnTo>
                      <a:pt x="46" y="25"/>
                    </a:lnTo>
                    <a:lnTo>
                      <a:pt x="52" y="17"/>
                    </a:lnTo>
                    <a:lnTo>
                      <a:pt x="57" y="7"/>
                    </a:lnTo>
                    <a:lnTo>
                      <a:pt x="57" y="7"/>
                    </a:lnTo>
                    <a:lnTo>
                      <a:pt x="57" y="5"/>
                    </a:lnTo>
                    <a:lnTo>
                      <a:pt x="57" y="4"/>
                    </a:lnTo>
                    <a:lnTo>
                      <a:pt x="56" y="2"/>
                    </a:lnTo>
                    <a:lnTo>
                      <a:pt x="55" y="1"/>
                    </a:lnTo>
                    <a:lnTo>
                      <a:pt x="53" y="0"/>
                    </a:lnTo>
                    <a:lnTo>
                      <a:pt x="52" y="0"/>
                    </a:lnTo>
                    <a:lnTo>
                      <a:pt x="50" y="1"/>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994"/>
              <p:cNvSpPr>
                <a:spLocks/>
              </p:cNvSpPr>
              <p:nvPr/>
            </p:nvSpPr>
            <p:spPr bwMode="auto">
              <a:xfrm>
                <a:off x="4589463" y="2735263"/>
                <a:ext cx="22225" cy="34925"/>
              </a:xfrm>
              <a:custGeom>
                <a:avLst/>
                <a:gdLst/>
                <a:ahLst/>
                <a:cxnLst>
                  <a:cxn ang="0">
                    <a:pos x="33" y="2"/>
                  </a:cxn>
                  <a:cxn ang="0">
                    <a:pos x="33" y="2"/>
                  </a:cxn>
                  <a:cxn ang="0">
                    <a:pos x="24" y="16"/>
                  </a:cxn>
                  <a:cxn ang="0">
                    <a:pos x="16" y="31"/>
                  </a:cxn>
                  <a:cxn ang="0">
                    <a:pos x="7" y="46"/>
                  </a:cxn>
                  <a:cxn ang="0">
                    <a:pos x="1" y="61"/>
                  </a:cxn>
                  <a:cxn ang="0">
                    <a:pos x="1" y="61"/>
                  </a:cxn>
                  <a:cxn ang="0">
                    <a:pos x="0" y="63"/>
                  </a:cxn>
                  <a:cxn ang="0">
                    <a:pos x="1" y="64"/>
                  </a:cxn>
                  <a:cxn ang="0">
                    <a:pos x="2" y="65"/>
                  </a:cxn>
                  <a:cxn ang="0">
                    <a:pos x="4" y="66"/>
                  </a:cxn>
                  <a:cxn ang="0">
                    <a:pos x="7" y="66"/>
                  </a:cxn>
                  <a:cxn ang="0">
                    <a:pos x="8" y="65"/>
                  </a:cxn>
                  <a:cxn ang="0">
                    <a:pos x="10" y="63"/>
                  </a:cxn>
                  <a:cxn ang="0">
                    <a:pos x="10" y="63"/>
                  </a:cxn>
                  <a:cxn ang="0">
                    <a:pos x="17" y="49"/>
                  </a:cxn>
                  <a:cxn ang="0">
                    <a:pos x="24" y="34"/>
                  </a:cxn>
                  <a:cxn ang="0">
                    <a:pos x="32" y="21"/>
                  </a:cxn>
                  <a:cxn ang="0">
                    <a:pos x="42" y="7"/>
                  </a:cxn>
                  <a:cxn ang="0">
                    <a:pos x="42" y="7"/>
                  </a:cxn>
                  <a:cxn ang="0">
                    <a:pos x="42" y="5"/>
                  </a:cxn>
                  <a:cxn ang="0">
                    <a:pos x="42" y="4"/>
                  </a:cxn>
                  <a:cxn ang="0">
                    <a:pos x="41" y="2"/>
                  </a:cxn>
                  <a:cxn ang="0">
                    <a:pos x="40" y="1"/>
                  </a:cxn>
                  <a:cxn ang="0">
                    <a:pos x="38" y="0"/>
                  </a:cxn>
                  <a:cxn ang="0">
                    <a:pos x="36" y="0"/>
                  </a:cxn>
                  <a:cxn ang="0">
                    <a:pos x="34" y="1"/>
                  </a:cxn>
                  <a:cxn ang="0">
                    <a:pos x="33" y="2"/>
                  </a:cxn>
                  <a:cxn ang="0">
                    <a:pos x="33" y="2"/>
                  </a:cxn>
                </a:cxnLst>
                <a:rect l="0" t="0" r="r" b="b"/>
                <a:pathLst>
                  <a:path w="42" h="66">
                    <a:moveTo>
                      <a:pt x="33" y="2"/>
                    </a:moveTo>
                    <a:lnTo>
                      <a:pt x="33" y="2"/>
                    </a:lnTo>
                    <a:lnTo>
                      <a:pt x="24" y="16"/>
                    </a:lnTo>
                    <a:lnTo>
                      <a:pt x="16" y="31"/>
                    </a:lnTo>
                    <a:lnTo>
                      <a:pt x="7" y="46"/>
                    </a:lnTo>
                    <a:lnTo>
                      <a:pt x="1" y="61"/>
                    </a:lnTo>
                    <a:lnTo>
                      <a:pt x="1" y="61"/>
                    </a:lnTo>
                    <a:lnTo>
                      <a:pt x="0" y="63"/>
                    </a:lnTo>
                    <a:lnTo>
                      <a:pt x="1" y="64"/>
                    </a:lnTo>
                    <a:lnTo>
                      <a:pt x="2" y="65"/>
                    </a:lnTo>
                    <a:lnTo>
                      <a:pt x="4" y="66"/>
                    </a:lnTo>
                    <a:lnTo>
                      <a:pt x="7" y="66"/>
                    </a:lnTo>
                    <a:lnTo>
                      <a:pt x="8" y="65"/>
                    </a:lnTo>
                    <a:lnTo>
                      <a:pt x="10" y="63"/>
                    </a:lnTo>
                    <a:lnTo>
                      <a:pt x="10" y="63"/>
                    </a:lnTo>
                    <a:lnTo>
                      <a:pt x="17" y="49"/>
                    </a:lnTo>
                    <a:lnTo>
                      <a:pt x="24" y="34"/>
                    </a:lnTo>
                    <a:lnTo>
                      <a:pt x="32" y="21"/>
                    </a:lnTo>
                    <a:lnTo>
                      <a:pt x="42" y="7"/>
                    </a:lnTo>
                    <a:lnTo>
                      <a:pt x="42" y="7"/>
                    </a:lnTo>
                    <a:lnTo>
                      <a:pt x="42" y="5"/>
                    </a:lnTo>
                    <a:lnTo>
                      <a:pt x="42" y="4"/>
                    </a:lnTo>
                    <a:lnTo>
                      <a:pt x="41" y="2"/>
                    </a:lnTo>
                    <a:lnTo>
                      <a:pt x="40" y="1"/>
                    </a:lnTo>
                    <a:lnTo>
                      <a:pt x="38" y="0"/>
                    </a:lnTo>
                    <a:lnTo>
                      <a:pt x="36" y="0"/>
                    </a:lnTo>
                    <a:lnTo>
                      <a:pt x="34"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995"/>
              <p:cNvSpPr>
                <a:spLocks/>
              </p:cNvSpPr>
              <p:nvPr/>
            </p:nvSpPr>
            <p:spPr bwMode="auto">
              <a:xfrm>
                <a:off x="4651376" y="2736851"/>
                <a:ext cx="25400" cy="42863"/>
              </a:xfrm>
              <a:custGeom>
                <a:avLst/>
                <a:gdLst/>
                <a:ahLst/>
                <a:cxnLst>
                  <a:cxn ang="0">
                    <a:pos x="39" y="4"/>
                  </a:cxn>
                  <a:cxn ang="0">
                    <a:pos x="39" y="4"/>
                  </a:cxn>
                  <a:cxn ang="0">
                    <a:pos x="36" y="13"/>
                  </a:cxn>
                  <a:cxn ang="0">
                    <a:pos x="31" y="22"/>
                  </a:cxn>
                  <a:cxn ang="0">
                    <a:pos x="22" y="39"/>
                  </a:cxn>
                  <a:cxn ang="0">
                    <a:pos x="11" y="56"/>
                  </a:cxn>
                  <a:cxn ang="0">
                    <a:pos x="0" y="73"/>
                  </a:cxn>
                  <a:cxn ang="0">
                    <a:pos x="0" y="73"/>
                  </a:cxn>
                  <a:cxn ang="0">
                    <a:pos x="0" y="75"/>
                  </a:cxn>
                  <a:cxn ang="0">
                    <a:pos x="0" y="76"/>
                  </a:cxn>
                  <a:cxn ang="0">
                    <a:pos x="1" y="78"/>
                  </a:cxn>
                  <a:cxn ang="0">
                    <a:pos x="2" y="79"/>
                  </a:cxn>
                  <a:cxn ang="0">
                    <a:pos x="4" y="80"/>
                  </a:cxn>
                  <a:cxn ang="0">
                    <a:pos x="5" y="80"/>
                  </a:cxn>
                  <a:cxn ang="0">
                    <a:pos x="8" y="79"/>
                  </a:cxn>
                  <a:cxn ang="0">
                    <a:pos x="9" y="78"/>
                  </a:cxn>
                  <a:cxn ang="0">
                    <a:pos x="9" y="78"/>
                  </a:cxn>
                  <a:cxn ang="0">
                    <a:pos x="20" y="60"/>
                  </a:cxn>
                  <a:cxn ang="0">
                    <a:pos x="30" y="43"/>
                  </a:cxn>
                  <a:cxn ang="0">
                    <a:pos x="41" y="25"/>
                  </a:cxn>
                  <a:cxn ang="0">
                    <a:pos x="44" y="16"/>
                  </a:cxn>
                  <a:cxn ang="0">
                    <a:pos x="47" y="6"/>
                  </a:cxn>
                  <a:cxn ang="0">
                    <a:pos x="47" y="6"/>
                  </a:cxn>
                  <a:cxn ang="0">
                    <a:pos x="48" y="4"/>
                  </a:cxn>
                  <a:cxn ang="0">
                    <a:pos x="47" y="3"/>
                  </a:cxn>
                  <a:cxn ang="0">
                    <a:pos x="46" y="1"/>
                  </a:cxn>
                  <a:cxn ang="0">
                    <a:pos x="44" y="1"/>
                  </a:cxn>
                  <a:cxn ang="0">
                    <a:pos x="43" y="0"/>
                  </a:cxn>
                  <a:cxn ang="0">
                    <a:pos x="41" y="1"/>
                  </a:cxn>
                  <a:cxn ang="0">
                    <a:pos x="40" y="2"/>
                  </a:cxn>
                  <a:cxn ang="0">
                    <a:pos x="39" y="4"/>
                  </a:cxn>
                  <a:cxn ang="0">
                    <a:pos x="39" y="4"/>
                  </a:cxn>
                </a:cxnLst>
                <a:rect l="0" t="0" r="r" b="b"/>
                <a:pathLst>
                  <a:path w="48" h="80">
                    <a:moveTo>
                      <a:pt x="39" y="4"/>
                    </a:moveTo>
                    <a:lnTo>
                      <a:pt x="39" y="4"/>
                    </a:lnTo>
                    <a:lnTo>
                      <a:pt x="36" y="13"/>
                    </a:lnTo>
                    <a:lnTo>
                      <a:pt x="31" y="22"/>
                    </a:lnTo>
                    <a:lnTo>
                      <a:pt x="22" y="39"/>
                    </a:lnTo>
                    <a:lnTo>
                      <a:pt x="11" y="56"/>
                    </a:lnTo>
                    <a:lnTo>
                      <a:pt x="0" y="73"/>
                    </a:lnTo>
                    <a:lnTo>
                      <a:pt x="0" y="73"/>
                    </a:lnTo>
                    <a:lnTo>
                      <a:pt x="0" y="75"/>
                    </a:lnTo>
                    <a:lnTo>
                      <a:pt x="0" y="76"/>
                    </a:lnTo>
                    <a:lnTo>
                      <a:pt x="1" y="78"/>
                    </a:lnTo>
                    <a:lnTo>
                      <a:pt x="2" y="79"/>
                    </a:lnTo>
                    <a:lnTo>
                      <a:pt x="4" y="80"/>
                    </a:lnTo>
                    <a:lnTo>
                      <a:pt x="5" y="80"/>
                    </a:lnTo>
                    <a:lnTo>
                      <a:pt x="8" y="79"/>
                    </a:lnTo>
                    <a:lnTo>
                      <a:pt x="9" y="78"/>
                    </a:lnTo>
                    <a:lnTo>
                      <a:pt x="9" y="78"/>
                    </a:lnTo>
                    <a:lnTo>
                      <a:pt x="20" y="60"/>
                    </a:lnTo>
                    <a:lnTo>
                      <a:pt x="30" y="43"/>
                    </a:lnTo>
                    <a:lnTo>
                      <a:pt x="41" y="25"/>
                    </a:lnTo>
                    <a:lnTo>
                      <a:pt x="44" y="16"/>
                    </a:lnTo>
                    <a:lnTo>
                      <a:pt x="47" y="6"/>
                    </a:lnTo>
                    <a:lnTo>
                      <a:pt x="47" y="6"/>
                    </a:lnTo>
                    <a:lnTo>
                      <a:pt x="48" y="4"/>
                    </a:lnTo>
                    <a:lnTo>
                      <a:pt x="47" y="3"/>
                    </a:lnTo>
                    <a:lnTo>
                      <a:pt x="46" y="1"/>
                    </a:lnTo>
                    <a:lnTo>
                      <a:pt x="44" y="1"/>
                    </a:lnTo>
                    <a:lnTo>
                      <a:pt x="43" y="0"/>
                    </a:lnTo>
                    <a:lnTo>
                      <a:pt x="41" y="1"/>
                    </a:lnTo>
                    <a:lnTo>
                      <a:pt x="40" y="2"/>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996"/>
              <p:cNvSpPr>
                <a:spLocks/>
              </p:cNvSpPr>
              <p:nvPr/>
            </p:nvSpPr>
            <p:spPr bwMode="auto">
              <a:xfrm>
                <a:off x="4702176" y="2738438"/>
                <a:ext cx="22225" cy="38100"/>
              </a:xfrm>
              <a:custGeom>
                <a:avLst/>
                <a:gdLst/>
                <a:ahLst/>
                <a:cxnLst>
                  <a:cxn ang="0">
                    <a:pos x="35" y="3"/>
                  </a:cxn>
                  <a:cxn ang="0">
                    <a:pos x="35" y="3"/>
                  </a:cxn>
                  <a:cxn ang="0">
                    <a:pos x="30" y="10"/>
                  </a:cxn>
                  <a:cxn ang="0">
                    <a:pos x="26" y="18"/>
                  </a:cxn>
                  <a:cxn ang="0">
                    <a:pos x="14" y="32"/>
                  </a:cxn>
                  <a:cxn ang="0">
                    <a:pos x="10" y="40"/>
                  </a:cxn>
                  <a:cxn ang="0">
                    <a:pos x="5" y="48"/>
                  </a:cxn>
                  <a:cxn ang="0">
                    <a:pos x="2" y="55"/>
                  </a:cxn>
                  <a:cxn ang="0">
                    <a:pos x="0" y="64"/>
                  </a:cxn>
                  <a:cxn ang="0">
                    <a:pos x="0" y="64"/>
                  </a:cxn>
                  <a:cxn ang="0">
                    <a:pos x="0" y="66"/>
                  </a:cxn>
                  <a:cxn ang="0">
                    <a:pos x="0" y="67"/>
                  </a:cxn>
                  <a:cxn ang="0">
                    <a:pos x="3" y="70"/>
                  </a:cxn>
                  <a:cxn ang="0">
                    <a:pos x="5" y="71"/>
                  </a:cxn>
                  <a:cxn ang="0">
                    <a:pos x="7" y="70"/>
                  </a:cxn>
                  <a:cxn ang="0">
                    <a:pos x="8" y="69"/>
                  </a:cxn>
                  <a:cxn ang="0">
                    <a:pos x="9" y="66"/>
                  </a:cxn>
                  <a:cxn ang="0">
                    <a:pos x="9" y="66"/>
                  </a:cxn>
                  <a:cxn ang="0">
                    <a:pos x="11" y="58"/>
                  </a:cxn>
                  <a:cxn ang="0">
                    <a:pos x="14" y="51"/>
                  </a:cxn>
                  <a:cxn ang="0">
                    <a:pos x="18" y="44"/>
                  </a:cxn>
                  <a:cxn ang="0">
                    <a:pos x="23" y="36"/>
                  </a:cxn>
                  <a:cxn ang="0">
                    <a:pos x="34" y="22"/>
                  </a:cxn>
                  <a:cxn ang="0">
                    <a:pos x="39" y="15"/>
                  </a:cxn>
                  <a:cxn ang="0">
                    <a:pos x="43" y="7"/>
                  </a:cxn>
                  <a:cxn ang="0">
                    <a:pos x="43" y="7"/>
                  </a:cxn>
                  <a:cxn ang="0">
                    <a:pos x="43" y="5"/>
                  </a:cxn>
                  <a:cxn ang="0">
                    <a:pos x="43" y="4"/>
                  </a:cxn>
                  <a:cxn ang="0">
                    <a:pos x="42" y="2"/>
                  </a:cxn>
                  <a:cxn ang="0">
                    <a:pos x="41" y="1"/>
                  </a:cxn>
                  <a:cxn ang="0">
                    <a:pos x="39" y="0"/>
                  </a:cxn>
                  <a:cxn ang="0">
                    <a:pos x="38" y="0"/>
                  </a:cxn>
                  <a:cxn ang="0">
                    <a:pos x="36" y="1"/>
                  </a:cxn>
                  <a:cxn ang="0">
                    <a:pos x="35" y="3"/>
                  </a:cxn>
                  <a:cxn ang="0">
                    <a:pos x="35" y="3"/>
                  </a:cxn>
                </a:cxnLst>
                <a:rect l="0" t="0" r="r" b="b"/>
                <a:pathLst>
                  <a:path w="43" h="71">
                    <a:moveTo>
                      <a:pt x="35" y="3"/>
                    </a:moveTo>
                    <a:lnTo>
                      <a:pt x="35" y="3"/>
                    </a:lnTo>
                    <a:lnTo>
                      <a:pt x="30" y="10"/>
                    </a:lnTo>
                    <a:lnTo>
                      <a:pt x="26" y="18"/>
                    </a:lnTo>
                    <a:lnTo>
                      <a:pt x="14" y="32"/>
                    </a:lnTo>
                    <a:lnTo>
                      <a:pt x="10" y="40"/>
                    </a:lnTo>
                    <a:lnTo>
                      <a:pt x="5" y="48"/>
                    </a:lnTo>
                    <a:lnTo>
                      <a:pt x="2" y="55"/>
                    </a:lnTo>
                    <a:lnTo>
                      <a:pt x="0" y="64"/>
                    </a:lnTo>
                    <a:lnTo>
                      <a:pt x="0" y="64"/>
                    </a:lnTo>
                    <a:lnTo>
                      <a:pt x="0" y="66"/>
                    </a:lnTo>
                    <a:lnTo>
                      <a:pt x="0" y="67"/>
                    </a:lnTo>
                    <a:lnTo>
                      <a:pt x="3" y="70"/>
                    </a:lnTo>
                    <a:lnTo>
                      <a:pt x="5" y="71"/>
                    </a:lnTo>
                    <a:lnTo>
                      <a:pt x="7" y="70"/>
                    </a:lnTo>
                    <a:lnTo>
                      <a:pt x="8" y="69"/>
                    </a:lnTo>
                    <a:lnTo>
                      <a:pt x="9" y="66"/>
                    </a:lnTo>
                    <a:lnTo>
                      <a:pt x="9" y="66"/>
                    </a:lnTo>
                    <a:lnTo>
                      <a:pt x="11" y="58"/>
                    </a:lnTo>
                    <a:lnTo>
                      <a:pt x="14" y="51"/>
                    </a:lnTo>
                    <a:lnTo>
                      <a:pt x="18" y="44"/>
                    </a:lnTo>
                    <a:lnTo>
                      <a:pt x="23" y="36"/>
                    </a:lnTo>
                    <a:lnTo>
                      <a:pt x="34" y="22"/>
                    </a:lnTo>
                    <a:lnTo>
                      <a:pt x="39" y="15"/>
                    </a:lnTo>
                    <a:lnTo>
                      <a:pt x="43" y="7"/>
                    </a:lnTo>
                    <a:lnTo>
                      <a:pt x="43" y="7"/>
                    </a:lnTo>
                    <a:lnTo>
                      <a:pt x="43" y="5"/>
                    </a:lnTo>
                    <a:lnTo>
                      <a:pt x="43" y="4"/>
                    </a:lnTo>
                    <a:lnTo>
                      <a:pt x="42" y="2"/>
                    </a:lnTo>
                    <a:lnTo>
                      <a:pt x="41" y="1"/>
                    </a:lnTo>
                    <a:lnTo>
                      <a:pt x="39" y="0"/>
                    </a:lnTo>
                    <a:lnTo>
                      <a:pt x="38" y="0"/>
                    </a:lnTo>
                    <a:lnTo>
                      <a:pt x="36" y="1"/>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997"/>
              <p:cNvSpPr>
                <a:spLocks/>
              </p:cNvSpPr>
              <p:nvPr/>
            </p:nvSpPr>
            <p:spPr bwMode="auto">
              <a:xfrm>
                <a:off x="4735513" y="2746376"/>
                <a:ext cx="25400" cy="30163"/>
              </a:xfrm>
              <a:custGeom>
                <a:avLst/>
                <a:gdLst/>
                <a:ahLst/>
                <a:cxnLst>
                  <a:cxn ang="0">
                    <a:pos x="39" y="1"/>
                  </a:cxn>
                  <a:cxn ang="0">
                    <a:pos x="39" y="1"/>
                  </a:cxn>
                  <a:cxn ang="0">
                    <a:pos x="29" y="12"/>
                  </a:cxn>
                  <a:cxn ang="0">
                    <a:pos x="20" y="23"/>
                  </a:cxn>
                  <a:cxn ang="0">
                    <a:pos x="1" y="48"/>
                  </a:cxn>
                  <a:cxn ang="0">
                    <a:pos x="1" y="48"/>
                  </a:cxn>
                  <a:cxn ang="0">
                    <a:pos x="0" y="50"/>
                  </a:cxn>
                  <a:cxn ang="0">
                    <a:pos x="0" y="51"/>
                  </a:cxn>
                  <a:cxn ang="0">
                    <a:pos x="2" y="56"/>
                  </a:cxn>
                  <a:cxn ang="0">
                    <a:pos x="3" y="57"/>
                  </a:cxn>
                  <a:cxn ang="0">
                    <a:pos x="4" y="57"/>
                  </a:cxn>
                  <a:cxn ang="0">
                    <a:pos x="6" y="57"/>
                  </a:cxn>
                  <a:cxn ang="0">
                    <a:pos x="8" y="55"/>
                  </a:cxn>
                  <a:cxn ang="0">
                    <a:pos x="8" y="55"/>
                  </a:cxn>
                  <a:cxn ang="0">
                    <a:pos x="26" y="31"/>
                  </a:cxn>
                  <a:cxn ang="0">
                    <a:pos x="35" y="18"/>
                  </a:cxn>
                  <a:cxn ang="0">
                    <a:pos x="45" y="7"/>
                  </a:cxn>
                  <a:cxn ang="0">
                    <a:pos x="45" y="7"/>
                  </a:cxn>
                  <a:cxn ang="0">
                    <a:pos x="46" y="6"/>
                  </a:cxn>
                  <a:cxn ang="0">
                    <a:pos x="48" y="4"/>
                  </a:cxn>
                  <a:cxn ang="0">
                    <a:pos x="46" y="2"/>
                  </a:cxn>
                  <a:cxn ang="0">
                    <a:pos x="45" y="1"/>
                  </a:cxn>
                  <a:cxn ang="0">
                    <a:pos x="44" y="0"/>
                  </a:cxn>
                  <a:cxn ang="0">
                    <a:pos x="42" y="0"/>
                  </a:cxn>
                  <a:cxn ang="0">
                    <a:pos x="40" y="0"/>
                  </a:cxn>
                  <a:cxn ang="0">
                    <a:pos x="39" y="1"/>
                  </a:cxn>
                  <a:cxn ang="0">
                    <a:pos x="39" y="1"/>
                  </a:cxn>
                </a:cxnLst>
                <a:rect l="0" t="0" r="r" b="b"/>
                <a:pathLst>
                  <a:path w="48" h="57">
                    <a:moveTo>
                      <a:pt x="39" y="1"/>
                    </a:moveTo>
                    <a:lnTo>
                      <a:pt x="39" y="1"/>
                    </a:lnTo>
                    <a:lnTo>
                      <a:pt x="29" y="12"/>
                    </a:lnTo>
                    <a:lnTo>
                      <a:pt x="20" y="23"/>
                    </a:lnTo>
                    <a:lnTo>
                      <a:pt x="1" y="48"/>
                    </a:lnTo>
                    <a:lnTo>
                      <a:pt x="1" y="48"/>
                    </a:lnTo>
                    <a:lnTo>
                      <a:pt x="0" y="50"/>
                    </a:lnTo>
                    <a:lnTo>
                      <a:pt x="0" y="51"/>
                    </a:lnTo>
                    <a:lnTo>
                      <a:pt x="2" y="56"/>
                    </a:lnTo>
                    <a:lnTo>
                      <a:pt x="3" y="57"/>
                    </a:lnTo>
                    <a:lnTo>
                      <a:pt x="4" y="57"/>
                    </a:lnTo>
                    <a:lnTo>
                      <a:pt x="6" y="57"/>
                    </a:lnTo>
                    <a:lnTo>
                      <a:pt x="8" y="55"/>
                    </a:lnTo>
                    <a:lnTo>
                      <a:pt x="8" y="55"/>
                    </a:lnTo>
                    <a:lnTo>
                      <a:pt x="26" y="31"/>
                    </a:lnTo>
                    <a:lnTo>
                      <a:pt x="35" y="18"/>
                    </a:lnTo>
                    <a:lnTo>
                      <a:pt x="45" y="7"/>
                    </a:lnTo>
                    <a:lnTo>
                      <a:pt x="45" y="7"/>
                    </a:lnTo>
                    <a:lnTo>
                      <a:pt x="46" y="6"/>
                    </a:lnTo>
                    <a:lnTo>
                      <a:pt x="48" y="4"/>
                    </a:lnTo>
                    <a:lnTo>
                      <a:pt x="46" y="2"/>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998"/>
              <p:cNvSpPr>
                <a:spLocks/>
              </p:cNvSpPr>
              <p:nvPr/>
            </p:nvSpPr>
            <p:spPr bwMode="auto">
              <a:xfrm>
                <a:off x="4479926" y="2536826"/>
                <a:ext cx="31750" cy="34925"/>
              </a:xfrm>
              <a:custGeom>
                <a:avLst/>
                <a:gdLst/>
                <a:ahLst/>
                <a:cxnLst>
                  <a:cxn ang="0">
                    <a:pos x="52" y="1"/>
                  </a:cxn>
                  <a:cxn ang="0">
                    <a:pos x="52" y="1"/>
                  </a:cxn>
                  <a:cxn ang="0">
                    <a:pos x="38" y="15"/>
                  </a:cxn>
                  <a:cxn ang="0">
                    <a:pos x="26" y="30"/>
                  </a:cxn>
                  <a:cxn ang="0">
                    <a:pos x="13" y="44"/>
                  </a:cxn>
                  <a:cxn ang="0">
                    <a:pos x="1" y="58"/>
                  </a:cxn>
                  <a:cxn ang="0">
                    <a:pos x="1" y="58"/>
                  </a:cxn>
                  <a:cxn ang="0">
                    <a:pos x="0" y="60"/>
                  </a:cxn>
                  <a:cxn ang="0">
                    <a:pos x="0" y="61"/>
                  </a:cxn>
                  <a:cxn ang="0">
                    <a:pos x="0" y="63"/>
                  </a:cxn>
                  <a:cxn ang="0">
                    <a:pos x="1" y="64"/>
                  </a:cxn>
                  <a:cxn ang="0">
                    <a:pos x="2" y="65"/>
                  </a:cxn>
                  <a:cxn ang="0">
                    <a:pos x="4" y="66"/>
                  </a:cxn>
                  <a:cxn ang="0">
                    <a:pos x="6" y="66"/>
                  </a:cxn>
                  <a:cxn ang="0">
                    <a:pos x="7" y="65"/>
                  </a:cxn>
                  <a:cxn ang="0">
                    <a:pos x="7" y="65"/>
                  </a:cxn>
                  <a:cxn ang="0">
                    <a:pos x="21" y="50"/>
                  </a:cxn>
                  <a:cxn ang="0">
                    <a:pos x="33" y="36"/>
                  </a:cxn>
                  <a:cxn ang="0">
                    <a:pos x="46" y="21"/>
                  </a:cxn>
                  <a:cxn ang="0">
                    <a:pos x="58" y="7"/>
                  </a:cxn>
                  <a:cxn ang="0">
                    <a:pos x="58" y="7"/>
                  </a:cxn>
                  <a:cxn ang="0">
                    <a:pos x="59" y="6"/>
                  </a:cxn>
                  <a:cxn ang="0">
                    <a:pos x="60" y="4"/>
                  </a:cxn>
                  <a:cxn ang="0">
                    <a:pos x="59" y="2"/>
                  </a:cxn>
                  <a:cxn ang="0">
                    <a:pos x="58" y="1"/>
                  </a:cxn>
                  <a:cxn ang="0">
                    <a:pos x="57" y="0"/>
                  </a:cxn>
                  <a:cxn ang="0">
                    <a:pos x="55" y="0"/>
                  </a:cxn>
                  <a:cxn ang="0">
                    <a:pos x="54" y="0"/>
                  </a:cxn>
                  <a:cxn ang="0">
                    <a:pos x="52" y="1"/>
                  </a:cxn>
                  <a:cxn ang="0">
                    <a:pos x="52" y="1"/>
                  </a:cxn>
                </a:cxnLst>
                <a:rect l="0" t="0" r="r" b="b"/>
                <a:pathLst>
                  <a:path w="60" h="66">
                    <a:moveTo>
                      <a:pt x="52" y="1"/>
                    </a:moveTo>
                    <a:lnTo>
                      <a:pt x="52" y="1"/>
                    </a:lnTo>
                    <a:lnTo>
                      <a:pt x="38" y="15"/>
                    </a:lnTo>
                    <a:lnTo>
                      <a:pt x="26" y="30"/>
                    </a:lnTo>
                    <a:lnTo>
                      <a:pt x="13" y="44"/>
                    </a:lnTo>
                    <a:lnTo>
                      <a:pt x="1" y="58"/>
                    </a:lnTo>
                    <a:lnTo>
                      <a:pt x="1" y="58"/>
                    </a:lnTo>
                    <a:lnTo>
                      <a:pt x="0" y="60"/>
                    </a:lnTo>
                    <a:lnTo>
                      <a:pt x="0" y="61"/>
                    </a:lnTo>
                    <a:lnTo>
                      <a:pt x="0" y="63"/>
                    </a:lnTo>
                    <a:lnTo>
                      <a:pt x="1" y="64"/>
                    </a:lnTo>
                    <a:lnTo>
                      <a:pt x="2" y="65"/>
                    </a:lnTo>
                    <a:lnTo>
                      <a:pt x="4" y="66"/>
                    </a:lnTo>
                    <a:lnTo>
                      <a:pt x="6" y="66"/>
                    </a:lnTo>
                    <a:lnTo>
                      <a:pt x="7" y="65"/>
                    </a:lnTo>
                    <a:lnTo>
                      <a:pt x="7" y="65"/>
                    </a:lnTo>
                    <a:lnTo>
                      <a:pt x="21" y="50"/>
                    </a:lnTo>
                    <a:lnTo>
                      <a:pt x="33" y="36"/>
                    </a:lnTo>
                    <a:lnTo>
                      <a:pt x="46" y="21"/>
                    </a:lnTo>
                    <a:lnTo>
                      <a:pt x="58" y="7"/>
                    </a:lnTo>
                    <a:lnTo>
                      <a:pt x="58" y="7"/>
                    </a:lnTo>
                    <a:lnTo>
                      <a:pt x="59" y="6"/>
                    </a:lnTo>
                    <a:lnTo>
                      <a:pt x="60" y="4"/>
                    </a:lnTo>
                    <a:lnTo>
                      <a:pt x="59" y="2"/>
                    </a:lnTo>
                    <a:lnTo>
                      <a:pt x="58" y="1"/>
                    </a:lnTo>
                    <a:lnTo>
                      <a:pt x="57" y="0"/>
                    </a:lnTo>
                    <a:lnTo>
                      <a:pt x="55" y="0"/>
                    </a:lnTo>
                    <a:lnTo>
                      <a:pt x="54" y="0"/>
                    </a:lnTo>
                    <a:lnTo>
                      <a:pt x="52" y="1"/>
                    </a:lnTo>
                    <a:lnTo>
                      <a:pt x="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999"/>
              <p:cNvSpPr>
                <a:spLocks/>
              </p:cNvSpPr>
              <p:nvPr/>
            </p:nvSpPr>
            <p:spPr bwMode="auto">
              <a:xfrm>
                <a:off x="4513263" y="2566988"/>
                <a:ext cx="34925" cy="49213"/>
              </a:xfrm>
              <a:custGeom>
                <a:avLst/>
                <a:gdLst/>
                <a:ahLst/>
                <a:cxnLst>
                  <a:cxn ang="0">
                    <a:pos x="57" y="3"/>
                  </a:cxn>
                  <a:cxn ang="0">
                    <a:pos x="57" y="3"/>
                  </a:cxn>
                  <a:cxn ang="0">
                    <a:pos x="55" y="8"/>
                  </a:cxn>
                  <a:cxn ang="0">
                    <a:pos x="52" y="13"/>
                  </a:cxn>
                  <a:cxn ang="0">
                    <a:pos x="44" y="23"/>
                  </a:cxn>
                  <a:cxn ang="0">
                    <a:pos x="35" y="31"/>
                  </a:cxn>
                  <a:cxn ang="0">
                    <a:pos x="27" y="39"/>
                  </a:cxn>
                  <a:cxn ang="0">
                    <a:pos x="27" y="39"/>
                  </a:cxn>
                  <a:cxn ang="0">
                    <a:pos x="22" y="44"/>
                  </a:cxn>
                  <a:cxn ang="0">
                    <a:pos x="18" y="49"/>
                  </a:cxn>
                  <a:cxn ang="0">
                    <a:pos x="12" y="61"/>
                  </a:cxn>
                  <a:cxn ang="0">
                    <a:pos x="0" y="85"/>
                  </a:cxn>
                  <a:cxn ang="0">
                    <a:pos x="0" y="85"/>
                  </a:cxn>
                  <a:cxn ang="0">
                    <a:pos x="0" y="86"/>
                  </a:cxn>
                  <a:cxn ang="0">
                    <a:pos x="0" y="88"/>
                  </a:cxn>
                  <a:cxn ang="0">
                    <a:pos x="1" y="90"/>
                  </a:cxn>
                  <a:cxn ang="0">
                    <a:pos x="2" y="91"/>
                  </a:cxn>
                  <a:cxn ang="0">
                    <a:pos x="4" y="91"/>
                  </a:cxn>
                  <a:cxn ang="0">
                    <a:pos x="6" y="91"/>
                  </a:cxn>
                  <a:cxn ang="0">
                    <a:pos x="7" y="91"/>
                  </a:cxn>
                  <a:cxn ang="0">
                    <a:pos x="8" y="89"/>
                  </a:cxn>
                  <a:cxn ang="0">
                    <a:pos x="8" y="89"/>
                  </a:cxn>
                  <a:cxn ang="0">
                    <a:pos x="16" y="75"/>
                  </a:cxn>
                  <a:cxn ang="0">
                    <a:pos x="22" y="63"/>
                  </a:cxn>
                  <a:cxn ang="0">
                    <a:pos x="30" y="50"/>
                  </a:cxn>
                  <a:cxn ang="0">
                    <a:pos x="34" y="45"/>
                  </a:cxn>
                  <a:cxn ang="0">
                    <a:pos x="40" y="40"/>
                  </a:cxn>
                  <a:cxn ang="0">
                    <a:pos x="40" y="40"/>
                  </a:cxn>
                  <a:cxn ang="0">
                    <a:pos x="48" y="33"/>
                  </a:cxn>
                  <a:cxn ang="0">
                    <a:pos x="55" y="25"/>
                  </a:cxn>
                  <a:cxn ang="0">
                    <a:pos x="61" y="15"/>
                  </a:cxn>
                  <a:cxn ang="0">
                    <a:pos x="66" y="6"/>
                  </a:cxn>
                  <a:cxn ang="0">
                    <a:pos x="66" y="6"/>
                  </a:cxn>
                  <a:cxn ang="0">
                    <a:pos x="66" y="4"/>
                  </a:cxn>
                  <a:cxn ang="0">
                    <a:pos x="66" y="2"/>
                  </a:cxn>
                  <a:cxn ang="0">
                    <a:pos x="65" y="1"/>
                  </a:cxn>
                  <a:cxn ang="0">
                    <a:pos x="63" y="0"/>
                  </a:cxn>
                  <a:cxn ang="0">
                    <a:pos x="60" y="0"/>
                  </a:cxn>
                  <a:cxn ang="0">
                    <a:pos x="58" y="1"/>
                  </a:cxn>
                  <a:cxn ang="0">
                    <a:pos x="57" y="3"/>
                  </a:cxn>
                  <a:cxn ang="0">
                    <a:pos x="57" y="3"/>
                  </a:cxn>
                </a:cxnLst>
                <a:rect l="0" t="0" r="r" b="b"/>
                <a:pathLst>
                  <a:path w="66" h="91">
                    <a:moveTo>
                      <a:pt x="57" y="3"/>
                    </a:moveTo>
                    <a:lnTo>
                      <a:pt x="57" y="3"/>
                    </a:lnTo>
                    <a:lnTo>
                      <a:pt x="55" y="8"/>
                    </a:lnTo>
                    <a:lnTo>
                      <a:pt x="52" y="13"/>
                    </a:lnTo>
                    <a:lnTo>
                      <a:pt x="44" y="23"/>
                    </a:lnTo>
                    <a:lnTo>
                      <a:pt x="35" y="31"/>
                    </a:lnTo>
                    <a:lnTo>
                      <a:pt x="27" y="39"/>
                    </a:lnTo>
                    <a:lnTo>
                      <a:pt x="27" y="39"/>
                    </a:lnTo>
                    <a:lnTo>
                      <a:pt x="22" y="44"/>
                    </a:lnTo>
                    <a:lnTo>
                      <a:pt x="18" y="49"/>
                    </a:lnTo>
                    <a:lnTo>
                      <a:pt x="12" y="61"/>
                    </a:lnTo>
                    <a:lnTo>
                      <a:pt x="0" y="85"/>
                    </a:lnTo>
                    <a:lnTo>
                      <a:pt x="0" y="85"/>
                    </a:lnTo>
                    <a:lnTo>
                      <a:pt x="0" y="86"/>
                    </a:lnTo>
                    <a:lnTo>
                      <a:pt x="0" y="88"/>
                    </a:lnTo>
                    <a:lnTo>
                      <a:pt x="1" y="90"/>
                    </a:lnTo>
                    <a:lnTo>
                      <a:pt x="2" y="91"/>
                    </a:lnTo>
                    <a:lnTo>
                      <a:pt x="4" y="91"/>
                    </a:lnTo>
                    <a:lnTo>
                      <a:pt x="6" y="91"/>
                    </a:lnTo>
                    <a:lnTo>
                      <a:pt x="7" y="91"/>
                    </a:lnTo>
                    <a:lnTo>
                      <a:pt x="8" y="89"/>
                    </a:lnTo>
                    <a:lnTo>
                      <a:pt x="8" y="89"/>
                    </a:lnTo>
                    <a:lnTo>
                      <a:pt x="16" y="75"/>
                    </a:lnTo>
                    <a:lnTo>
                      <a:pt x="22" y="63"/>
                    </a:lnTo>
                    <a:lnTo>
                      <a:pt x="30" y="50"/>
                    </a:lnTo>
                    <a:lnTo>
                      <a:pt x="34" y="45"/>
                    </a:lnTo>
                    <a:lnTo>
                      <a:pt x="40" y="40"/>
                    </a:lnTo>
                    <a:lnTo>
                      <a:pt x="40" y="40"/>
                    </a:lnTo>
                    <a:lnTo>
                      <a:pt x="48" y="33"/>
                    </a:lnTo>
                    <a:lnTo>
                      <a:pt x="55" y="25"/>
                    </a:lnTo>
                    <a:lnTo>
                      <a:pt x="61" y="15"/>
                    </a:lnTo>
                    <a:lnTo>
                      <a:pt x="66" y="6"/>
                    </a:lnTo>
                    <a:lnTo>
                      <a:pt x="66" y="6"/>
                    </a:lnTo>
                    <a:lnTo>
                      <a:pt x="66" y="4"/>
                    </a:lnTo>
                    <a:lnTo>
                      <a:pt x="66" y="2"/>
                    </a:lnTo>
                    <a:lnTo>
                      <a:pt x="65" y="1"/>
                    </a:lnTo>
                    <a:lnTo>
                      <a:pt x="63" y="0"/>
                    </a:lnTo>
                    <a:lnTo>
                      <a:pt x="60" y="0"/>
                    </a:lnTo>
                    <a:lnTo>
                      <a:pt x="58" y="1"/>
                    </a:lnTo>
                    <a:lnTo>
                      <a:pt x="57" y="3"/>
                    </a:lnTo>
                    <a:lnTo>
                      <a:pt x="5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1000"/>
              <p:cNvSpPr>
                <a:spLocks/>
              </p:cNvSpPr>
              <p:nvPr/>
            </p:nvSpPr>
            <p:spPr bwMode="auto">
              <a:xfrm>
                <a:off x="4645026" y="2497138"/>
                <a:ext cx="34925" cy="55563"/>
              </a:xfrm>
              <a:custGeom>
                <a:avLst/>
                <a:gdLst/>
                <a:ahLst/>
                <a:cxnLst>
                  <a:cxn ang="0">
                    <a:pos x="58" y="2"/>
                  </a:cxn>
                  <a:cxn ang="0">
                    <a:pos x="58" y="2"/>
                  </a:cxn>
                  <a:cxn ang="0">
                    <a:pos x="1" y="97"/>
                  </a:cxn>
                  <a:cxn ang="0">
                    <a:pos x="1" y="97"/>
                  </a:cxn>
                  <a:cxn ang="0">
                    <a:pos x="0" y="100"/>
                  </a:cxn>
                  <a:cxn ang="0">
                    <a:pos x="1" y="102"/>
                  </a:cxn>
                  <a:cxn ang="0">
                    <a:pos x="1" y="103"/>
                  </a:cxn>
                  <a:cxn ang="0">
                    <a:pos x="3" y="104"/>
                  </a:cxn>
                  <a:cxn ang="0">
                    <a:pos x="4" y="105"/>
                  </a:cxn>
                  <a:cxn ang="0">
                    <a:pos x="6" y="105"/>
                  </a:cxn>
                  <a:cxn ang="0">
                    <a:pos x="8" y="104"/>
                  </a:cxn>
                  <a:cxn ang="0">
                    <a:pos x="9" y="103"/>
                  </a:cxn>
                  <a:cxn ang="0">
                    <a:pos x="9" y="103"/>
                  </a:cxn>
                  <a:cxn ang="0">
                    <a:pos x="66" y="7"/>
                  </a:cxn>
                  <a:cxn ang="0">
                    <a:pos x="66" y="7"/>
                  </a:cxn>
                  <a:cxn ang="0">
                    <a:pos x="67" y="5"/>
                  </a:cxn>
                  <a:cxn ang="0">
                    <a:pos x="67" y="4"/>
                  </a:cxn>
                  <a:cxn ang="0">
                    <a:pos x="66" y="2"/>
                  </a:cxn>
                  <a:cxn ang="0">
                    <a:pos x="64" y="1"/>
                  </a:cxn>
                  <a:cxn ang="0">
                    <a:pos x="63" y="0"/>
                  </a:cxn>
                  <a:cxn ang="0">
                    <a:pos x="61" y="0"/>
                  </a:cxn>
                  <a:cxn ang="0">
                    <a:pos x="60" y="1"/>
                  </a:cxn>
                  <a:cxn ang="0">
                    <a:pos x="58" y="2"/>
                  </a:cxn>
                  <a:cxn ang="0">
                    <a:pos x="58" y="2"/>
                  </a:cxn>
                </a:cxnLst>
                <a:rect l="0" t="0" r="r" b="b"/>
                <a:pathLst>
                  <a:path w="67" h="105">
                    <a:moveTo>
                      <a:pt x="58" y="2"/>
                    </a:moveTo>
                    <a:lnTo>
                      <a:pt x="58" y="2"/>
                    </a:lnTo>
                    <a:lnTo>
                      <a:pt x="1" y="97"/>
                    </a:lnTo>
                    <a:lnTo>
                      <a:pt x="1" y="97"/>
                    </a:lnTo>
                    <a:lnTo>
                      <a:pt x="0" y="100"/>
                    </a:lnTo>
                    <a:lnTo>
                      <a:pt x="1" y="102"/>
                    </a:lnTo>
                    <a:lnTo>
                      <a:pt x="1" y="103"/>
                    </a:lnTo>
                    <a:lnTo>
                      <a:pt x="3" y="104"/>
                    </a:lnTo>
                    <a:lnTo>
                      <a:pt x="4" y="105"/>
                    </a:lnTo>
                    <a:lnTo>
                      <a:pt x="6" y="105"/>
                    </a:lnTo>
                    <a:lnTo>
                      <a:pt x="8" y="104"/>
                    </a:lnTo>
                    <a:lnTo>
                      <a:pt x="9" y="103"/>
                    </a:lnTo>
                    <a:lnTo>
                      <a:pt x="9" y="103"/>
                    </a:lnTo>
                    <a:lnTo>
                      <a:pt x="66" y="7"/>
                    </a:lnTo>
                    <a:lnTo>
                      <a:pt x="66" y="7"/>
                    </a:lnTo>
                    <a:lnTo>
                      <a:pt x="67" y="5"/>
                    </a:lnTo>
                    <a:lnTo>
                      <a:pt x="67" y="4"/>
                    </a:lnTo>
                    <a:lnTo>
                      <a:pt x="66" y="2"/>
                    </a:lnTo>
                    <a:lnTo>
                      <a:pt x="64" y="1"/>
                    </a:lnTo>
                    <a:lnTo>
                      <a:pt x="63" y="0"/>
                    </a:lnTo>
                    <a:lnTo>
                      <a:pt x="61" y="0"/>
                    </a:lnTo>
                    <a:lnTo>
                      <a:pt x="60" y="1"/>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1001"/>
              <p:cNvSpPr>
                <a:spLocks/>
              </p:cNvSpPr>
              <p:nvPr/>
            </p:nvSpPr>
            <p:spPr bwMode="auto">
              <a:xfrm>
                <a:off x="4681538" y="2509838"/>
                <a:ext cx="28575" cy="31750"/>
              </a:xfrm>
              <a:custGeom>
                <a:avLst/>
                <a:gdLst/>
                <a:ahLst/>
                <a:cxnLst>
                  <a:cxn ang="0">
                    <a:pos x="46" y="1"/>
                  </a:cxn>
                  <a:cxn ang="0">
                    <a:pos x="46" y="1"/>
                  </a:cxn>
                  <a:cxn ang="0">
                    <a:pos x="22" y="26"/>
                  </a:cxn>
                  <a:cxn ang="0">
                    <a:pos x="11" y="39"/>
                  </a:cxn>
                  <a:cxn ang="0">
                    <a:pos x="0" y="53"/>
                  </a:cxn>
                  <a:cxn ang="0">
                    <a:pos x="0" y="53"/>
                  </a:cxn>
                  <a:cxn ang="0">
                    <a:pos x="0" y="55"/>
                  </a:cxn>
                  <a:cxn ang="0">
                    <a:pos x="0" y="56"/>
                  </a:cxn>
                  <a:cxn ang="0">
                    <a:pos x="1" y="58"/>
                  </a:cxn>
                  <a:cxn ang="0">
                    <a:pos x="2" y="59"/>
                  </a:cxn>
                  <a:cxn ang="0">
                    <a:pos x="4" y="60"/>
                  </a:cxn>
                  <a:cxn ang="0">
                    <a:pos x="5" y="60"/>
                  </a:cxn>
                  <a:cxn ang="0">
                    <a:pos x="8" y="59"/>
                  </a:cxn>
                  <a:cxn ang="0">
                    <a:pos x="9" y="58"/>
                  </a:cxn>
                  <a:cxn ang="0">
                    <a:pos x="9" y="58"/>
                  </a:cxn>
                  <a:cxn ang="0">
                    <a:pos x="19" y="44"/>
                  </a:cxn>
                  <a:cxn ang="0">
                    <a:pos x="29" y="32"/>
                  </a:cxn>
                  <a:cxn ang="0">
                    <a:pos x="52" y="8"/>
                  </a:cxn>
                  <a:cxn ang="0">
                    <a:pos x="52" y="8"/>
                  </a:cxn>
                  <a:cxn ang="0">
                    <a:pos x="54" y="6"/>
                  </a:cxn>
                  <a:cxn ang="0">
                    <a:pos x="54" y="4"/>
                  </a:cxn>
                  <a:cxn ang="0">
                    <a:pos x="53" y="3"/>
                  </a:cxn>
                  <a:cxn ang="0">
                    <a:pos x="52" y="1"/>
                  </a:cxn>
                  <a:cxn ang="0">
                    <a:pos x="51" y="0"/>
                  </a:cxn>
                  <a:cxn ang="0">
                    <a:pos x="49" y="0"/>
                  </a:cxn>
                  <a:cxn ang="0">
                    <a:pos x="48" y="0"/>
                  </a:cxn>
                  <a:cxn ang="0">
                    <a:pos x="46" y="1"/>
                  </a:cxn>
                  <a:cxn ang="0">
                    <a:pos x="46" y="1"/>
                  </a:cxn>
                </a:cxnLst>
                <a:rect l="0" t="0" r="r" b="b"/>
                <a:pathLst>
                  <a:path w="54" h="60">
                    <a:moveTo>
                      <a:pt x="46" y="1"/>
                    </a:moveTo>
                    <a:lnTo>
                      <a:pt x="46" y="1"/>
                    </a:lnTo>
                    <a:lnTo>
                      <a:pt x="22" y="26"/>
                    </a:lnTo>
                    <a:lnTo>
                      <a:pt x="11" y="39"/>
                    </a:lnTo>
                    <a:lnTo>
                      <a:pt x="0" y="53"/>
                    </a:lnTo>
                    <a:lnTo>
                      <a:pt x="0" y="53"/>
                    </a:lnTo>
                    <a:lnTo>
                      <a:pt x="0" y="55"/>
                    </a:lnTo>
                    <a:lnTo>
                      <a:pt x="0" y="56"/>
                    </a:lnTo>
                    <a:lnTo>
                      <a:pt x="1" y="58"/>
                    </a:lnTo>
                    <a:lnTo>
                      <a:pt x="2" y="59"/>
                    </a:lnTo>
                    <a:lnTo>
                      <a:pt x="4" y="60"/>
                    </a:lnTo>
                    <a:lnTo>
                      <a:pt x="5" y="60"/>
                    </a:lnTo>
                    <a:lnTo>
                      <a:pt x="8" y="59"/>
                    </a:lnTo>
                    <a:lnTo>
                      <a:pt x="9" y="58"/>
                    </a:lnTo>
                    <a:lnTo>
                      <a:pt x="9" y="58"/>
                    </a:lnTo>
                    <a:lnTo>
                      <a:pt x="19" y="44"/>
                    </a:lnTo>
                    <a:lnTo>
                      <a:pt x="29" y="32"/>
                    </a:lnTo>
                    <a:lnTo>
                      <a:pt x="52" y="8"/>
                    </a:lnTo>
                    <a:lnTo>
                      <a:pt x="52" y="8"/>
                    </a:lnTo>
                    <a:lnTo>
                      <a:pt x="54" y="6"/>
                    </a:lnTo>
                    <a:lnTo>
                      <a:pt x="54" y="4"/>
                    </a:lnTo>
                    <a:lnTo>
                      <a:pt x="53" y="3"/>
                    </a:lnTo>
                    <a:lnTo>
                      <a:pt x="52" y="1"/>
                    </a:lnTo>
                    <a:lnTo>
                      <a:pt x="51" y="0"/>
                    </a:lnTo>
                    <a:lnTo>
                      <a:pt x="49" y="0"/>
                    </a:lnTo>
                    <a:lnTo>
                      <a:pt x="48" y="0"/>
                    </a:lnTo>
                    <a:lnTo>
                      <a:pt x="46" y="1"/>
                    </a:lnTo>
                    <a:lnTo>
                      <a:pt x="4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1002"/>
              <p:cNvSpPr>
                <a:spLocks/>
              </p:cNvSpPr>
              <p:nvPr/>
            </p:nvSpPr>
            <p:spPr bwMode="auto">
              <a:xfrm>
                <a:off x="4714876" y="2520951"/>
                <a:ext cx="61913" cy="74613"/>
              </a:xfrm>
              <a:custGeom>
                <a:avLst/>
                <a:gdLst/>
                <a:ahLst/>
                <a:cxnLst>
                  <a:cxn ang="0">
                    <a:pos x="109" y="1"/>
                  </a:cxn>
                  <a:cxn ang="0">
                    <a:pos x="109" y="1"/>
                  </a:cxn>
                  <a:cxn ang="0">
                    <a:pos x="101" y="7"/>
                  </a:cxn>
                  <a:cxn ang="0">
                    <a:pos x="93" y="14"/>
                  </a:cxn>
                  <a:cxn ang="0">
                    <a:pos x="78" y="30"/>
                  </a:cxn>
                  <a:cxn ang="0">
                    <a:pos x="65" y="46"/>
                  </a:cxn>
                  <a:cxn ang="0">
                    <a:pos x="51" y="64"/>
                  </a:cxn>
                  <a:cxn ang="0">
                    <a:pos x="26" y="99"/>
                  </a:cxn>
                  <a:cxn ang="0">
                    <a:pos x="14" y="117"/>
                  </a:cxn>
                  <a:cxn ang="0">
                    <a:pos x="1" y="134"/>
                  </a:cxn>
                  <a:cxn ang="0">
                    <a:pos x="1" y="134"/>
                  </a:cxn>
                  <a:cxn ang="0">
                    <a:pos x="0" y="136"/>
                  </a:cxn>
                  <a:cxn ang="0">
                    <a:pos x="0" y="137"/>
                  </a:cxn>
                  <a:cxn ang="0">
                    <a:pos x="2" y="142"/>
                  </a:cxn>
                  <a:cxn ang="0">
                    <a:pos x="3" y="143"/>
                  </a:cxn>
                  <a:cxn ang="0">
                    <a:pos x="5" y="143"/>
                  </a:cxn>
                  <a:cxn ang="0">
                    <a:pos x="6" y="143"/>
                  </a:cxn>
                  <a:cxn ang="0">
                    <a:pos x="8" y="141"/>
                  </a:cxn>
                  <a:cxn ang="0">
                    <a:pos x="8" y="141"/>
                  </a:cxn>
                  <a:cxn ang="0">
                    <a:pos x="20" y="124"/>
                  </a:cxn>
                  <a:cxn ang="0">
                    <a:pos x="33" y="106"/>
                  </a:cxn>
                  <a:cxn ang="0">
                    <a:pos x="58" y="71"/>
                  </a:cxn>
                  <a:cxn ang="0">
                    <a:pos x="70" y="55"/>
                  </a:cxn>
                  <a:cxn ang="0">
                    <a:pos x="83" y="38"/>
                  </a:cxn>
                  <a:cxn ang="0">
                    <a:pos x="98" y="22"/>
                  </a:cxn>
                  <a:cxn ang="0">
                    <a:pos x="106" y="15"/>
                  </a:cxn>
                  <a:cxn ang="0">
                    <a:pos x="115" y="9"/>
                  </a:cxn>
                  <a:cxn ang="0">
                    <a:pos x="115" y="9"/>
                  </a:cxn>
                  <a:cxn ang="0">
                    <a:pos x="116" y="7"/>
                  </a:cxn>
                  <a:cxn ang="0">
                    <a:pos x="117" y="5"/>
                  </a:cxn>
                  <a:cxn ang="0">
                    <a:pos x="116" y="2"/>
                  </a:cxn>
                  <a:cxn ang="0">
                    <a:pos x="115" y="1"/>
                  </a:cxn>
                  <a:cxn ang="0">
                    <a:pos x="114" y="0"/>
                  </a:cxn>
                  <a:cxn ang="0">
                    <a:pos x="111" y="0"/>
                  </a:cxn>
                  <a:cxn ang="0">
                    <a:pos x="109" y="1"/>
                  </a:cxn>
                  <a:cxn ang="0">
                    <a:pos x="109" y="1"/>
                  </a:cxn>
                </a:cxnLst>
                <a:rect l="0" t="0" r="r" b="b"/>
                <a:pathLst>
                  <a:path w="117" h="143">
                    <a:moveTo>
                      <a:pt x="109" y="1"/>
                    </a:moveTo>
                    <a:lnTo>
                      <a:pt x="109" y="1"/>
                    </a:lnTo>
                    <a:lnTo>
                      <a:pt x="101" y="7"/>
                    </a:lnTo>
                    <a:lnTo>
                      <a:pt x="93" y="14"/>
                    </a:lnTo>
                    <a:lnTo>
                      <a:pt x="78" y="30"/>
                    </a:lnTo>
                    <a:lnTo>
                      <a:pt x="65" y="46"/>
                    </a:lnTo>
                    <a:lnTo>
                      <a:pt x="51" y="64"/>
                    </a:lnTo>
                    <a:lnTo>
                      <a:pt x="26" y="99"/>
                    </a:lnTo>
                    <a:lnTo>
                      <a:pt x="14" y="117"/>
                    </a:lnTo>
                    <a:lnTo>
                      <a:pt x="1" y="134"/>
                    </a:lnTo>
                    <a:lnTo>
                      <a:pt x="1" y="134"/>
                    </a:lnTo>
                    <a:lnTo>
                      <a:pt x="0" y="136"/>
                    </a:lnTo>
                    <a:lnTo>
                      <a:pt x="0" y="137"/>
                    </a:lnTo>
                    <a:lnTo>
                      <a:pt x="2" y="142"/>
                    </a:lnTo>
                    <a:lnTo>
                      <a:pt x="3" y="143"/>
                    </a:lnTo>
                    <a:lnTo>
                      <a:pt x="5" y="143"/>
                    </a:lnTo>
                    <a:lnTo>
                      <a:pt x="6" y="143"/>
                    </a:lnTo>
                    <a:lnTo>
                      <a:pt x="8" y="141"/>
                    </a:lnTo>
                    <a:lnTo>
                      <a:pt x="8" y="141"/>
                    </a:lnTo>
                    <a:lnTo>
                      <a:pt x="20" y="124"/>
                    </a:lnTo>
                    <a:lnTo>
                      <a:pt x="33" y="106"/>
                    </a:lnTo>
                    <a:lnTo>
                      <a:pt x="58" y="71"/>
                    </a:lnTo>
                    <a:lnTo>
                      <a:pt x="70" y="55"/>
                    </a:lnTo>
                    <a:lnTo>
                      <a:pt x="83" y="38"/>
                    </a:lnTo>
                    <a:lnTo>
                      <a:pt x="98" y="22"/>
                    </a:lnTo>
                    <a:lnTo>
                      <a:pt x="106" y="15"/>
                    </a:lnTo>
                    <a:lnTo>
                      <a:pt x="115" y="9"/>
                    </a:lnTo>
                    <a:lnTo>
                      <a:pt x="115" y="9"/>
                    </a:lnTo>
                    <a:lnTo>
                      <a:pt x="116" y="7"/>
                    </a:lnTo>
                    <a:lnTo>
                      <a:pt x="117" y="5"/>
                    </a:lnTo>
                    <a:lnTo>
                      <a:pt x="116" y="2"/>
                    </a:lnTo>
                    <a:lnTo>
                      <a:pt x="115" y="1"/>
                    </a:lnTo>
                    <a:lnTo>
                      <a:pt x="114" y="0"/>
                    </a:lnTo>
                    <a:lnTo>
                      <a:pt x="111" y="0"/>
                    </a:lnTo>
                    <a:lnTo>
                      <a:pt x="109" y="1"/>
                    </a:lnTo>
                    <a:lnTo>
                      <a:pt x="10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1003"/>
              <p:cNvSpPr>
                <a:spLocks/>
              </p:cNvSpPr>
              <p:nvPr/>
            </p:nvSpPr>
            <p:spPr bwMode="auto">
              <a:xfrm>
                <a:off x="4278313" y="2235201"/>
                <a:ext cx="103188" cy="136525"/>
              </a:xfrm>
              <a:custGeom>
                <a:avLst/>
                <a:gdLst/>
                <a:ahLst/>
                <a:cxnLst>
                  <a:cxn ang="0">
                    <a:pos x="186" y="0"/>
                  </a:cxn>
                  <a:cxn ang="0">
                    <a:pos x="186" y="0"/>
                  </a:cxn>
                  <a:cxn ang="0">
                    <a:pos x="171" y="12"/>
                  </a:cxn>
                  <a:cxn ang="0">
                    <a:pos x="156" y="26"/>
                  </a:cxn>
                  <a:cxn ang="0">
                    <a:pos x="143" y="39"/>
                  </a:cxn>
                  <a:cxn ang="0">
                    <a:pos x="129" y="54"/>
                  </a:cxn>
                  <a:cxn ang="0">
                    <a:pos x="117" y="68"/>
                  </a:cxn>
                  <a:cxn ang="0">
                    <a:pos x="104" y="84"/>
                  </a:cxn>
                  <a:cxn ang="0">
                    <a:pos x="81" y="115"/>
                  </a:cxn>
                  <a:cxn ang="0">
                    <a:pos x="60" y="148"/>
                  </a:cxn>
                  <a:cxn ang="0">
                    <a:pos x="39" y="181"/>
                  </a:cxn>
                  <a:cxn ang="0">
                    <a:pos x="1" y="249"/>
                  </a:cxn>
                  <a:cxn ang="0">
                    <a:pos x="1" y="249"/>
                  </a:cxn>
                  <a:cxn ang="0">
                    <a:pos x="0" y="251"/>
                  </a:cxn>
                  <a:cxn ang="0">
                    <a:pos x="1" y="253"/>
                  </a:cxn>
                  <a:cxn ang="0">
                    <a:pos x="1" y="255"/>
                  </a:cxn>
                  <a:cxn ang="0">
                    <a:pos x="3" y="256"/>
                  </a:cxn>
                  <a:cxn ang="0">
                    <a:pos x="4" y="257"/>
                  </a:cxn>
                  <a:cxn ang="0">
                    <a:pos x="6" y="257"/>
                  </a:cxn>
                  <a:cxn ang="0">
                    <a:pos x="8" y="256"/>
                  </a:cxn>
                  <a:cxn ang="0">
                    <a:pos x="9" y="254"/>
                  </a:cxn>
                  <a:cxn ang="0">
                    <a:pos x="9" y="254"/>
                  </a:cxn>
                  <a:cxn ang="0">
                    <a:pos x="46" y="187"/>
                  </a:cxn>
                  <a:cxn ang="0">
                    <a:pos x="67" y="154"/>
                  </a:cxn>
                  <a:cxn ang="0">
                    <a:pos x="88" y="122"/>
                  </a:cxn>
                  <a:cxn ang="0">
                    <a:pos x="110" y="90"/>
                  </a:cxn>
                  <a:cxn ang="0">
                    <a:pos x="123" y="75"/>
                  </a:cxn>
                  <a:cxn ang="0">
                    <a:pos x="135" y="61"/>
                  </a:cxn>
                  <a:cxn ang="0">
                    <a:pos x="148" y="46"/>
                  </a:cxn>
                  <a:cxn ang="0">
                    <a:pos x="162" y="33"/>
                  </a:cxn>
                  <a:cxn ang="0">
                    <a:pos x="176" y="20"/>
                  </a:cxn>
                  <a:cxn ang="0">
                    <a:pos x="191" y="8"/>
                  </a:cxn>
                  <a:cxn ang="0">
                    <a:pos x="191" y="8"/>
                  </a:cxn>
                  <a:cxn ang="0">
                    <a:pos x="192" y="7"/>
                  </a:cxn>
                  <a:cxn ang="0">
                    <a:pos x="193" y="5"/>
                  </a:cxn>
                  <a:cxn ang="0">
                    <a:pos x="192" y="2"/>
                  </a:cxn>
                  <a:cxn ang="0">
                    <a:pos x="191" y="0"/>
                  </a:cxn>
                  <a:cxn ang="0">
                    <a:pos x="189" y="0"/>
                  </a:cxn>
                  <a:cxn ang="0">
                    <a:pos x="188" y="0"/>
                  </a:cxn>
                  <a:cxn ang="0">
                    <a:pos x="186" y="0"/>
                  </a:cxn>
                  <a:cxn ang="0">
                    <a:pos x="186" y="0"/>
                  </a:cxn>
                </a:cxnLst>
                <a:rect l="0" t="0" r="r" b="b"/>
                <a:pathLst>
                  <a:path w="193" h="257">
                    <a:moveTo>
                      <a:pt x="186" y="0"/>
                    </a:moveTo>
                    <a:lnTo>
                      <a:pt x="186" y="0"/>
                    </a:lnTo>
                    <a:lnTo>
                      <a:pt x="171" y="12"/>
                    </a:lnTo>
                    <a:lnTo>
                      <a:pt x="156" y="26"/>
                    </a:lnTo>
                    <a:lnTo>
                      <a:pt x="143" y="39"/>
                    </a:lnTo>
                    <a:lnTo>
                      <a:pt x="129" y="54"/>
                    </a:lnTo>
                    <a:lnTo>
                      <a:pt x="117" y="68"/>
                    </a:lnTo>
                    <a:lnTo>
                      <a:pt x="104" y="84"/>
                    </a:lnTo>
                    <a:lnTo>
                      <a:pt x="81" y="115"/>
                    </a:lnTo>
                    <a:lnTo>
                      <a:pt x="60" y="148"/>
                    </a:lnTo>
                    <a:lnTo>
                      <a:pt x="39" y="181"/>
                    </a:lnTo>
                    <a:lnTo>
                      <a:pt x="1" y="249"/>
                    </a:lnTo>
                    <a:lnTo>
                      <a:pt x="1" y="249"/>
                    </a:lnTo>
                    <a:lnTo>
                      <a:pt x="0" y="251"/>
                    </a:lnTo>
                    <a:lnTo>
                      <a:pt x="1" y="253"/>
                    </a:lnTo>
                    <a:lnTo>
                      <a:pt x="1" y="255"/>
                    </a:lnTo>
                    <a:lnTo>
                      <a:pt x="3" y="256"/>
                    </a:lnTo>
                    <a:lnTo>
                      <a:pt x="4" y="257"/>
                    </a:lnTo>
                    <a:lnTo>
                      <a:pt x="6" y="257"/>
                    </a:lnTo>
                    <a:lnTo>
                      <a:pt x="8" y="256"/>
                    </a:lnTo>
                    <a:lnTo>
                      <a:pt x="9" y="254"/>
                    </a:lnTo>
                    <a:lnTo>
                      <a:pt x="9" y="254"/>
                    </a:lnTo>
                    <a:lnTo>
                      <a:pt x="46" y="187"/>
                    </a:lnTo>
                    <a:lnTo>
                      <a:pt x="67" y="154"/>
                    </a:lnTo>
                    <a:lnTo>
                      <a:pt x="88" y="122"/>
                    </a:lnTo>
                    <a:lnTo>
                      <a:pt x="110" y="90"/>
                    </a:lnTo>
                    <a:lnTo>
                      <a:pt x="123" y="75"/>
                    </a:lnTo>
                    <a:lnTo>
                      <a:pt x="135" y="61"/>
                    </a:lnTo>
                    <a:lnTo>
                      <a:pt x="148" y="46"/>
                    </a:lnTo>
                    <a:lnTo>
                      <a:pt x="162" y="33"/>
                    </a:lnTo>
                    <a:lnTo>
                      <a:pt x="176" y="20"/>
                    </a:lnTo>
                    <a:lnTo>
                      <a:pt x="191" y="8"/>
                    </a:lnTo>
                    <a:lnTo>
                      <a:pt x="191" y="8"/>
                    </a:lnTo>
                    <a:lnTo>
                      <a:pt x="192" y="7"/>
                    </a:lnTo>
                    <a:lnTo>
                      <a:pt x="193" y="5"/>
                    </a:lnTo>
                    <a:lnTo>
                      <a:pt x="192" y="2"/>
                    </a:lnTo>
                    <a:lnTo>
                      <a:pt x="191" y="0"/>
                    </a:lnTo>
                    <a:lnTo>
                      <a:pt x="189" y="0"/>
                    </a:lnTo>
                    <a:lnTo>
                      <a:pt x="188" y="0"/>
                    </a:lnTo>
                    <a:lnTo>
                      <a:pt x="186" y="0"/>
                    </a:lnTo>
                    <a:lnTo>
                      <a:pt x="18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1004"/>
              <p:cNvSpPr>
                <a:spLocks/>
              </p:cNvSpPr>
              <p:nvPr/>
            </p:nvSpPr>
            <p:spPr bwMode="auto">
              <a:xfrm>
                <a:off x="4352926" y="2282826"/>
                <a:ext cx="65088" cy="74613"/>
              </a:xfrm>
              <a:custGeom>
                <a:avLst/>
                <a:gdLst/>
                <a:ahLst/>
                <a:cxnLst>
                  <a:cxn ang="0">
                    <a:pos x="115" y="2"/>
                  </a:cxn>
                  <a:cxn ang="0">
                    <a:pos x="115" y="2"/>
                  </a:cxn>
                  <a:cxn ang="0">
                    <a:pos x="109" y="9"/>
                  </a:cxn>
                  <a:cxn ang="0">
                    <a:pos x="102" y="16"/>
                  </a:cxn>
                  <a:cxn ang="0">
                    <a:pos x="89" y="31"/>
                  </a:cxn>
                  <a:cxn ang="0">
                    <a:pos x="74" y="44"/>
                  </a:cxn>
                  <a:cxn ang="0">
                    <a:pos x="67" y="52"/>
                  </a:cxn>
                  <a:cxn ang="0">
                    <a:pos x="61" y="59"/>
                  </a:cxn>
                  <a:cxn ang="0">
                    <a:pos x="61" y="59"/>
                  </a:cxn>
                  <a:cxn ang="0">
                    <a:pos x="1" y="133"/>
                  </a:cxn>
                  <a:cxn ang="0">
                    <a:pos x="1" y="133"/>
                  </a:cxn>
                  <a:cxn ang="0">
                    <a:pos x="0" y="136"/>
                  </a:cxn>
                  <a:cxn ang="0">
                    <a:pos x="0" y="138"/>
                  </a:cxn>
                  <a:cxn ang="0">
                    <a:pos x="3" y="141"/>
                  </a:cxn>
                  <a:cxn ang="0">
                    <a:pos x="4" y="142"/>
                  </a:cxn>
                  <a:cxn ang="0">
                    <a:pos x="6" y="142"/>
                  </a:cxn>
                  <a:cxn ang="0">
                    <a:pos x="7" y="142"/>
                  </a:cxn>
                  <a:cxn ang="0">
                    <a:pos x="9" y="141"/>
                  </a:cxn>
                  <a:cxn ang="0">
                    <a:pos x="9" y="141"/>
                  </a:cxn>
                  <a:cxn ang="0">
                    <a:pos x="67" y="66"/>
                  </a:cxn>
                  <a:cxn ang="0">
                    <a:pos x="67" y="66"/>
                  </a:cxn>
                  <a:cxn ang="0">
                    <a:pos x="74" y="58"/>
                  </a:cxn>
                  <a:cxn ang="0">
                    <a:pos x="81" y="51"/>
                  </a:cxn>
                  <a:cxn ang="0">
                    <a:pos x="96" y="36"/>
                  </a:cxn>
                  <a:cxn ang="0">
                    <a:pos x="110" y="23"/>
                  </a:cxn>
                  <a:cxn ang="0">
                    <a:pos x="118" y="14"/>
                  </a:cxn>
                  <a:cxn ang="0">
                    <a:pos x="124" y="6"/>
                  </a:cxn>
                  <a:cxn ang="0">
                    <a:pos x="124" y="6"/>
                  </a:cxn>
                  <a:cxn ang="0">
                    <a:pos x="125" y="5"/>
                  </a:cxn>
                  <a:cxn ang="0">
                    <a:pos x="124" y="3"/>
                  </a:cxn>
                  <a:cxn ang="0">
                    <a:pos x="124" y="2"/>
                  </a:cxn>
                  <a:cxn ang="0">
                    <a:pos x="122" y="1"/>
                  </a:cxn>
                  <a:cxn ang="0">
                    <a:pos x="119" y="0"/>
                  </a:cxn>
                  <a:cxn ang="0">
                    <a:pos x="117" y="0"/>
                  </a:cxn>
                  <a:cxn ang="0">
                    <a:pos x="115" y="2"/>
                  </a:cxn>
                  <a:cxn ang="0">
                    <a:pos x="115" y="2"/>
                  </a:cxn>
                </a:cxnLst>
                <a:rect l="0" t="0" r="r" b="b"/>
                <a:pathLst>
                  <a:path w="125" h="142">
                    <a:moveTo>
                      <a:pt x="115" y="2"/>
                    </a:moveTo>
                    <a:lnTo>
                      <a:pt x="115" y="2"/>
                    </a:lnTo>
                    <a:lnTo>
                      <a:pt x="109" y="9"/>
                    </a:lnTo>
                    <a:lnTo>
                      <a:pt x="102" y="16"/>
                    </a:lnTo>
                    <a:lnTo>
                      <a:pt x="89" y="31"/>
                    </a:lnTo>
                    <a:lnTo>
                      <a:pt x="74" y="44"/>
                    </a:lnTo>
                    <a:lnTo>
                      <a:pt x="67" y="52"/>
                    </a:lnTo>
                    <a:lnTo>
                      <a:pt x="61" y="59"/>
                    </a:lnTo>
                    <a:lnTo>
                      <a:pt x="61" y="59"/>
                    </a:lnTo>
                    <a:lnTo>
                      <a:pt x="1" y="133"/>
                    </a:lnTo>
                    <a:lnTo>
                      <a:pt x="1" y="133"/>
                    </a:lnTo>
                    <a:lnTo>
                      <a:pt x="0" y="136"/>
                    </a:lnTo>
                    <a:lnTo>
                      <a:pt x="0" y="138"/>
                    </a:lnTo>
                    <a:lnTo>
                      <a:pt x="3" y="141"/>
                    </a:lnTo>
                    <a:lnTo>
                      <a:pt x="4" y="142"/>
                    </a:lnTo>
                    <a:lnTo>
                      <a:pt x="6" y="142"/>
                    </a:lnTo>
                    <a:lnTo>
                      <a:pt x="7" y="142"/>
                    </a:lnTo>
                    <a:lnTo>
                      <a:pt x="9" y="141"/>
                    </a:lnTo>
                    <a:lnTo>
                      <a:pt x="9" y="141"/>
                    </a:lnTo>
                    <a:lnTo>
                      <a:pt x="67" y="66"/>
                    </a:lnTo>
                    <a:lnTo>
                      <a:pt x="67" y="66"/>
                    </a:lnTo>
                    <a:lnTo>
                      <a:pt x="74" y="58"/>
                    </a:lnTo>
                    <a:lnTo>
                      <a:pt x="81" y="51"/>
                    </a:lnTo>
                    <a:lnTo>
                      <a:pt x="96" y="36"/>
                    </a:lnTo>
                    <a:lnTo>
                      <a:pt x="110" y="23"/>
                    </a:lnTo>
                    <a:lnTo>
                      <a:pt x="118" y="14"/>
                    </a:lnTo>
                    <a:lnTo>
                      <a:pt x="124" y="6"/>
                    </a:lnTo>
                    <a:lnTo>
                      <a:pt x="124" y="6"/>
                    </a:lnTo>
                    <a:lnTo>
                      <a:pt x="125" y="5"/>
                    </a:lnTo>
                    <a:lnTo>
                      <a:pt x="124" y="3"/>
                    </a:lnTo>
                    <a:lnTo>
                      <a:pt x="124" y="2"/>
                    </a:lnTo>
                    <a:lnTo>
                      <a:pt x="122" y="1"/>
                    </a:lnTo>
                    <a:lnTo>
                      <a:pt x="119" y="0"/>
                    </a:lnTo>
                    <a:lnTo>
                      <a:pt x="117" y="0"/>
                    </a:lnTo>
                    <a:lnTo>
                      <a:pt x="115" y="2"/>
                    </a:lnTo>
                    <a:lnTo>
                      <a:pt x="11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1005"/>
              <p:cNvSpPr>
                <a:spLocks/>
              </p:cNvSpPr>
              <p:nvPr/>
            </p:nvSpPr>
            <p:spPr bwMode="auto">
              <a:xfrm>
                <a:off x="4564063" y="2312988"/>
                <a:ext cx="49213" cy="65088"/>
              </a:xfrm>
              <a:custGeom>
                <a:avLst/>
                <a:gdLst/>
                <a:ahLst/>
                <a:cxnLst>
                  <a:cxn ang="0">
                    <a:pos x="82" y="3"/>
                  </a:cxn>
                  <a:cxn ang="0">
                    <a:pos x="82" y="3"/>
                  </a:cxn>
                  <a:cxn ang="0">
                    <a:pos x="78" y="11"/>
                  </a:cxn>
                  <a:cxn ang="0">
                    <a:pos x="74" y="19"/>
                  </a:cxn>
                  <a:cxn ang="0">
                    <a:pos x="63" y="35"/>
                  </a:cxn>
                  <a:cxn ang="0">
                    <a:pos x="50" y="50"/>
                  </a:cxn>
                  <a:cxn ang="0">
                    <a:pos x="45" y="57"/>
                  </a:cxn>
                  <a:cxn ang="0">
                    <a:pos x="40" y="65"/>
                  </a:cxn>
                  <a:cxn ang="0">
                    <a:pos x="40" y="65"/>
                  </a:cxn>
                  <a:cxn ang="0">
                    <a:pos x="33" y="80"/>
                  </a:cxn>
                  <a:cxn ang="0">
                    <a:pos x="28" y="87"/>
                  </a:cxn>
                  <a:cxn ang="0">
                    <a:pos x="23" y="93"/>
                  </a:cxn>
                  <a:cxn ang="0">
                    <a:pos x="23" y="93"/>
                  </a:cxn>
                  <a:cxn ang="0">
                    <a:pos x="11" y="103"/>
                  </a:cxn>
                  <a:cxn ang="0">
                    <a:pos x="6" y="110"/>
                  </a:cxn>
                  <a:cxn ang="0">
                    <a:pos x="0" y="116"/>
                  </a:cxn>
                  <a:cxn ang="0">
                    <a:pos x="0" y="116"/>
                  </a:cxn>
                  <a:cxn ang="0">
                    <a:pos x="0" y="118"/>
                  </a:cxn>
                  <a:cxn ang="0">
                    <a:pos x="0" y="120"/>
                  </a:cxn>
                  <a:cxn ang="0">
                    <a:pos x="2" y="121"/>
                  </a:cxn>
                  <a:cxn ang="0">
                    <a:pos x="3" y="122"/>
                  </a:cxn>
                  <a:cxn ang="0">
                    <a:pos x="4" y="123"/>
                  </a:cxn>
                  <a:cxn ang="0">
                    <a:pos x="6" y="123"/>
                  </a:cxn>
                  <a:cxn ang="0">
                    <a:pos x="8" y="122"/>
                  </a:cxn>
                  <a:cxn ang="0">
                    <a:pos x="9" y="121"/>
                  </a:cxn>
                  <a:cxn ang="0">
                    <a:pos x="9" y="121"/>
                  </a:cxn>
                  <a:cxn ang="0">
                    <a:pos x="14" y="114"/>
                  </a:cxn>
                  <a:cxn ang="0">
                    <a:pos x="20" y="108"/>
                  </a:cxn>
                  <a:cxn ang="0">
                    <a:pos x="34" y="96"/>
                  </a:cxn>
                  <a:cxn ang="0">
                    <a:pos x="34" y="96"/>
                  </a:cxn>
                  <a:cxn ang="0">
                    <a:pos x="38" y="91"/>
                  </a:cxn>
                  <a:cxn ang="0">
                    <a:pos x="41" y="84"/>
                  </a:cxn>
                  <a:cxn ang="0">
                    <a:pos x="48" y="70"/>
                  </a:cxn>
                  <a:cxn ang="0">
                    <a:pos x="48" y="70"/>
                  </a:cxn>
                  <a:cxn ang="0">
                    <a:pos x="53" y="62"/>
                  </a:cxn>
                  <a:cxn ang="0">
                    <a:pos x="59" y="54"/>
                  </a:cxn>
                  <a:cxn ang="0">
                    <a:pos x="71" y="38"/>
                  </a:cxn>
                  <a:cxn ang="0">
                    <a:pos x="82" y="23"/>
                  </a:cxn>
                  <a:cxn ang="0">
                    <a:pos x="88" y="14"/>
                  </a:cxn>
                  <a:cxn ang="0">
                    <a:pos x="92" y="5"/>
                  </a:cxn>
                  <a:cxn ang="0">
                    <a:pos x="92" y="5"/>
                  </a:cxn>
                  <a:cxn ang="0">
                    <a:pos x="92" y="3"/>
                  </a:cxn>
                  <a:cxn ang="0">
                    <a:pos x="92" y="2"/>
                  </a:cxn>
                  <a:cxn ang="0">
                    <a:pos x="91" y="1"/>
                  </a:cxn>
                  <a:cxn ang="0">
                    <a:pos x="89" y="0"/>
                  </a:cxn>
                  <a:cxn ang="0">
                    <a:pos x="85" y="0"/>
                  </a:cxn>
                  <a:cxn ang="0">
                    <a:pos x="83" y="1"/>
                  </a:cxn>
                  <a:cxn ang="0">
                    <a:pos x="82" y="3"/>
                  </a:cxn>
                  <a:cxn ang="0">
                    <a:pos x="82" y="3"/>
                  </a:cxn>
                </a:cxnLst>
                <a:rect l="0" t="0" r="r" b="b"/>
                <a:pathLst>
                  <a:path w="92" h="123">
                    <a:moveTo>
                      <a:pt x="82" y="3"/>
                    </a:moveTo>
                    <a:lnTo>
                      <a:pt x="82" y="3"/>
                    </a:lnTo>
                    <a:lnTo>
                      <a:pt x="78" y="11"/>
                    </a:lnTo>
                    <a:lnTo>
                      <a:pt x="74" y="19"/>
                    </a:lnTo>
                    <a:lnTo>
                      <a:pt x="63" y="35"/>
                    </a:lnTo>
                    <a:lnTo>
                      <a:pt x="50" y="50"/>
                    </a:lnTo>
                    <a:lnTo>
                      <a:pt x="45" y="57"/>
                    </a:lnTo>
                    <a:lnTo>
                      <a:pt x="40" y="65"/>
                    </a:lnTo>
                    <a:lnTo>
                      <a:pt x="40" y="65"/>
                    </a:lnTo>
                    <a:lnTo>
                      <a:pt x="33" y="80"/>
                    </a:lnTo>
                    <a:lnTo>
                      <a:pt x="28" y="87"/>
                    </a:lnTo>
                    <a:lnTo>
                      <a:pt x="23" y="93"/>
                    </a:lnTo>
                    <a:lnTo>
                      <a:pt x="23" y="93"/>
                    </a:lnTo>
                    <a:lnTo>
                      <a:pt x="11" y="103"/>
                    </a:lnTo>
                    <a:lnTo>
                      <a:pt x="6" y="110"/>
                    </a:lnTo>
                    <a:lnTo>
                      <a:pt x="0" y="116"/>
                    </a:lnTo>
                    <a:lnTo>
                      <a:pt x="0" y="116"/>
                    </a:lnTo>
                    <a:lnTo>
                      <a:pt x="0" y="118"/>
                    </a:lnTo>
                    <a:lnTo>
                      <a:pt x="0" y="120"/>
                    </a:lnTo>
                    <a:lnTo>
                      <a:pt x="2" y="121"/>
                    </a:lnTo>
                    <a:lnTo>
                      <a:pt x="3" y="122"/>
                    </a:lnTo>
                    <a:lnTo>
                      <a:pt x="4" y="123"/>
                    </a:lnTo>
                    <a:lnTo>
                      <a:pt x="6" y="123"/>
                    </a:lnTo>
                    <a:lnTo>
                      <a:pt x="8" y="122"/>
                    </a:lnTo>
                    <a:lnTo>
                      <a:pt x="9" y="121"/>
                    </a:lnTo>
                    <a:lnTo>
                      <a:pt x="9" y="121"/>
                    </a:lnTo>
                    <a:lnTo>
                      <a:pt x="14" y="114"/>
                    </a:lnTo>
                    <a:lnTo>
                      <a:pt x="20" y="108"/>
                    </a:lnTo>
                    <a:lnTo>
                      <a:pt x="34" y="96"/>
                    </a:lnTo>
                    <a:lnTo>
                      <a:pt x="34" y="96"/>
                    </a:lnTo>
                    <a:lnTo>
                      <a:pt x="38" y="91"/>
                    </a:lnTo>
                    <a:lnTo>
                      <a:pt x="41" y="84"/>
                    </a:lnTo>
                    <a:lnTo>
                      <a:pt x="48" y="70"/>
                    </a:lnTo>
                    <a:lnTo>
                      <a:pt x="48" y="70"/>
                    </a:lnTo>
                    <a:lnTo>
                      <a:pt x="53" y="62"/>
                    </a:lnTo>
                    <a:lnTo>
                      <a:pt x="59" y="54"/>
                    </a:lnTo>
                    <a:lnTo>
                      <a:pt x="71" y="38"/>
                    </a:lnTo>
                    <a:lnTo>
                      <a:pt x="82" y="23"/>
                    </a:lnTo>
                    <a:lnTo>
                      <a:pt x="88" y="14"/>
                    </a:lnTo>
                    <a:lnTo>
                      <a:pt x="92" y="5"/>
                    </a:lnTo>
                    <a:lnTo>
                      <a:pt x="92" y="5"/>
                    </a:lnTo>
                    <a:lnTo>
                      <a:pt x="92" y="3"/>
                    </a:lnTo>
                    <a:lnTo>
                      <a:pt x="92" y="2"/>
                    </a:lnTo>
                    <a:lnTo>
                      <a:pt x="91" y="1"/>
                    </a:lnTo>
                    <a:lnTo>
                      <a:pt x="89" y="0"/>
                    </a:lnTo>
                    <a:lnTo>
                      <a:pt x="85" y="0"/>
                    </a:lnTo>
                    <a:lnTo>
                      <a:pt x="83" y="1"/>
                    </a:lnTo>
                    <a:lnTo>
                      <a:pt x="82" y="3"/>
                    </a:lnTo>
                    <a:lnTo>
                      <a:pt x="8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1006"/>
              <p:cNvSpPr>
                <a:spLocks/>
              </p:cNvSpPr>
              <p:nvPr/>
            </p:nvSpPr>
            <p:spPr bwMode="auto">
              <a:xfrm>
                <a:off x="4624388" y="2316163"/>
                <a:ext cx="38100" cy="47625"/>
              </a:xfrm>
              <a:custGeom>
                <a:avLst/>
                <a:gdLst/>
                <a:ahLst/>
                <a:cxnLst>
                  <a:cxn ang="0">
                    <a:pos x="64" y="4"/>
                  </a:cxn>
                  <a:cxn ang="0">
                    <a:pos x="64" y="4"/>
                  </a:cxn>
                  <a:cxn ang="0">
                    <a:pos x="63" y="10"/>
                  </a:cxn>
                  <a:cxn ang="0">
                    <a:pos x="60" y="16"/>
                  </a:cxn>
                  <a:cxn ang="0">
                    <a:pos x="55" y="22"/>
                  </a:cxn>
                  <a:cxn ang="0">
                    <a:pos x="51" y="27"/>
                  </a:cxn>
                  <a:cxn ang="0">
                    <a:pos x="42" y="37"/>
                  </a:cxn>
                  <a:cxn ang="0">
                    <a:pos x="33" y="47"/>
                  </a:cxn>
                  <a:cxn ang="0">
                    <a:pos x="33" y="47"/>
                  </a:cxn>
                  <a:cxn ang="0">
                    <a:pos x="16" y="64"/>
                  </a:cxn>
                  <a:cxn ang="0">
                    <a:pos x="0" y="85"/>
                  </a:cxn>
                  <a:cxn ang="0">
                    <a:pos x="0" y="85"/>
                  </a:cxn>
                  <a:cxn ang="0">
                    <a:pos x="0" y="86"/>
                  </a:cxn>
                  <a:cxn ang="0">
                    <a:pos x="0" y="88"/>
                  </a:cxn>
                  <a:cxn ang="0">
                    <a:pos x="2" y="89"/>
                  </a:cxn>
                  <a:cxn ang="0">
                    <a:pos x="3" y="91"/>
                  </a:cxn>
                  <a:cxn ang="0">
                    <a:pos x="6" y="91"/>
                  </a:cxn>
                  <a:cxn ang="0">
                    <a:pos x="8" y="91"/>
                  </a:cxn>
                  <a:cxn ang="0">
                    <a:pos x="9" y="89"/>
                  </a:cxn>
                  <a:cxn ang="0">
                    <a:pos x="9" y="89"/>
                  </a:cxn>
                  <a:cxn ang="0">
                    <a:pos x="19" y="76"/>
                  </a:cxn>
                  <a:cxn ang="0">
                    <a:pos x="30" y="63"/>
                  </a:cxn>
                  <a:cxn ang="0">
                    <a:pos x="52" y="39"/>
                  </a:cxn>
                  <a:cxn ang="0">
                    <a:pos x="52" y="39"/>
                  </a:cxn>
                  <a:cxn ang="0">
                    <a:pos x="60" y="32"/>
                  </a:cxn>
                  <a:cxn ang="0">
                    <a:pos x="66" y="24"/>
                  </a:cxn>
                  <a:cxn ang="0">
                    <a:pos x="71" y="14"/>
                  </a:cxn>
                  <a:cxn ang="0">
                    <a:pos x="72" y="9"/>
                  </a:cxn>
                  <a:cxn ang="0">
                    <a:pos x="73" y="4"/>
                  </a:cxn>
                  <a:cxn ang="0">
                    <a:pos x="73" y="4"/>
                  </a:cxn>
                  <a:cxn ang="0">
                    <a:pos x="73" y="2"/>
                  </a:cxn>
                  <a:cxn ang="0">
                    <a:pos x="72" y="1"/>
                  </a:cxn>
                  <a:cxn ang="0">
                    <a:pos x="71" y="0"/>
                  </a:cxn>
                  <a:cxn ang="0">
                    <a:pos x="69" y="0"/>
                  </a:cxn>
                  <a:cxn ang="0">
                    <a:pos x="66" y="1"/>
                  </a:cxn>
                  <a:cxn ang="0">
                    <a:pos x="65" y="2"/>
                  </a:cxn>
                  <a:cxn ang="0">
                    <a:pos x="64" y="4"/>
                  </a:cxn>
                  <a:cxn ang="0">
                    <a:pos x="64" y="4"/>
                  </a:cxn>
                </a:cxnLst>
                <a:rect l="0" t="0" r="r" b="b"/>
                <a:pathLst>
                  <a:path w="73" h="91">
                    <a:moveTo>
                      <a:pt x="64" y="4"/>
                    </a:moveTo>
                    <a:lnTo>
                      <a:pt x="64" y="4"/>
                    </a:lnTo>
                    <a:lnTo>
                      <a:pt x="63" y="10"/>
                    </a:lnTo>
                    <a:lnTo>
                      <a:pt x="60" y="16"/>
                    </a:lnTo>
                    <a:lnTo>
                      <a:pt x="55" y="22"/>
                    </a:lnTo>
                    <a:lnTo>
                      <a:pt x="51" y="27"/>
                    </a:lnTo>
                    <a:lnTo>
                      <a:pt x="42" y="37"/>
                    </a:lnTo>
                    <a:lnTo>
                      <a:pt x="33" y="47"/>
                    </a:lnTo>
                    <a:lnTo>
                      <a:pt x="33" y="47"/>
                    </a:lnTo>
                    <a:lnTo>
                      <a:pt x="16" y="64"/>
                    </a:lnTo>
                    <a:lnTo>
                      <a:pt x="0" y="85"/>
                    </a:lnTo>
                    <a:lnTo>
                      <a:pt x="0" y="85"/>
                    </a:lnTo>
                    <a:lnTo>
                      <a:pt x="0" y="86"/>
                    </a:lnTo>
                    <a:lnTo>
                      <a:pt x="0" y="88"/>
                    </a:lnTo>
                    <a:lnTo>
                      <a:pt x="2" y="89"/>
                    </a:lnTo>
                    <a:lnTo>
                      <a:pt x="3" y="91"/>
                    </a:lnTo>
                    <a:lnTo>
                      <a:pt x="6" y="91"/>
                    </a:lnTo>
                    <a:lnTo>
                      <a:pt x="8" y="91"/>
                    </a:lnTo>
                    <a:lnTo>
                      <a:pt x="9" y="89"/>
                    </a:lnTo>
                    <a:lnTo>
                      <a:pt x="9" y="89"/>
                    </a:lnTo>
                    <a:lnTo>
                      <a:pt x="19" y="76"/>
                    </a:lnTo>
                    <a:lnTo>
                      <a:pt x="30" y="63"/>
                    </a:lnTo>
                    <a:lnTo>
                      <a:pt x="52" y="39"/>
                    </a:lnTo>
                    <a:lnTo>
                      <a:pt x="52" y="39"/>
                    </a:lnTo>
                    <a:lnTo>
                      <a:pt x="60" y="32"/>
                    </a:lnTo>
                    <a:lnTo>
                      <a:pt x="66" y="24"/>
                    </a:lnTo>
                    <a:lnTo>
                      <a:pt x="71" y="14"/>
                    </a:lnTo>
                    <a:lnTo>
                      <a:pt x="72" y="9"/>
                    </a:lnTo>
                    <a:lnTo>
                      <a:pt x="73" y="4"/>
                    </a:lnTo>
                    <a:lnTo>
                      <a:pt x="73" y="4"/>
                    </a:lnTo>
                    <a:lnTo>
                      <a:pt x="73" y="2"/>
                    </a:lnTo>
                    <a:lnTo>
                      <a:pt x="72" y="1"/>
                    </a:lnTo>
                    <a:lnTo>
                      <a:pt x="71" y="0"/>
                    </a:lnTo>
                    <a:lnTo>
                      <a:pt x="69" y="0"/>
                    </a:lnTo>
                    <a:lnTo>
                      <a:pt x="66" y="1"/>
                    </a:lnTo>
                    <a:lnTo>
                      <a:pt x="65" y="2"/>
                    </a:lnTo>
                    <a:lnTo>
                      <a:pt x="64" y="4"/>
                    </a:lnTo>
                    <a:lnTo>
                      <a:pt x="6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1007"/>
              <p:cNvSpPr>
                <a:spLocks/>
              </p:cNvSpPr>
              <p:nvPr/>
            </p:nvSpPr>
            <p:spPr bwMode="auto">
              <a:xfrm>
                <a:off x="4687888" y="2322513"/>
                <a:ext cx="25400" cy="34925"/>
              </a:xfrm>
              <a:custGeom>
                <a:avLst/>
                <a:gdLst/>
                <a:ahLst/>
                <a:cxnLst>
                  <a:cxn ang="0">
                    <a:pos x="38" y="2"/>
                  </a:cxn>
                  <a:cxn ang="0">
                    <a:pos x="38" y="2"/>
                  </a:cxn>
                  <a:cxn ang="0">
                    <a:pos x="1" y="59"/>
                  </a:cxn>
                  <a:cxn ang="0">
                    <a:pos x="1" y="59"/>
                  </a:cxn>
                  <a:cxn ang="0">
                    <a:pos x="0" y="62"/>
                  </a:cxn>
                  <a:cxn ang="0">
                    <a:pos x="0" y="64"/>
                  </a:cxn>
                  <a:cxn ang="0">
                    <a:pos x="1" y="65"/>
                  </a:cxn>
                  <a:cxn ang="0">
                    <a:pos x="2" y="66"/>
                  </a:cxn>
                  <a:cxn ang="0">
                    <a:pos x="4" y="67"/>
                  </a:cxn>
                  <a:cxn ang="0">
                    <a:pos x="6" y="67"/>
                  </a:cxn>
                  <a:cxn ang="0">
                    <a:pos x="7" y="66"/>
                  </a:cxn>
                  <a:cxn ang="0">
                    <a:pos x="9" y="65"/>
                  </a:cxn>
                  <a:cxn ang="0">
                    <a:pos x="9" y="65"/>
                  </a:cxn>
                  <a:cxn ang="0">
                    <a:pos x="46" y="8"/>
                  </a:cxn>
                  <a:cxn ang="0">
                    <a:pos x="46" y="8"/>
                  </a:cxn>
                  <a:cxn ang="0">
                    <a:pos x="47" y="6"/>
                  </a:cxn>
                  <a:cxn ang="0">
                    <a:pos x="47" y="4"/>
                  </a:cxn>
                  <a:cxn ang="0">
                    <a:pos x="46" y="2"/>
                  </a:cxn>
                  <a:cxn ang="0">
                    <a:pos x="45" y="1"/>
                  </a:cxn>
                  <a:cxn ang="0">
                    <a:pos x="43" y="0"/>
                  </a:cxn>
                  <a:cxn ang="0">
                    <a:pos x="41" y="0"/>
                  </a:cxn>
                  <a:cxn ang="0">
                    <a:pos x="40" y="1"/>
                  </a:cxn>
                  <a:cxn ang="0">
                    <a:pos x="38" y="2"/>
                  </a:cxn>
                  <a:cxn ang="0">
                    <a:pos x="38" y="2"/>
                  </a:cxn>
                </a:cxnLst>
                <a:rect l="0" t="0" r="r" b="b"/>
                <a:pathLst>
                  <a:path w="47" h="67">
                    <a:moveTo>
                      <a:pt x="38" y="2"/>
                    </a:moveTo>
                    <a:lnTo>
                      <a:pt x="38" y="2"/>
                    </a:lnTo>
                    <a:lnTo>
                      <a:pt x="1" y="59"/>
                    </a:lnTo>
                    <a:lnTo>
                      <a:pt x="1" y="59"/>
                    </a:lnTo>
                    <a:lnTo>
                      <a:pt x="0" y="62"/>
                    </a:lnTo>
                    <a:lnTo>
                      <a:pt x="0" y="64"/>
                    </a:lnTo>
                    <a:lnTo>
                      <a:pt x="1" y="65"/>
                    </a:lnTo>
                    <a:lnTo>
                      <a:pt x="2" y="66"/>
                    </a:lnTo>
                    <a:lnTo>
                      <a:pt x="4" y="67"/>
                    </a:lnTo>
                    <a:lnTo>
                      <a:pt x="6" y="67"/>
                    </a:lnTo>
                    <a:lnTo>
                      <a:pt x="7" y="66"/>
                    </a:lnTo>
                    <a:lnTo>
                      <a:pt x="9" y="65"/>
                    </a:lnTo>
                    <a:lnTo>
                      <a:pt x="9" y="65"/>
                    </a:lnTo>
                    <a:lnTo>
                      <a:pt x="46" y="8"/>
                    </a:lnTo>
                    <a:lnTo>
                      <a:pt x="46" y="8"/>
                    </a:lnTo>
                    <a:lnTo>
                      <a:pt x="47" y="6"/>
                    </a:lnTo>
                    <a:lnTo>
                      <a:pt x="47" y="4"/>
                    </a:lnTo>
                    <a:lnTo>
                      <a:pt x="46" y="2"/>
                    </a:lnTo>
                    <a:lnTo>
                      <a:pt x="45" y="1"/>
                    </a:lnTo>
                    <a:lnTo>
                      <a:pt x="43" y="0"/>
                    </a:lnTo>
                    <a:lnTo>
                      <a:pt x="41" y="0"/>
                    </a:lnTo>
                    <a:lnTo>
                      <a:pt x="40"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1008"/>
              <p:cNvSpPr>
                <a:spLocks/>
              </p:cNvSpPr>
              <p:nvPr/>
            </p:nvSpPr>
            <p:spPr bwMode="auto">
              <a:xfrm>
                <a:off x="4095751" y="2149476"/>
                <a:ext cx="746125" cy="649288"/>
              </a:xfrm>
              <a:custGeom>
                <a:avLst/>
                <a:gdLst/>
                <a:ahLst/>
                <a:cxnLst>
                  <a:cxn ang="0">
                    <a:pos x="1140" y="1223"/>
                  </a:cxn>
                  <a:cxn ang="0">
                    <a:pos x="915" y="1215"/>
                  </a:cxn>
                  <a:cxn ang="0">
                    <a:pos x="541" y="1215"/>
                  </a:cxn>
                  <a:cxn ang="0">
                    <a:pos x="268" y="1224"/>
                  </a:cxn>
                  <a:cxn ang="0">
                    <a:pos x="95" y="1200"/>
                  </a:cxn>
                  <a:cxn ang="0">
                    <a:pos x="40" y="1159"/>
                  </a:cxn>
                  <a:cxn ang="0">
                    <a:pos x="16" y="1026"/>
                  </a:cxn>
                  <a:cxn ang="0">
                    <a:pos x="25" y="1009"/>
                  </a:cxn>
                  <a:cxn ang="0">
                    <a:pos x="19" y="875"/>
                  </a:cxn>
                  <a:cxn ang="0">
                    <a:pos x="9" y="625"/>
                  </a:cxn>
                  <a:cxn ang="0">
                    <a:pos x="6" y="418"/>
                  </a:cxn>
                  <a:cxn ang="0">
                    <a:pos x="7" y="289"/>
                  </a:cxn>
                  <a:cxn ang="0">
                    <a:pos x="52" y="230"/>
                  </a:cxn>
                  <a:cxn ang="0">
                    <a:pos x="151" y="213"/>
                  </a:cxn>
                  <a:cxn ang="0">
                    <a:pos x="235" y="218"/>
                  </a:cxn>
                  <a:cxn ang="0">
                    <a:pos x="289" y="31"/>
                  </a:cxn>
                  <a:cxn ang="0">
                    <a:pos x="307" y="12"/>
                  </a:cxn>
                  <a:cxn ang="0">
                    <a:pos x="441" y="1"/>
                  </a:cxn>
                  <a:cxn ang="0">
                    <a:pos x="695" y="15"/>
                  </a:cxn>
                  <a:cxn ang="0">
                    <a:pos x="756" y="83"/>
                  </a:cxn>
                  <a:cxn ang="0">
                    <a:pos x="793" y="203"/>
                  </a:cxn>
                  <a:cxn ang="0">
                    <a:pos x="1105" y="200"/>
                  </a:cxn>
                  <a:cxn ang="0">
                    <a:pos x="1230" y="198"/>
                  </a:cxn>
                  <a:cxn ang="0">
                    <a:pos x="1356" y="241"/>
                  </a:cxn>
                  <a:cxn ang="0">
                    <a:pos x="1396" y="318"/>
                  </a:cxn>
                  <a:cxn ang="0">
                    <a:pos x="1403" y="390"/>
                  </a:cxn>
                  <a:cxn ang="0">
                    <a:pos x="1406" y="426"/>
                  </a:cxn>
                  <a:cxn ang="0">
                    <a:pos x="1379" y="431"/>
                  </a:cxn>
                  <a:cxn ang="0">
                    <a:pos x="1365" y="363"/>
                  </a:cxn>
                  <a:cxn ang="0">
                    <a:pos x="1332" y="271"/>
                  </a:cxn>
                  <a:cxn ang="0">
                    <a:pos x="1211" y="232"/>
                  </a:cxn>
                  <a:cxn ang="0">
                    <a:pos x="1047" y="238"/>
                  </a:cxn>
                  <a:cxn ang="0">
                    <a:pos x="777" y="239"/>
                  </a:cxn>
                  <a:cxn ang="0">
                    <a:pos x="760" y="229"/>
                  </a:cxn>
                  <a:cxn ang="0">
                    <a:pos x="747" y="174"/>
                  </a:cxn>
                  <a:cxn ang="0">
                    <a:pos x="714" y="77"/>
                  </a:cxn>
                  <a:cxn ang="0">
                    <a:pos x="647" y="43"/>
                  </a:cxn>
                  <a:cxn ang="0">
                    <a:pos x="476" y="39"/>
                  </a:cxn>
                  <a:cxn ang="0">
                    <a:pos x="320" y="66"/>
                  </a:cxn>
                  <a:cxn ang="0">
                    <a:pos x="298" y="168"/>
                  </a:cxn>
                  <a:cxn ang="0">
                    <a:pos x="267" y="232"/>
                  </a:cxn>
                  <a:cxn ang="0">
                    <a:pos x="264" y="252"/>
                  </a:cxn>
                  <a:cxn ang="0">
                    <a:pos x="245" y="258"/>
                  </a:cxn>
                  <a:cxn ang="0">
                    <a:pos x="175" y="252"/>
                  </a:cxn>
                  <a:cxn ang="0">
                    <a:pos x="80" y="259"/>
                  </a:cxn>
                  <a:cxn ang="0">
                    <a:pos x="44" y="298"/>
                  </a:cxn>
                  <a:cxn ang="0">
                    <a:pos x="46" y="541"/>
                  </a:cxn>
                  <a:cxn ang="0">
                    <a:pos x="55" y="893"/>
                  </a:cxn>
                  <a:cxn ang="0">
                    <a:pos x="56" y="1019"/>
                  </a:cxn>
                  <a:cxn ang="0">
                    <a:pos x="58" y="1106"/>
                  </a:cxn>
                  <a:cxn ang="0">
                    <a:pos x="101" y="1162"/>
                  </a:cxn>
                  <a:cxn ang="0">
                    <a:pos x="279" y="1186"/>
                  </a:cxn>
                  <a:cxn ang="0">
                    <a:pos x="440" y="1189"/>
                  </a:cxn>
                  <a:cxn ang="0">
                    <a:pos x="599" y="1178"/>
                  </a:cxn>
                  <a:cxn ang="0">
                    <a:pos x="880" y="1179"/>
                  </a:cxn>
                  <a:cxn ang="0">
                    <a:pos x="1084" y="1180"/>
                  </a:cxn>
                  <a:cxn ang="0">
                    <a:pos x="1208" y="1188"/>
                  </a:cxn>
                  <a:cxn ang="0">
                    <a:pos x="1248" y="1188"/>
                  </a:cxn>
                  <a:cxn ang="0">
                    <a:pos x="1276" y="1173"/>
                  </a:cxn>
                  <a:cxn ang="0">
                    <a:pos x="1296" y="1192"/>
                  </a:cxn>
                  <a:cxn ang="0">
                    <a:pos x="1261" y="1223"/>
                  </a:cxn>
                </a:cxnLst>
                <a:rect l="0" t="0" r="r" b="b"/>
                <a:pathLst>
                  <a:path w="1409" h="1227">
                    <a:moveTo>
                      <a:pt x="1221" y="1227"/>
                    </a:moveTo>
                    <a:lnTo>
                      <a:pt x="1221" y="1227"/>
                    </a:lnTo>
                    <a:lnTo>
                      <a:pt x="1205" y="1226"/>
                    </a:lnTo>
                    <a:lnTo>
                      <a:pt x="1190" y="1226"/>
                    </a:lnTo>
                    <a:lnTo>
                      <a:pt x="1190" y="1226"/>
                    </a:lnTo>
                    <a:lnTo>
                      <a:pt x="1176" y="1225"/>
                    </a:lnTo>
                    <a:lnTo>
                      <a:pt x="1176" y="1225"/>
                    </a:lnTo>
                    <a:lnTo>
                      <a:pt x="1140" y="1223"/>
                    </a:lnTo>
                    <a:lnTo>
                      <a:pt x="1105" y="1221"/>
                    </a:lnTo>
                    <a:lnTo>
                      <a:pt x="1104" y="1221"/>
                    </a:lnTo>
                    <a:lnTo>
                      <a:pt x="1104" y="1221"/>
                    </a:lnTo>
                    <a:lnTo>
                      <a:pt x="1049" y="1218"/>
                    </a:lnTo>
                    <a:lnTo>
                      <a:pt x="1021" y="1217"/>
                    </a:lnTo>
                    <a:lnTo>
                      <a:pt x="993" y="1216"/>
                    </a:lnTo>
                    <a:lnTo>
                      <a:pt x="993" y="1216"/>
                    </a:lnTo>
                    <a:lnTo>
                      <a:pt x="915" y="1215"/>
                    </a:lnTo>
                    <a:lnTo>
                      <a:pt x="838" y="1214"/>
                    </a:lnTo>
                    <a:lnTo>
                      <a:pt x="838" y="1214"/>
                    </a:lnTo>
                    <a:lnTo>
                      <a:pt x="760" y="1213"/>
                    </a:lnTo>
                    <a:lnTo>
                      <a:pt x="681" y="1212"/>
                    </a:lnTo>
                    <a:lnTo>
                      <a:pt x="681" y="1212"/>
                    </a:lnTo>
                    <a:lnTo>
                      <a:pt x="608" y="1213"/>
                    </a:lnTo>
                    <a:lnTo>
                      <a:pt x="541" y="1215"/>
                    </a:lnTo>
                    <a:lnTo>
                      <a:pt x="541" y="1215"/>
                    </a:lnTo>
                    <a:lnTo>
                      <a:pt x="494" y="1218"/>
                    </a:lnTo>
                    <a:lnTo>
                      <a:pt x="489" y="1218"/>
                    </a:lnTo>
                    <a:lnTo>
                      <a:pt x="489" y="1218"/>
                    </a:lnTo>
                    <a:lnTo>
                      <a:pt x="399" y="1223"/>
                    </a:lnTo>
                    <a:lnTo>
                      <a:pt x="354" y="1224"/>
                    </a:lnTo>
                    <a:lnTo>
                      <a:pt x="309" y="1225"/>
                    </a:lnTo>
                    <a:lnTo>
                      <a:pt x="309" y="1225"/>
                    </a:lnTo>
                    <a:lnTo>
                      <a:pt x="268" y="1224"/>
                    </a:lnTo>
                    <a:lnTo>
                      <a:pt x="228" y="1223"/>
                    </a:lnTo>
                    <a:lnTo>
                      <a:pt x="191" y="1220"/>
                    </a:lnTo>
                    <a:lnTo>
                      <a:pt x="157" y="1215"/>
                    </a:lnTo>
                    <a:lnTo>
                      <a:pt x="157" y="1215"/>
                    </a:lnTo>
                    <a:lnTo>
                      <a:pt x="141" y="1213"/>
                    </a:lnTo>
                    <a:lnTo>
                      <a:pt x="126" y="1209"/>
                    </a:lnTo>
                    <a:lnTo>
                      <a:pt x="109" y="1205"/>
                    </a:lnTo>
                    <a:lnTo>
                      <a:pt x="95" y="1200"/>
                    </a:lnTo>
                    <a:lnTo>
                      <a:pt x="80" y="1194"/>
                    </a:lnTo>
                    <a:lnTo>
                      <a:pt x="67" y="1187"/>
                    </a:lnTo>
                    <a:lnTo>
                      <a:pt x="61" y="1183"/>
                    </a:lnTo>
                    <a:lnTo>
                      <a:pt x="55" y="1177"/>
                    </a:lnTo>
                    <a:lnTo>
                      <a:pt x="50" y="1172"/>
                    </a:lnTo>
                    <a:lnTo>
                      <a:pt x="45" y="1167"/>
                    </a:lnTo>
                    <a:lnTo>
                      <a:pt x="45" y="1167"/>
                    </a:lnTo>
                    <a:lnTo>
                      <a:pt x="40" y="1159"/>
                    </a:lnTo>
                    <a:lnTo>
                      <a:pt x="36" y="1150"/>
                    </a:lnTo>
                    <a:lnTo>
                      <a:pt x="27" y="1134"/>
                    </a:lnTo>
                    <a:lnTo>
                      <a:pt x="22" y="1117"/>
                    </a:lnTo>
                    <a:lnTo>
                      <a:pt x="19" y="1101"/>
                    </a:lnTo>
                    <a:lnTo>
                      <a:pt x="17" y="1083"/>
                    </a:lnTo>
                    <a:lnTo>
                      <a:pt x="16" y="1065"/>
                    </a:lnTo>
                    <a:lnTo>
                      <a:pt x="16" y="1029"/>
                    </a:lnTo>
                    <a:lnTo>
                      <a:pt x="16" y="1026"/>
                    </a:lnTo>
                    <a:lnTo>
                      <a:pt x="16" y="1026"/>
                    </a:lnTo>
                    <a:lnTo>
                      <a:pt x="17" y="1023"/>
                    </a:lnTo>
                    <a:lnTo>
                      <a:pt x="18" y="1019"/>
                    </a:lnTo>
                    <a:lnTo>
                      <a:pt x="20" y="1016"/>
                    </a:lnTo>
                    <a:lnTo>
                      <a:pt x="23" y="1013"/>
                    </a:lnTo>
                    <a:lnTo>
                      <a:pt x="24" y="1012"/>
                    </a:lnTo>
                    <a:lnTo>
                      <a:pt x="25" y="1009"/>
                    </a:lnTo>
                    <a:lnTo>
                      <a:pt x="25" y="1009"/>
                    </a:lnTo>
                    <a:lnTo>
                      <a:pt x="25" y="1001"/>
                    </a:lnTo>
                    <a:lnTo>
                      <a:pt x="25" y="1001"/>
                    </a:lnTo>
                    <a:lnTo>
                      <a:pt x="23" y="961"/>
                    </a:lnTo>
                    <a:lnTo>
                      <a:pt x="23" y="959"/>
                    </a:lnTo>
                    <a:lnTo>
                      <a:pt x="23" y="959"/>
                    </a:lnTo>
                    <a:lnTo>
                      <a:pt x="22" y="927"/>
                    </a:lnTo>
                    <a:lnTo>
                      <a:pt x="22" y="927"/>
                    </a:lnTo>
                    <a:lnTo>
                      <a:pt x="19" y="875"/>
                    </a:lnTo>
                    <a:lnTo>
                      <a:pt x="19" y="875"/>
                    </a:lnTo>
                    <a:lnTo>
                      <a:pt x="18" y="830"/>
                    </a:lnTo>
                    <a:lnTo>
                      <a:pt x="15" y="786"/>
                    </a:lnTo>
                    <a:lnTo>
                      <a:pt x="15" y="786"/>
                    </a:lnTo>
                    <a:lnTo>
                      <a:pt x="12" y="759"/>
                    </a:lnTo>
                    <a:lnTo>
                      <a:pt x="11" y="732"/>
                    </a:lnTo>
                    <a:lnTo>
                      <a:pt x="9" y="679"/>
                    </a:lnTo>
                    <a:lnTo>
                      <a:pt x="9" y="625"/>
                    </a:lnTo>
                    <a:lnTo>
                      <a:pt x="10" y="572"/>
                    </a:lnTo>
                    <a:lnTo>
                      <a:pt x="10" y="570"/>
                    </a:lnTo>
                    <a:lnTo>
                      <a:pt x="10" y="570"/>
                    </a:lnTo>
                    <a:lnTo>
                      <a:pt x="10" y="522"/>
                    </a:lnTo>
                    <a:lnTo>
                      <a:pt x="10" y="475"/>
                    </a:lnTo>
                    <a:lnTo>
                      <a:pt x="10" y="475"/>
                    </a:lnTo>
                    <a:lnTo>
                      <a:pt x="9" y="448"/>
                    </a:lnTo>
                    <a:lnTo>
                      <a:pt x="6" y="418"/>
                    </a:lnTo>
                    <a:lnTo>
                      <a:pt x="6" y="418"/>
                    </a:lnTo>
                    <a:lnTo>
                      <a:pt x="2" y="394"/>
                    </a:lnTo>
                    <a:lnTo>
                      <a:pt x="0" y="370"/>
                    </a:lnTo>
                    <a:lnTo>
                      <a:pt x="0" y="345"/>
                    </a:lnTo>
                    <a:lnTo>
                      <a:pt x="0" y="322"/>
                    </a:lnTo>
                    <a:lnTo>
                      <a:pt x="2" y="311"/>
                    </a:lnTo>
                    <a:lnTo>
                      <a:pt x="3" y="299"/>
                    </a:lnTo>
                    <a:lnTo>
                      <a:pt x="7" y="289"/>
                    </a:lnTo>
                    <a:lnTo>
                      <a:pt x="10" y="279"/>
                    </a:lnTo>
                    <a:lnTo>
                      <a:pt x="14" y="269"/>
                    </a:lnTo>
                    <a:lnTo>
                      <a:pt x="20" y="260"/>
                    </a:lnTo>
                    <a:lnTo>
                      <a:pt x="26" y="252"/>
                    </a:lnTo>
                    <a:lnTo>
                      <a:pt x="34" y="243"/>
                    </a:lnTo>
                    <a:lnTo>
                      <a:pt x="34" y="243"/>
                    </a:lnTo>
                    <a:lnTo>
                      <a:pt x="42" y="236"/>
                    </a:lnTo>
                    <a:lnTo>
                      <a:pt x="52" y="230"/>
                    </a:lnTo>
                    <a:lnTo>
                      <a:pt x="63" y="225"/>
                    </a:lnTo>
                    <a:lnTo>
                      <a:pt x="74" y="221"/>
                    </a:lnTo>
                    <a:lnTo>
                      <a:pt x="87" y="218"/>
                    </a:lnTo>
                    <a:lnTo>
                      <a:pt x="101" y="214"/>
                    </a:lnTo>
                    <a:lnTo>
                      <a:pt x="116" y="213"/>
                    </a:lnTo>
                    <a:lnTo>
                      <a:pt x="133" y="213"/>
                    </a:lnTo>
                    <a:lnTo>
                      <a:pt x="133" y="213"/>
                    </a:lnTo>
                    <a:lnTo>
                      <a:pt x="151" y="213"/>
                    </a:lnTo>
                    <a:lnTo>
                      <a:pt x="167" y="214"/>
                    </a:lnTo>
                    <a:lnTo>
                      <a:pt x="202" y="218"/>
                    </a:lnTo>
                    <a:lnTo>
                      <a:pt x="204" y="218"/>
                    </a:lnTo>
                    <a:lnTo>
                      <a:pt x="204" y="218"/>
                    </a:lnTo>
                    <a:lnTo>
                      <a:pt x="228" y="221"/>
                    </a:lnTo>
                    <a:lnTo>
                      <a:pt x="233" y="221"/>
                    </a:lnTo>
                    <a:lnTo>
                      <a:pt x="235" y="218"/>
                    </a:lnTo>
                    <a:lnTo>
                      <a:pt x="235" y="218"/>
                    </a:lnTo>
                    <a:lnTo>
                      <a:pt x="245" y="193"/>
                    </a:lnTo>
                    <a:lnTo>
                      <a:pt x="255" y="169"/>
                    </a:lnTo>
                    <a:lnTo>
                      <a:pt x="264" y="146"/>
                    </a:lnTo>
                    <a:lnTo>
                      <a:pt x="271" y="122"/>
                    </a:lnTo>
                    <a:lnTo>
                      <a:pt x="277" y="98"/>
                    </a:lnTo>
                    <a:lnTo>
                      <a:pt x="282" y="76"/>
                    </a:lnTo>
                    <a:lnTo>
                      <a:pt x="286" y="53"/>
                    </a:lnTo>
                    <a:lnTo>
                      <a:pt x="289" y="31"/>
                    </a:lnTo>
                    <a:lnTo>
                      <a:pt x="289" y="31"/>
                    </a:lnTo>
                    <a:lnTo>
                      <a:pt x="291" y="25"/>
                    </a:lnTo>
                    <a:lnTo>
                      <a:pt x="294" y="20"/>
                    </a:lnTo>
                    <a:lnTo>
                      <a:pt x="298" y="17"/>
                    </a:lnTo>
                    <a:lnTo>
                      <a:pt x="304" y="13"/>
                    </a:lnTo>
                    <a:lnTo>
                      <a:pt x="306" y="13"/>
                    </a:lnTo>
                    <a:lnTo>
                      <a:pt x="307" y="12"/>
                    </a:lnTo>
                    <a:lnTo>
                      <a:pt x="307" y="12"/>
                    </a:lnTo>
                    <a:lnTo>
                      <a:pt x="310" y="9"/>
                    </a:lnTo>
                    <a:lnTo>
                      <a:pt x="312" y="8"/>
                    </a:lnTo>
                    <a:lnTo>
                      <a:pt x="316" y="7"/>
                    </a:lnTo>
                    <a:lnTo>
                      <a:pt x="320" y="6"/>
                    </a:lnTo>
                    <a:lnTo>
                      <a:pt x="320" y="6"/>
                    </a:lnTo>
                    <a:lnTo>
                      <a:pt x="361" y="4"/>
                    </a:lnTo>
                    <a:lnTo>
                      <a:pt x="401" y="2"/>
                    </a:lnTo>
                    <a:lnTo>
                      <a:pt x="441" y="1"/>
                    </a:lnTo>
                    <a:lnTo>
                      <a:pt x="479" y="0"/>
                    </a:lnTo>
                    <a:lnTo>
                      <a:pt x="479" y="0"/>
                    </a:lnTo>
                    <a:lnTo>
                      <a:pt x="532" y="1"/>
                    </a:lnTo>
                    <a:lnTo>
                      <a:pt x="584" y="3"/>
                    </a:lnTo>
                    <a:lnTo>
                      <a:pt x="634" y="7"/>
                    </a:lnTo>
                    <a:lnTo>
                      <a:pt x="681" y="12"/>
                    </a:lnTo>
                    <a:lnTo>
                      <a:pt x="681" y="12"/>
                    </a:lnTo>
                    <a:lnTo>
                      <a:pt x="695" y="15"/>
                    </a:lnTo>
                    <a:lnTo>
                      <a:pt x="707" y="20"/>
                    </a:lnTo>
                    <a:lnTo>
                      <a:pt x="719" y="26"/>
                    </a:lnTo>
                    <a:lnTo>
                      <a:pt x="729" y="33"/>
                    </a:lnTo>
                    <a:lnTo>
                      <a:pt x="737" y="42"/>
                    </a:lnTo>
                    <a:lnTo>
                      <a:pt x="745" y="54"/>
                    </a:lnTo>
                    <a:lnTo>
                      <a:pt x="751" y="67"/>
                    </a:lnTo>
                    <a:lnTo>
                      <a:pt x="756" y="83"/>
                    </a:lnTo>
                    <a:lnTo>
                      <a:pt x="756" y="83"/>
                    </a:lnTo>
                    <a:lnTo>
                      <a:pt x="766" y="118"/>
                    </a:lnTo>
                    <a:lnTo>
                      <a:pt x="766" y="118"/>
                    </a:lnTo>
                    <a:lnTo>
                      <a:pt x="774" y="138"/>
                    </a:lnTo>
                    <a:lnTo>
                      <a:pt x="779" y="157"/>
                    </a:lnTo>
                    <a:lnTo>
                      <a:pt x="784" y="177"/>
                    </a:lnTo>
                    <a:lnTo>
                      <a:pt x="787" y="198"/>
                    </a:lnTo>
                    <a:lnTo>
                      <a:pt x="788" y="203"/>
                    </a:lnTo>
                    <a:lnTo>
                      <a:pt x="793" y="203"/>
                    </a:lnTo>
                    <a:lnTo>
                      <a:pt x="793" y="203"/>
                    </a:lnTo>
                    <a:lnTo>
                      <a:pt x="901" y="204"/>
                    </a:lnTo>
                    <a:lnTo>
                      <a:pt x="901" y="204"/>
                    </a:lnTo>
                    <a:lnTo>
                      <a:pt x="1026" y="204"/>
                    </a:lnTo>
                    <a:lnTo>
                      <a:pt x="1026" y="204"/>
                    </a:lnTo>
                    <a:lnTo>
                      <a:pt x="1046" y="204"/>
                    </a:lnTo>
                    <a:lnTo>
                      <a:pt x="1066" y="203"/>
                    </a:lnTo>
                    <a:lnTo>
                      <a:pt x="1105" y="200"/>
                    </a:lnTo>
                    <a:lnTo>
                      <a:pt x="1105" y="200"/>
                    </a:lnTo>
                    <a:lnTo>
                      <a:pt x="1144" y="197"/>
                    </a:lnTo>
                    <a:lnTo>
                      <a:pt x="1163" y="195"/>
                    </a:lnTo>
                    <a:lnTo>
                      <a:pt x="1182" y="195"/>
                    </a:lnTo>
                    <a:lnTo>
                      <a:pt x="1182" y="195"/>
                    </a:lnTo>
                    <a:lnTo>
                      <a:pt x="1207" y="196"/>
                    </a:lnTo>
                    <a:lnTo>
                      <a:pt x="1230" y="198"/>
                    </a:lnTo>
                    <a:lnTo>
                      <a:pt x="1230" y="198"/>
                    </a:lnTo>
                    <a:lnTo>
                      <a:pt x="1249" y="202"/>
                    </a:lnTo>
                    <a:lnTo>
                      <a:pt x="1271" y="206"/>
                    </a:lnTo>
                    <a:lnTo>
                      <a:pt x="1294" y="212"/>
                    </a:lnTo>
                    <a:lnTo>
                      <a:pt x="1317" y="221"/>
                    </a:lnTo>
                    <a:lnTo>
                      <a:pt x="1327" y="225"/>
                    </a:lnTo>
                    <a:lnTo>
                      <a:pt x="1337" y="230"/>
                    </a:lnTo>
                    <a:lnTo>
                      <a:pt x="1348" y="235"/>
                    </a:lnTo>
                    <a:lnTo>
                      <a:pt x="1356" y="241"/>
                    </a:lnTo>
                    <a:lnTo>
                      <a:pt x="1364" y="249"/>
                    </a:lnTo>
                    <a:lnTo>
                      <a:pt x="1372" y="256"/>
                    </a:lnTo>
                    <a:lnTo>
                      <a:pt x="1378" y="263"/>
                    </a:lnTo>
                    <a:lnTo>
                      <a:pt x="1383" y="273"/>
                    </a:lnTo>
                    <a:lnTo>
                      <a:pt x="1383" y="273"/>
                    </a:lnTo>
                    <a:lnTo>
                      <a:pt x="1388" y="287"/>
                    </a:lnTo>
                    <a:lnTo>
                      <a:pt x="1393" y="303"/>
                    </a:lnTo>
                    <a:lnTo>
                      <a:pt x="1396" y="318"/>
                    </a:lnTo>
                    <a:lnTo>
                      <a:pt x="1400" y="335"/>
                    </a:lnTo>
                    <a:lnTo>
                      <a:pt x="1401" y="345"/>
                    </a:lnTo>
                    <a:lnTo>
                      <a:pt x="1401" y="345"/>
                    </a:lnTo>
                    <a:lnTo>
                      <a:pt x="1402" y="356"/>
                    </a:lnTo>
                    <a:lnTo>
                      <a:pt x="1402" y="370"/>
                    </a:lnTo>
                    <a:lnTo>
                      <a:pt x="1402" y="370"/>
                    </a:lnTo>
                    <a:lnTo>
                      <a:pt x="1402" y="379"/>
                    </a:lnTo>
                    <a:lnTo>
                      <a:pt x="1403" y="390"/>
                    </a:lnTo>
                    <a:lnTo>
                      <a:pt x="1404" y="399"/>
                    </a:lnTo>
                    <a:lnTo>
                      <a:pt x="1407" y="408"/>
                    </a:lnTo>
                    <a:lnTo>
                      <a:pt x="1407" y="408"/>
                    </a:lnTo>
                    <a:lnTo>
                      <a:pt x="1409" y="412"/>
                    </a:lnTo>
                    <a:lnTo>
                      <a:pt x="1409" y="418"/>
                    </a:lnTo>
                    <a:lnTo>
                      <a:pt x="1408" y="422"/>
                    </a:lnTo>
                    <a:lnTo>
                      <a:pt x="1406" y="426"/>
                    </a:lnTo>
                    <a:lnTo>
                      <a:pt x="1406" y="426"/>
                    </a:lnTo>
                    <a:lnTo>
                      <a:pt x="1403" y="430"/>
                    </a:lnTo>
                    <a:lnTo>
                      <a:pt x="1399" y="433"/>
                    </a:lnTo>
                    <a:lnTo>
                      <a:pt x="1394" y="435"/>
                    </a:lnTo>
                    <a:lnTo>
                      <a:pt x="1389" y="436"/>
                    </a:lnTo>
                    <a:lnTo>
                      <a:pt x="1389" y="436"/>
                    </a:lnTo>
                    <a:lnTo>
                      <a:pt x="1385" y="435"/>
                    </a:lnTo>
                    <a:lnTo>
                      <a:pt x="1382" y="433"/>
                    </a:lnTo>
                    <a:lnTo>
                      <a:pt x="1379" y="431"/>
                    </a:lnTo>
                    <a:lnTo>
                      <a:pt x="1376" y="427"/>
                    </a:lnTo>
                    <a:lnTo>
                      <a:pt x="1376" y="427"/>
                    </a:lnTo>
                    <a:lnTo>
                      <a:pt x="1373" y="419"/>
                    </a:lnTo>
                    <a:lnTo>
                      <a:pt x="1371" y="411"/>
                    </a:lnTo>
                    <a:lnTo>
                      <a:pt x="1367" y="395"/>
                    </a:lnTo>
                    <a:lnTo>
                      <a:pt x="1365" y="378"/>
                    </a:lnTo>
                    <a:lnTo>
                      <a:pt x="1365" y="363"/>
                    </a:lnTo>
                    <a:lnTo>
                      <a:pt x="1365" y="363"/>
                    </a:lnTo>
                    <a:lnTo>
                      <a:pt x="1363" y="335"/>
                    </a:lnTo>
                    <a:lnTo>
                      <a:pt x="1361" y="321"/>
                    </a:lnTo>
                    <a:lnTo>
                      <a:pt x="1358" y="307"/>
                    </a:lnTo>
                    <a:lnTo>
                      <a:pt x="1358" y="307"/>
                    </a:lnTo>
                    <a:lnTo>
                      <a:pt x="1354" y="297"/>
                    </a:lnTo>
                    <a:lnTo>
                      <a:pt x="1348" y="288"/>
                    </a:lnTo>
                    <a:lnTo>
                      <a:pt x="1340" y="280"/>
                    </a:lnTo>
                    <a:lnTo>
                      <a:pt x="1332" y="271"/>
                    </a:lnTo>
                    <a:lnTo>
                      <a:pt x="1322" y="265"/>
                    </a:lnTo>
                    <a:lnTo>
                      <a:pt x="1311" y="258"/>
                    </a:lnTo>
                    <a:lnTo>
                      <a:pt x="1300" y="253"/>
                    </a:lnTo>
                    <a:lnTo>
                      <a:pt x="1288" y="248"/>
                    </a:lnTo>
                    <a:lnTo>
                      <a:pt x="1275" y="243"/>
                    </a:lnTo>
                    <a:lnTo>
                      <a:pt x="1263" y="240"/>
                    </a:lnTo>
                    <a:lnTo>
                      <a:pt x="1237" y="235"/>
                    </a:lnTo>
                    <a:lnTo>
                      <a:pt x="1211" y="232"/>
                    </a:lnTo>
                    <a:lnTo>
                      <a:pt x="1188" y="231"/>
                    </a:lnTo>
                    <a:lnTo>
                      <a:pt x="1188" y="231"/>
                    </a:lnTo>
                    <a:lnTo>
                      <a:pt x="1181" y="231"/>
                    </a:lnTo>
                    <a:lnTo>
                      <a:pt x="1181" y="231"/>
                    </a:lnTo>
                    <a:lnTo>
                      <a:pt x="1140" y="233"/>
                    </a:lnTo>
                    <a:lnTo>
                      <a:pt x="1101" y="235"/>
                    </a:lnTo>
                    <a:lnTo>
                      <a:pt x="1101" y="235"/>
                    </a:lnTo>
                    <a:lnTo>
                      <a:pt x="1047" y="238"/>
                    </a:lnTo>
                    <a:lnTo>
                      <a:pt x="1019" y="239"/>
                    </a:lnTo>
                    <a:lnTo>
                      <a:pt x="991" y="239"/>
                    </a:lnTo>
                    <a:lnTo>
                      <a:pt x="991" y="239"/>
                    </a:lnTo>
                    <a:lnTo>
                      <a:pt x="975" y="239"/>
                    </a:lnTo>
                    <a:lnTo>
                      <a:pt x="975" y="239"/>
                    </a:lnTo>
                    <a:lnTo>
                      <a:pt x="920" y="239"/>
                    </a:lnTo>
                    <a:lnTo>
                      <a:pt x="872" y="239"/>
                    </a:lnTo>
                    <a:lnTo>
                      <a:pt x="777" y="239"/>
                    </a:lnTo>
                    <a:lnTo>
                      <a:pt x="777" y="239"/>
                    </a:lnTo>
                    <a:lnTo>
                      <a:pt x="771" y="238"/>
                    </a:lnTo>
                    <a:lnTo>
                      <a:pt x="767" y="237"/>
                    </a:lnTo>
                    <a:lnTo>
                      <a:pt x="764" y="234"/>
                    </a:lnTo>
                    <a:lnTo>
                      <a:pt x="762" y="231"/>
                    </a:lnTo>
                    <a:lnTo>
                      <a:pt x="761" y="230"/>
                    </a:lnTo>
                    <a:lnTo>
                      <a:pt x="760" y="229"/>
                    </a:lnTo>
                    <a:lnTo>
                      <a:pt x="760" y="229"/>
                    </a:lnTo>
                    <a:lnTo>
                      <a:pt x="756" y="227"/>
                    </a:lnTo>
                    <a:lnTo>
                      <a:pt x="754" y="223"/>
                    </a:lnTo>
                    <a:lnTo>
                      <a:pt x="753" y="219"/>
                    </a:lnTo>
                    <a:lnTo>
                      <a:pt x="752" y="214"/>
                    </a:lnTo>
                    <a:lnTo>
                      <a:pt x="752" y="214"/>
                    </a:lnTo>
                    <a:lnTo>
                      <a:pt x="752" y="204"/>
                    </a:lnTo>
                    <a:lnTo>
                      <a:pt x="751" y="194"/>
                    </a:lnTo>
                    <a:lnTo>
                      <a:pt x="747" y="174"/>
                    </a:lnTo>
                    <a:lnTo>
                      <a:pt x="740" y="154"/>
                    </a:lnTo>
                    <a:lnTo>
                      <a:pt x="734" y="135"/>
                    </a:lnTo>
                    <a:lnTo>
                      <a:pt x="734" y="135"/>
                    </a:lnTo>
                    <a:lnTo>
                      <a:pt x="727" y="114"/>
                    </a:lnTo>
                    <a:lnTo>
                      <a:pt x="721" y="92"/>
                    </a:lnTo>
                    <a:lnTo>
                      <a:pt x="721" y="92"/>
                    </a:lnTo>
                    <a:lnTo>
                      <a:pt x="719" y="84"/>
                    </a:lnTo>
                    <a:lnTo>
                      <a:pt x="714" y="77"/>
                    </a:lnTo>
                    <a:lnTo>
                      <a:pt x="710" y="69"/>
                    </a:lnTo>
                    <a:lnTo>
                      <a:pt x="705" y="64"/>
                    </a:lnTo>
                    <a:lnTo>
                      <a:pt x="699" y="59"/>
                    </a:lnTo>
                    <a:lnTo>
                      <a:pt x="693" y="55"/>
                    </a:lnTo>
                    <a:lnTo>
                      <a:pt x="686" y="52"/>
                    </a:lnTo>
                    <a:lnTo>
                      <a:pt x="679" y="49"/>
                    </a:lnTo>
                    <a:lnTo>
                      <a:pt x="664" y="46"/>
                    </a:lnTo>
                    <a:lnTo>
                      <a:pt x="647" y="43"/>
                    </a:lnTo>
                    <a:lnTo>
                      <a:pt x="631" y="42"/>
                    </a:lnTo>
                    <a:lnTo>
                      <a:pt x="615" y="42"/>
                    </a:lnTo>
                    <a:lnTo>
                      <a:pt x="605" y="42"/>
                    </a:lnTo>
                    <a:lnTo>
                      <a:pt x="605" y="42"/>
                    </a:lnTo>
                    <a:lnTo>
                      <a:pt x="530" y="41"/>
                    </a:lnTo>
                    <a:lnTo>
                      <a:pt x="528" y="40"/>
                    </a:lnTo>
                    <a:lnTo>
                      <a:pt x="528" y="40"/>
                    </a:lnTo>
                    <a:lnTo>
                      <a:pt x="476" y="39"/>
                    </a:lnTo>
                    <a:lnTo>
                      <a:pt x="424" y="39"/>
                    </a:lnTo>
                    <a:lnTo>
                      <a:pt x="424" y="39"/>
                    </a:lnTo>
                    <a:lnTo>
                      <a:pt x="374" y="39"/>
                    </a:lnTo>
                    <a:lnTo>
                      <a:pt x="329" y="41"/>
                    </a:lnTo>
                    <a:lnTo>
                      <a:pt x="324" y="42"/>
                    </a:lnTo>
                    <a:lnTo>
                      <a:pt x="323" y="47"/>
                    </a:lnTo>
                    <a:lnTo>
                      <a:pt x="323" y="47"/>
                    </a:lnTo>
                    <a:lnTo>
                      <a:pt x="320" y="66"/>
                    </a:lnTo>
                    <a:lnTo>
                      <a:pt x="316" y="87"/>
                    </a:lnTo>
                    <a:lnTo>
                      <a:pt x="308" y="126"/>
                    </a:lnTo>
                    <a:lnTo>
                      <a:pt x="308" y="127"/>
                    </a:lnTo>
                    <a:lnTo>
                      <a:pt x="308" y="127"/>
                    </a:lnTo>
                    <a:lnTo>
                      <a:pt x="302" y="153"/>
                    </a:lnTo>
                    <a:lnTo>
                      <a:pt x="302" y="153"/>
                    </a:lnTo>
                    <a:lnTo>
                      <a:pt x="300" y="162"/>
                    </a:lnTo>
                    <a:lnTo>
                      <a:pt x="298" y="168"/>
                    </a:lnTo>
                    <a:lnTo>
                      <a:pt x="292" y="178"/>
                    </a:lnTo>
                    <a:lnTo>
                      <a:pt x="292" y="178"/>
                    </a:lnTo>
                    <a:lnTo>
                      <a:pt x="287" y="184"/>
                    </a:lnTo>
                    <a:lnTo>
                      <a:pt x="283" y="193"/>
                    </a:lnTo>
                    <a:lnTo>
                      <a:pt x="283" y="193"/>
                    </a:lnTo>
                    <a:lnTo>
                      <a:pt x="274" y="214"/>
                    </a:lnTo>
                    <a:lnTo>
                      <a:pt x="274" y="214"/>
                    </a:lnTo>
                    <a:lnTo>
                      <a:pt x="267" y="232"/>
                    </a:lnTo>
                    <a:lnTo>
                      <a:pt x="266" y="234"/>
                    </a:lnTo>
                    <a:lnTo>
                      <a:pt x="267" y="235"/>
                    </a:lnTo>
                    <a:lnTo>
                      <a:pt x="267" y="235"/>
                    </a:lnTo>
                    <a:lnTo>
                      <a:pt x="268" y="239"/>
                    </a:lnTo>
                    <a:lnTo>
                      <a:pt x="267" y="245"/>
                    </a:lnTo>
                    <a:lnTo>
                      <a:pt x="266" y="248"/>
                    </a:lnTo>
                    <a:lnTo>
                      <a:pt x="264" y="252"/>
                    </a:lnTo>
                    <a:lnTo>
                      <a:pt x="264" y="252"/>
                    </a:lnTo>
                    <a:lnTo>
                      <a:pt x="262" y="255"/>
                    </a:lnTo>
                    <a:lnTo>
                      <a:pt x="258" y="256"/>
                    </a:lnTo>
                    <a:lnTo>
                      <a:pt x="254" y="258"/>
                    </a:lnTo>
                    <a:lnTo>
                      <a:pt x="250" y="258"/>
                    </a:lnTo>
                    <a:lnTo>
                      <a:pt x="248" y="258"/>
                    </a:lnTo>
                    <a:lnTo>
                      <a:pt x="248" y="258"/>
                    </a:lnTo>
                    <a:lnTo>
                      <a:pt x="248" y="258"/>
                    </a:lnTo>
                    <a:lnTo>
                      <a:pt x="245" y="258"/>
                    </a:lnTo>
                    <a:lnTo>
                      <a:pt x="245" y="258"/>
                    </a:lnTo>
                    <a:lnTo>
                      <a:pt x="241" y="258"/>
                    </a:lnTo>
                    <a:lnTo>
                      <a:pt x="241" y="258"/>
                    </a:lnTo>
                    <a:lnTo>
                      <a:pt x="240" y="258"/>
                    </a:lnTo>
                    <a:lnTo>
                      <a:pt x="240" y="258"/>
                    </a:lnTo>
                    <a:lnTo>
                      <a:pt x="208" y="255"/>
                    </a:lnTo>
                    <a:lnTo>
                      <a:pt x="208" y="255"/>
                    </a:lnTo>
                    <a:lnTo>
                      <a:pt x="175" y="252"/>
                    </a:lnTo>
                    <a:lnTo>
                      <a:pt x="157" y="251"/>
                    </a:lnTo>
                    <a:lnTo>
                      <a:pt x="140" y="250"/>
                    </a:lnTo>
                    <a:lnTo>
                      <a:pt x="140" y="250"/>
                    </a:lnTo>
                    <a:lnTo>
                      <a:pt x="127" y="251"/>
                    </a:lnTo>
                    <a:lnTo>
                      <a:pt x="113" y="252"/>
                    </a:lnTo>
                    <a:lnTo>
                      <a:pt x="101" y="254"/>
                    </a:lnTo>
                    <a:lnTo>
                      <a:pt x="91" y="256"/>
                    </a:lnTo>
                    <a:lnTo>
                      <a:pt x="80" y="259"/>
                    </a:lnTo>
                    <a:lnTo>
                      <a:pt x="72" y="264"/>
                    </a:lnTo>
                    <a:lnTo>
                      <a:pt x="65" y="268"/>
                    </a:lnTo>
                    <a:lnTo>
                      <a:pt x="58" y="275"/>
                    </a:lnTo>
                    <a:lnTo>
                      <a:pt x="58" y="275"/>
                    </a:lnTo>
                    <a:lnTo>
                      <a:pt x="53" y="280"/>
                    </a:lnTo>
                    <a:lnTo>
                      <a:pt x="49" y="286"/>
                    </a:lnTo>
                    <a:lnTo>
                      <a:pt x="46" y="292"/>
                    </a:lnTo>
                    <a:lnTo>
                      <a:pt x="44" y="298"/>
                    </a:lnTo>
                    <a:lnTo>
                      <a:pt x="42" y="306"/>
                    </a:lnTo>
                    <a:lnTo>
                      <a:pt x="41" y="314"/>
                    </a:lnTo>
                    <a:lnTo>
                      <a:pt x="40" y="322"/>
                    </a:lnTo>
                    <a:lnTo>
                      <a:pt x="40" y="332"/>
                    </a:lnTo>
                    <a:lnTo>
                      <a:pt x="41" y="368"/>
                    </a:lnTo>
                    <a:lnTo>
                      <a:pt x="41" y="368"/>
                    </a:lnTo>
                    <a:lnTo>
                      <a:pt x="44" y="483"/>
                    </a:lnTo>
                    <a:lnTo>
                      <a:pt x="46" y="541"/>
                    </a:lnTo>
                    <a:lnTo>
                      <a:pt x="46" y="599"/>
                    </a:lnTo>
                    <a:lnTo>
                      <a:pt x="46" y="599"/>
                    </a:lnTo>
                    <a:lnTo>
                      <a:pt x="46" y="658"/>
                    </a:lnTo>
                    <a:lnTo>
                      <a:pt x="48" y="720"/>
                    </a:lnTo>
                    <a:lnTo>
                      <a:pt x="50" y="783"/>
                    </a:lnTo>
                    <a:lnTo>
                      <a:pt x="53" y="850"/>
                    </a:lnTo>
                    <a:lnTo>
                      <a:pt x="53" y="850"/>
                    </a:lnTo>
                    <a:lnTo>
                      <a:pt x="55" y="893"/>
                    </a:lnTo>
                    <a:lnTo>
                      <a:pt x="55" y="893"/>
                    </a:lnTo>
                    <a:lnTo>
                      <a:pt x="56" y="932"/>
                    </a:lnTo>
                    <a:lnTo>
                      <a:pt x="59" y="972"/>
                    </a:lnTo>
                    <a:lnTo>
                      <a:pt x="59" y="972"/>
                    </a:lnTo>
                    <a:lnTo>
                      <a:pt x="59" y="985"/>
                    </a:lnTo>
                    <a:lnTo>
                      <a:pt x="59" y="996"/>
                    </a:lnTo>
                    <a:lnTo>
                      <a:pt x="56" y="1019"/>
                    </a:lnTo>
                    <a:lnTo>
                      <a:pt x="56" y="1019"/>
                    </a:lnTo>
                    <a:lnTo>
                      <a:pt x="53" y="1035"/>
                    </a:lnTo>
                    <a:lnTo>
                      <a:pt x="52" y="1052"/>
                    </a:lnTo>
                    <a:lnTo>
                      <a:pt x="52" y="1052"/>
                    </a:lnTo>
                    <a:lnTo>
                      <a:pt x="52" y="1053"/>
                    </a:lnTo>
                    <a:lnTo>
                      <a:pt x="52" y="1053"/>
                    </a:lnTo>
                    <a:lnTo>
                      <a:pt x="53" y="1076"/>
                    </a:lnTo>
                    <a:lnTo>
                      <a:pt x="56" y="1097"/>
                    </a:lnTo>
                    <a:lnTo>
                      <a:pt x="58" y="1106"/>
                    </a:lnTo>
                    <a:lnTo>
                      <a:pt x="61" y="1115"/>
                    </a:lnTo>
                    <a:lnTo>
                      <a:pt x="65" y="1123"/>
                    </a:lnTo>
                    <a:lnTo>
                      <a:pt x="69" y="1132"/>
                    </a:lnTo>
                    <a:lnTo>
                      <a:pt x="73" y="1139"/>
                    </a:lnTo>
                    <a:lnTo>
                      <a:pt x="79" y="1145"/>
                    </a:lnTo>
                    <a:lnTo>
                      <a:pt x="85" y="1151"/>
                    </a:lnTo>
                    <a:lnTo>
                      <a:pt x="93" y="1157"/>
                    </a:lnTo>
                    <a:lnTo>
                      <a:pt x="101" y="1162"/>
                    </a:lnTo>
                    <a:lnTo>
                      <a:pt x="110" y="1166"/>
                    </a:lnTo>
                    <a:lnTo>
                      <a:pt x="122" y="1169"/>
                    </a:lnTo>
                    <a:lnTo>
                      <a:pt x="133" y="1171"/>
                    </a:lnTo>
                    <a:lnTo>
                      <a:pt x="133" y="1171"/>
                    </a:lnTo>
                    <a:lnTo>
                      <a:pt x="175" y="1178"/>
                    </a:lnTo>
                    <a:lnTo>
                      <a:pt x="211" y="1183"/>
                    </a:lnTo>
                    <a:lnTo>
                      <a:pt x="246" y="1186"/>
                    </a:lnTo>
                    <a:lnTo>
                      <a:pt x="279" y="1186"/>
                    </a:lnTo>
                    <a:lnTo>
                      <a:pt x="279" y="1186"/>
                    </a:lnTo>
                    <a:lnTo>
                      <a:pt x="311" y="1187"/>
                    </a:lnTo>
                    <a:lnTo>
                      <a:pt x="342" y="1188"/>
                    </a:lnTo>
                    <a:lnTo>
                      <a:pt x="342" y="1188"/>
                    </a:lnTo>
                    <a:lnTo>
                      <a:pt x="376" y="1189"/>
                    </a:lnTo>
                    <a:lnTo>
                      <a:pt x="409" y="1190"/>
                    </a:lnTo>
                    <a:lnTo>
                      <a:pt x="409" y="1190"/>
                    </a:lnTo>
                    <a:lnTo>
                      <a:pt x="440" y="1189"/>
                    </a:lnTo>
                    <a:lnTo>
                      <a:pt x="440" y="1189"/>
                    </a:lnTo>
                    <a:lnTo>
                      <a:pt x="472" y="1187"/>
                    </a:lnTo>
                    <a:lnTo>
                      <a:pt x="504" y="1184"/>
                    </a:lnTo>
                    <a:lnTo>
                      <a:pt x="504" y="1184"/>
                    </a:lnTo>
                    <a:lnTo>
                      <a:pt x="552" y="1180"/>
                    </a:lnTo>
                    <a:lnTo>
                      <a:pt x="576" y="1178"/>
                    </a:lnTo>
                    <a:lnTo>
                      <a:pt x="599" y="1178"/>
                    </a:lnTo>
                    <a:lnTo>
                      <a:pt x="599" y="1178"/>
                    </a:lnTo>
                    <a:lnTo>
                      <a:pt x="612" y="1178"/>
                    </a:lnTo>
                    <a:lnTo>
                      <a:pt x="612" y="1178"/>
                    </a:lnTo>
                    <a:lnTo>
                      <a:pt x="691" y="1179"/>
                    </a:lnTo>
                    <a:lnTo>
                      <a:pt x="784" y="1180"/>
                    </a:lnTo>
                    <a:lnTo>
                      <a:pt x="784" y="1180"/>
                    </a:lnTo>
                    <a:lnTo>
                      <a:pt x="873" y="1179"/>
                    </a:lnTo>
                    <a:lnTo>
                      <a:pt x="880" y="1179"/>
                    </a:lnTo>
                    <a:lnTo>
                      <a:pt x="880" y="1179"/>
                    </a:lnTo>
                    <a:lnTo>
                      <a:pt x="976" y="1179"/>
                    </a:lnTo>
                    <a:lnTo>
                      <a:pt x="976" y="1179"/>
                    </a:lnTo>
                    <a:lnTo>
                      <a:pt x="1009" y="1179"/>
                    </a:lnTo>
                    <a:lnTo>
                      <a:pt x="1011" y="1179"/>
                    </a:lnTo>
                    <a:lnTo>
                      <a:pt x="1011" y="1179"/>
                    </a:lnTo>
                    <a:lnTo>
                      <a:pt x="1041" y="1179"/>
                    </a:lnTo>
                    <a:lnTo>
                      <a:pt x="1041" y="1179"/>
                    </a:lnTo>
                    <a:lnTo>
                      <a:pt x="1084" y="1180"/>
                    </a:lnTo>
                    <a:lnTo>
                      <a:pt x="1107" y="1181"/>
                    </a:lnTo>
                    <a:lnTo>
                      <a:pt x="1130" y="1184"/>
                    </a:lnTo>
                    <a:lnTo>
                      <a:pt x="1130" y="1184"/>
                    </a:lnTo>
                    <a:lnTo>
                      <a:pt x="1159" y="1187"/>
                    </a:lnTo>
                    <a:lnTo>
                      <a:pt x="1174" y="1188"/>
                    </a:lnTo>
                    <a:lnTo>
                      <a:pt x="1189" y="1188"/>
                    </a:lnTo>
                    <a:lnTo>
                      <a:pt x="1189" y="1188"/>
                    </a:lnTo>
                    <a:lnTo>
                      <a:pt x="1208" y="1188"/>
                    </a:lnTo>
                    <a:lnTo>
                      <a:pt x="1208" y="1188"/>
                    </a:lnTo>
                    <a:lnTo>
                      <a:pt x="1210" y="1188"/>
                    </a:lnTo>
                    <a:lnTo>
                      <a:pt x="1210" y="1188"/>
                    </a:lnTo>
                    <a:lnTo>
                      <a:pt x="1219" y="1188"/>
                    </a:lnTo>
                    <a:lnTo>
                      <a:pt x="1219" y="1188"/>
                    </a:lnTo>
                    <a:lnTo>
                      <a:pt x="1237" y="1189"/>
                    </a:lnTo>
                    <a:lnTo>
                      <a:pt x="1237" y="1189"/>
                    </a:lnTo>
                    <a:lnTo>
                      <a:pt x="1248" y="1188"/>
                    </a:lnTo>
                    <a:lnTo>
                      <a:pt x="1255" y="1187"/>
                    </a:lnTo>
                    <a:lnTo>
                      <a:pt x="1260" y="1185"/>
                    </a:lnTo>
                    <a:lnTo>
                      <a:pt x="1262" y="1183"/>
                    </a:lnTo>
                    <a:lnTo>
                      <a:pt x="1262" y="1183"/>
                    </a:lnTo>
                    <a:lnTo>
                      <a:pt x="1265" y="1178"/>
                    </a:lnTo>
                    <a:lnTo>
                      <a:pt x="1268" y="1176"/>
                    </a:lnTo>
                    <a:lnTo>
                      <a:pt x="1272" y="1174"/>
                    </a:lnTo>
                    <a:lnTo>
                      <a:pt x="1276" y="1173"/>
                    </a:lnTo>
                    <a:lnTo>
                      <a:pt x="1276" y="1173"/>
                    </a:lnTo>
                    <a:lnTo>
                      <a:pt x="1281" y="1174"/>
                    </a:lnTo>
                    <a:lnTo>
                      <a:pt x="1287" y="1176"/>
                    </a:lnTo>
                    <a:lnTo>
                      <a:pt x="1291" y="1179"/>
                    </a:lnTo>
                    <a:lnTo>
                      <a:pt x="1294" y="1184"/>
                    </a:lnTo>
                    <a:lnTo>
                      <a:pt x="1294" y="1184"/>
                    </a:lnTo>
                    <a:lnTo>
                      <a:pt x="1295" y="1188"/>
                    </a:lnTo>
                    <a:lnTo>
                      <a:pt x="1296" y="1192"/>
                    </a:lnTo>
                    <a:lnTo>
                      <a:pt x="1295" y="1196"/>
                    </a:lnTo>
                    <a:lnTo>
                      <a:pt x="1293" y="1200"/>
                    </a:lnTo>
                    <a:lnTo>
                      <a:pt x="1293" y="1200"/>
                    </a:lnTo>
                    <a:lnTo>
                      <a:pt x="1290" y="1204"/>
                    </a:lnTo>
                    <a:lnTo>
                      <a:pt x="1287" y="1208"/>
                    </a:lnTo>
                    <a:lnTo>
                      <a:pt x="1279" y="1215"/>
                    </a:lnTo>
                    <a:lnTo>
                      <a:pt x="1270" y="1219"/>
                    </a:lnTo>
                    <a:lnTo>
                      <a:pt x="1261" y="1223"/>
                    </a:lnTo>
                    <a:lnTo>
                      <a:pt x="1251" y="1225"/>
                    </a:lnTo>
                    <a:lnTo>
                      <a:pt x="1241" y="1226"/>
                    </a:lnTo>
                    <a:lnTo>
                      <a:pt x="1221" y="1227"/>
                    </a:lnTo>
                    <a:lnTo>
                      <a:pt x="1221" y="1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1010"/>
              <p:cNvSpPr>
                <a:spLocks/>
              </p:cNvSpPr>
              <p:nvPr/>
            </p:nvSpPr>
            <p:spPr bwMode="auto">
              <a:xfrm>
                <a:off x="4127500" y="2363788"/>
                <a:ext cx="822325" cy="422275"/>
              </a:xfrm>
              <a:custGeom>
                <a:avLst/>
                <a:gdLst/>
                <a:ahLst/>
                <a:cxnLst>
                  <a:cxn ang="0">
                    <a:pos x="1224" y="794"/>
                  </a:cxn>
                  <a:cxn ang="0">
                    <a:pos x="1217" y="774"/>
                  </a:cxn>
                  <a:cxn ang="0">
                    <a:pos x="1226" y="760"/>
                  </a:cxn>
                  <a:cxn ang="0">
                    <a:pos x="1240" y="724"/>
                  </a:cxn>
                  <a:cxn ang="0">
                    <a:pos x="1256" y="649"/>
                  </a:cxn>
                  <a:cxn ang="0">
                    <a:pos x="1286" y="584"/>
                  </a:cxn>
                  <a:cxn ang="0">
                    <a:pos x="1313" y="525"/>
                  </a:cxn>
                  <a:cxn ang="0">
                    <a:pos x="1351" y="435"/>
                  </a:cxn>
                  <a:cxn ang="0">
                    <a:pos x="1404" y="353"/>
                  </a:cxn>
                  <a:cxn ang="0">
                    <a:pos x="1460" y="252"/>
                  </a:cxn>
                  <a:cxn ang="0">
                    <a:pos x="1509" y="131"/>
                  </a:cxn>
                  <a:cxn ang="0">
                    <a:pos x="1516" y="71"/>
                  </a:cxn>
                  <a:cxn ang="0">
                    <a:pos x="1506" y="49"/>
                  </a:cxn>
                  <a:cxn ang="0">
                    <a:pos x="1465" y="35"/>
                  </a:cxn>
                  <a:cxn ang="0">
                    <a:pos x="1425" y="37"/>
                  </a:cxn>
                  <a:cxn ang="0">
                    <a:pos x="781" y="47"/>
                  </a:cxn>
                  <a:cxn ang="0">
                    <a:pos x="307" y="65"/>
                  </a:cxn>
                  <a:cxn ang="0">
                    <a:pos x="295" y="101"/>
                  </a:cxn>
                  <a:cxn ang="0">
                    <a:pos x="257" y="189"/>
                  </a:cxn>
                  <a:cxn ang="0">
                    <a:pos x="245" y="243"/>
                  </a:cxn>
                  <a:cxn ang="0">
                    <a:pos x="228" y="311"/>
                  </a:cxn>
                  <a:cxn ang="0">
                    <a:pos x="196" y="371"/>
                  </a:cxn>
                  <a:cxn ang="0">
                    <a:pos x="150" y="466"/>
                  </a:cxn>
                  <a:cxn ang="0">
                    <a:pos x="135" y="518"/>
                  </a:cxn>
                  <a:cxn ang="0">
                    <a:pos x="104" y="613"/>
                  </a:cxn>
                  <a:cxn ang="0">
                    <a:pos x="74" y="660"/>
                  </a:cxn>
                  <a:cxn ang="0">
                    <a:pos x="52" y="709"/>
                  </a:cxn>
                  <a:cxn ang="0">
                    <a:pos x="36" y="756"/>
                  </a:cxn>
                  <a:cxn ang="0">
                    <a:pos x="32" y="773"/>
                  </a:cxn>
                  <a:cxn ang="0">
                    <a:pos x="17" y="780"/>
                  </a:cxn>
                  <a:cxn ang="0">
                    <a:pos x="4" y="774"/>
                  </a:cxn>
                  <a:cxn ang="0">
                    <a:pos x="0" y="762"/>
                  </a:cxn>
                  <a:cxn ang="0">
                    <a:pos x="13" y="713"/>
                  </a:cxn>
                  <a:cxn ang="0">
                    <a:pos x="42" y="646"/>
                  </a:cxn>
                  <a:cxn ang="0">
                    <a:pos x="79" y="583"/>
                  </a:cxn>
                  <a:cxn ang="0">
                    <a:pos x="98" y="520"/>
                  </a:cxn>
                  <a:cxn ang="0">
                    <a:pos x="128" y="431"/>
                  </a:cxn>
                  <a:cxn ang="0">
                    <a:pos x="164" y="359"/>
                  </a:cxn>
                  <a:cxn ang="0">
                    <a:pos x="198" y="289"/>
                  </a:cxn>
                  <a:cxn ang="0">
                    <a:pos x="212" y="219"/>
                  </a:cxn>
                  <a:cxn ang="0">
                    <a:pos x="237" y="133"/>
                  </a:cxn>
                  <a:cxn ang="0">
                    <a:pos x="265" y="77"/>
                  </a:cxn>
                  <a:cxn ang="0">
                    <a:pos x="276" y="43"/>
                  </a:cxn>
                  <a:cxn ang="0">
                    <a:pos x="303" y="24"/>
                  </a:cxn>
                  <a:cxn ang="0">
                    <a:pos x="375" y="18"/>
                  </a:cxn>
                  <a:cxn ang="0">
                    <a:pos x="411" y="13"/>
                  </a:cxn>
                  <a:cxn ang="0">
                    <a:pos x="479" y="13"/>
                  </a:cxn>
                  <a:cxn ang="0">
                    <a:pos x="668" y="15"/>
                  </a:cxn>
                  <a:cxn ang="0">
                    <a:pos x="1159" y="4"/>
                  </a:cxn>
                  <a:cxn ang="0">
                    <a:pos x="1375" y="1"/>
                  </a:cxn>
                  <a:cxn ang="0">
                    <a:pos x="1481" y="2"/>
                  </a:cxn>
                  <a:cxn ang="0">
                    <a:pos x="1535" y="17"/>
                  </a:cxn>
                  <a:cxn ang="0">
                    <a:pos x="1547" y="34"/>
                  </a:cxn>
                  <a:cxn ang="0">
                    <a:pos x="1550" y="109"/>
                  </a:cxn>
                  <a:cxn ang="0">
                    <a:pos x="1516" y="216"/>
                  </a:cxn>
                  <a:cxn ang="0">
                    <a:pos x="1472" y="303"/>
                  </a:cxn>
                  <a:cxn ang="0">
                    <a:pos x="1406" y="412"/>
                  </a:cxn>
                  <a:cxn ang="0">
                    <a:pos x="1362" y="503"/>
                  </a:cxn>
                  <a:cxn ang="0">
                    <a:pos x="1315" y="608"/>
                  </a:cxn>
                  <a:cxn ang="0">
                    <a:pos x="1277" y="715"/>
                  </a:cxn>
                  <a:cxn ang="0">
                    <a:pos x="1261" y="773"/>
                  </a:cxn>
                  <a:cxn ang="0">
                    <a:pos x="1244" y="796"/>
                  </a:cxn>
                </a:cxnLst>
                <a:rect l="0" t="0" r="r" b="b"/>
                <a:pathLst>
                  <a:path w="1553" h="798">
                    <a:moveTo>
                      <a:pt x="1235" y="798"/>
                    </a:moveTo>
                    <a:lnTo>
                      <a:pt x="1235" y="798"/>
                    </a:lnTo>
                    <a:lnTo>
                      <a:pt x="1229" y="797"/>
                    </a:lnTo>
                    <a:lnTo>
                      <a:pt x="1226" y="796"/>
                    </a:lnTo>
                    <a:lnTo>
                      <a:pt x="1224" y="794"/>
                    </a:lnTo>
                    <a:lnTo>
                      <a:pt x="1220" y="792"/>
                    </a:lnTo>
                    <a:lnTo>
                      <a:pt x="1219" y="789"/>
                    </a:lnTo>
                    <a:lnTo>
                      <a:pt x="1217" y="786"/>
                    </a:lnTo>
                    <a:lnTo>
                      <a:pt x="1217" y="781"/>
                    </a:lnTo>
                    <a:lnTo>
                      <a:pt x="1217" y="774"/>
                    </a:lnTo>
                    <a:lnTo>
                      <a:pt x="1217" y="774"/>
                    </a:lnTo>
                    <a:lnTo>
                      <a:pt x="1218" y="770"/>
                    </a:lnTo>
                    <a:lnTo>
                      <a:pt x="1219" y="766"/>
                    </a:lnTo>
                    <a:lnTo>
                      <a:pt x="1222" y="763"/>
                    </a:lnTo>
                    <a:lnTo>
                      <a:pt x="1226" y="760"/>
                    </a:lnTo>
                    <a:lnTo>
                      <a:pt x="1228" y="759"/>
                    </a:lnTo>
                    <a:lnTo>
                      <a:pt x="1229" y="757"/>
                    </a:lnTo>
                    <a:lnTo>
                      <a:pt x="1229" y="757"/>
                    </a:lnTo>
                    <a:lnTo>
                      <a:pt x="1235" y="741"/>
                    </a:lnTo>
                    <a:lnTo>
                      <a:pt x="1240" y="724"/>
                    </a:lnTo>
                    <a:lnTo>
                      <a:pt x="1244" y="705"/>
                    </a:lnTo>
                    <a:lnTo>
                      <a:pt x="1248" y="686"/>
                    </a:lnTo>
                    <a:lnTo>
                      <a:pt x="1248" y="686"/>
                    </a:lnTo>
                    <a:lnTo>
                      <a:pt x="1251" y="667"/>
                    </a:lnTo>
                    <a:lnTo>
                      <a:pt x="1256" y="649"/>
                    </a:lnTo>
                    <a:lnTo>
                      <a:pt x="1256" y="649"/>
                    </a:lnTo>
                    <a:lnTo>
                      <a:pt x="1262" y="632"/>
                    </a:lnTo>
                    <a:lnTo>
                      <a:pt x="1269" y="616"/>
                    </a:lnTo>
                    <a:lnTo>
                      <a:pt x="1277" y="599"/>
                    </a:lnTo>
                    <a:lnTo>
                      <a:pt x="1286" y="584"/>
                    </a:lnTo>
                    <a:lnTo>
                      <a:pt x="1286" y="584"/>
                    </a:lnTo>
                    <a:lnTo>
                      <a:pt x="1294" y="566"/>
                    </a:lnTo>
                    <a:lnTo>
                      <a:pt x="1302" y="549"/>
                    </a:lnTo>
                    <a:lnTo>
                      <a:pt x="1302" y="549"/>
                    </a:lnTo>
                    <a:lnTo>
                      <a:pt x="1313" y="525"/>
                    </a:lnTo>
                    <a:lnTo>
                      <a:pt x="1323" y="500"/>
                    </a:lnTo>
                    <a:lnTo>
                      <a:pt x="1323" y="500"/>
                    </a:lnTo>
                    <a:lnTo>
                      <a:pt x="1336" y="468"/>
                    </a:lnTo>
                    <a:lnTo>
                      <a:pt x="1351" y="435"/>
                    </a:lnTo>
                    <a:lnTo>
                      <a:pt x="1351" y="435"/>
                    </a:lnTo>
                    <a:lnTo>
                      <a:pt x="1359" y="421"/>
                    </a:lnTo>
                    <a:lnTo>
                      <a:pt x="1368" y="405"/>
                    </a:lnTo>
                    <a:lnTo>
                      <a:pt x="1387" y="377"/>
                    </a:lnTo>
                    <a:lnTo>
                      <a:pt x="1387" y="377"/>
                    </a:lnTo>
                    <a:lnTo>
                      <a:pt x="1404" y="353"/>
                    </a:lnTo>
                    <a:lnTo>
                      <a:pt x="1411" y="340"/>
                    </a:lnTo>
                    <a:lnTo>
                      <a:pt x="1419" y="328"/>
                    </a:lnTo>
                    <a:lnTo>
                      <a:pt x="1430" y="307"/>
                    </a:lnTo>
                    <a:lnTo>
                      <a:pt x="1430" y="307"/>
                    </a:lnTo>
                    <a:lnTo>
                      <a:pt x="1460" y="252"/>
                    </a:lnTo>
                    <a:lnTo>
                      <a:pt x="1474" y="222"/>
                    </a:lnTo>
                    <a:lnTo>
                      <a:pt x="1488" y="192"/>
                    </a:lnTo>
                    <a:lnTo>
                      <a:pt x="1499" y="162"/>
                    </a:lnTo>
                    <a:lnTo>
                      <a:pt x="1504" y="146"/>
                    </a:lnTo>
                    <a:lnTo>
                      <a:pt x="1509" y="131"/>
                    </a:lnTo>
                    <a:lnTo>
                      <a:pt x="1512" y="116"/>
                    </a:lnTo>
                    <a:lnTo>
                      <a:pt x="1514" y="101"/>
                    </a:lnTo>
                    <a:lnTo>
                      <a:pt x="1515" y="85"/>
                    </a:lnTo>
                    <a:lnTo>
                      <a:pt x="1516" y="71"/>
                    </a:lnTo>
                    <a:lnTo>
                      <a:pt x="1516" y="71"/>
                    </a:lnTo>
                    <a:lnTo>
                      <a:pt x="1515" y="65"/>
                    </a:lnTo>
                    <a:lnTo>
                      <a:pt x="1514" y="60"/>
                    </a:lnTo>
                    <a:lnTo>
                      <a:pt x="1512" y="56"/>
                    </a:lnTo>
                    <a:lnTo>
                      <a:pt x="1510" y="52"/>
                    </a:lnTo>
                    <a:lnTo>
                      <a:pt x="1506" y="49"/>
                    </a:lnTo>
                    <a:lnTo>
                      <a:pt x="1503" y="46"/>
                    </a:lnTo>
                    <a:lnTo>
                      <a:pt x="1495" y="42"/>
                    </a:lnTo>
                    <a:lnTo>
                      <a:pt x="1486" y="38"/>
                    </a:lnTo>
                    <a:lnTo>
                      <a:pt x="1475" y="36"/>
                    </a:lnTo>
                    <a:lnTo>
                      <a:pt x="1465" y="35"/>
                    </a:lnTo>
                    <a:lnTo>
                      <a:pt x="1456" y="35"/>
                    </a:lnTo>
                    <a:lnTo>
                      <a:pt x="1456" y="35"/>
                    </a:lnTo>
                    <a:lnTo>
                      <a:pt x="1439" y="36"/>
                    </a:lnTo>
                    <a:lnTo>
                      <a:pt x="1425" y="37"/>
                    </a:lnTo>
                    <a:lnTo>
                      <a:pt x="1425" y="37"/>
                    </a:lnTo>
                    <a:lnTo>
                      <a:pt x="1404" y="37"/>
                    </a:lnTo>
                    <a:lnTo>
                      <a:pt x="1272" y="37"/>
                    </a:lnTo>
                    <a:lnTo>
                      <a:pt x="1272" y="37"/>
                    </a:lnTo>
                    <a:lnTo>
                      <a:pt x="1092" y="41"/>
                    </a:lnTo>
                    <a:lnTo>
                      <a:pt x="781" y="47"/>
                    </a:lnTo>
                    <a:lnTo>
                      <a:pt x="314" y="57"/>
                    </a:lnTo>
                    <a:lnTo>
                      <a:pt x="309" y="57"/>
                    </a:lnTo>
                    <a:lnTo>
                      <a:pt x="308" y="61"/>
                    </a:lnTo>
                    <a:lnTo>
                      <a:pt x="308" y="61"/>
                    </a:lnTo>
                    <a:lnTo>
                      <a:pt x="307" y="65"/>
                    </a:lnTo>
                    <a:lnTo>
                      <a:pt x="306" y="66"/>
                    </a:lnTo>
                    <a:lnTo>
                      <a:pt x="306" y="66"/>
                    </a:lnTo>
                    <a:lnTo>
                      <a:pt x="306" y="66"/>
                    </a:lnTo>
                    <a:lnTo>
                      <a:pt x="301" y="83"/>
                    </a:lnTo>
                    <a:lnTo>
                      <a:pt x="295" y="101"/>
                    </a:lnTo>
                    <a:lnTo>
                      <a:pt x="280" y="134"/>
                    </a:lnTo>
                    <a:lnTo>
                      <a:pt x="280" y="134"/>
                    </a:lnTo>
                    <a:lnTo>
                      <a:pt x="272" y="151"/>
                    </a:lnTo>
                    <a:lnTo>
                      <a:pt x="264" y="170"/>
                    </a:lnTo>
                    <a:lnTo>
                      <a:pt x="257" y="189"/>
                    </a:lnTo>
                    <a:lnTo>
                      <a:pt x="251" y="207"/>
                    </a:lnTo>
                    <a:lnTo>
                      <a:pt x="251" y="207"/>
                    </a:lnTo>
                    <a:lnTo>
                      <a:pt x="248" y="225"/>
                    </a:lnTo>
                    <a:lnTo>
                      <a:pt x="245" y="243"/>
                    </a:lnTo>
                    <a:lnTo>
                      <a:pt x="245" y="243"/>
                    </a:lnTo>
                    <a:lnTo>
                      <a:pt x="241" y="272"/>
                    </a:lnTo>
                    <a:lnTo>
                      <a:pt x="238" y="285"/>
                    </a:lnTo>
                    <a:lnTo>
                      <a:pt x="234" y="299"/>
                    </a:lnTo>
                    <a:lnTo>
                      <a:pt x="234" y="299"/>
                    </a:lnTo>
                    <a:lnTo>
                      <a:pt x="228" y="311"/>
                    </a:lnTo>
                    <a:lnTo>
                      <a:pt x="222" y="322"/>
                    </a:lnTo>
                    <a:lnTo>
                      <a:pt x="210" y="345"/>
                    </a:lnTo>
                    <a:lnTo>
                      <a:pt x="210" y="345"/>
                    </a:lnTo>
                    <a:lnTo>
                      <a:pt x="196" y="371"/>
                    </a:lnTo>
                    <a:lnTo>
                      <a:pt x="196" y="371"/>
                    </a:lnTo>
                    <a:lnTo>
                      <a:pt x="182" y="400"/>
                    </a:lnTo>
                    <a:lnTo>
                      <a:pt x="182" y="400"/>
                    </a:lnTo>
                    <a:lnTo>
                      <a:pt x="171" y="422"/>
                    </a:lnTo>
                    <a:lnTo>
                      <a:pt x="159" y="444"/>
                    </a:lnTo>
                    <a:lnTo>
                      <a:pt x="150" y="466"/>
                    </a:lnTo>
                    <a:lnTo>
                      <a:pt x="146" y="477"/>
                    </a:lnTo>
                    <a:lnTo>
                      <a:pt x="143" y="487"/>
                    </a:lnTo>
                    <a:lnTo>
                      <a:pt x="143" y="487"/>
                    </a:lnTo>
                    <a:lnTo>
                      <a:pt x="135" y="518"/>
                    </a:lnTo>
                    <a:lnTo>
                      <a:pt x="135" y="518"/>
                    </a:lnTo>
                    <a:lnTo>
                      <a:pt x="126" y="553"/>
                    </a:lnTo>
                    <a:lnTo>
                      <a:pt x="116" y="588"/>
                    </a:lnTo>
                    <a:lnTo>
                      <a:pt x="116" y="588"/>
                    </a:lnTo>
                    <a:lnTo>
                      <a:pt x="110" y="600"/>
                    </a:lnTo>
                    <a:lnTo>
                      <a:pt x="104" y="613"/>
                    </a:lnTo>
                    <a:lnTo>
                      <a:pt x="97" y="625"/>
                    </a:lnTo>
                    <a:lnTo>
                      <a:pt x="89" y="637"/>
                    </a:lnTo>
                    <a:lnTo>
                      <a:pt x="89" y="637"/>
                    </a:lnTo>
                    <a:lnTo>
                      <a:pt x="81" y="648"/>
                    </a:lnTo>
                    <a:lnTo>
                      <a:pt x="74" y="660"/>
                    </a:lnTo>
                    <a:lnTo>
                      <a:pt x="68" y="673"/>
                    </a:lnTo>
                    <a:lnTo>
                      <a:pt x="62" y="686"/>
                    </a:lnTo>
                    <a:lnTo>
                      <a:pt x="62" y="686"/>
                    </a:lnTo>
                    <a:lnTo>
                      <a:pt x="58" y="697"/>
                    </a:lnTo>
                    <a:lnTo>
                      <a:pt x="52" y="709"/>
                    </a:lnTo>
                    <a:lnTo>
                      <a:pt x="52" y="709"/>
                    </a:lnTo>
                    <a:lnTo>
                      <a:pt x="47" y="723"/>
                    </a:lnTo>
                    <a:lnTo>
                      <a:pt x="41" y="736"/>
                    </a:lnTo>
                    <a:lnTo>
                      <a:pt x="38" y="750"/>
                    </a:lnTo>
                    <a:lnTo>
                      <a:pt x="36" y="756"/>
                    </a:lnTo>
                    <a:lnTo>
                      <a:pt x="36" y="762"/>
                    </a:lnTo>
                    <a:lnTo>
                      <a:pt x="36" y="762"/>
                    </a:lnTo>
                    <a:lnTo>
                      <a:pt x="35" y="766"/>
                    </a:lnTo>
                    <a:lnTo>
                      <a:pt x="34" y="770"/>
                    </a:lnTo>
                    <a:lnTo>
                      <a:pt x="32" y="773"/>
                    </a:lnTo>
                    <a:lnTo>
                      <a:pt x="30" y="775"/>
                    </a:lnTo>
                    <a:lnTo>
                      <a:pt x="26" y="777"/>
                    </a:lnTo>
                    <a:lnTo>
                      <a:pt x="23" y="779"/>
                    </a:lnTo>
                    <a:lnTo>
                      <a:pt x="17" y="780"/>
                    </a:lnTo>
                    <a:lnTo>
                      <a:pt x="17" y="780"/>
                    </a:lnTo>
                    <a:lnTo>
                      <a:pt x="13" y="780"/>
                    </a:lnTo>
                    <a:lnTo>
                      <a:pt x="10" y="779"/>
                    </a:lnTo>
                    <a:lnTo>
                      <a:pt x="7" y="776"/>
                    </a:lnTo>
                    <a:lnTo>
                      <a:pt x="4" y="774"/>
                    </a:lnTo>
                    <a:lnTo>
                      <a:pt x="4" y="774"/>
                    </a:lnTo>
                    <a:lnTo>
                      <a:pt x="2" y="772"/>
                    </a:lnTo>
                    <a:lnTo>
                      <a:pt x="1" y="769"/>
                    </a:lnTo>
                    <a:lnTo>
                      <a:pt x="0" y="766"/>
                    </a:lnTo>
                    <a:lnTo>
                      <a:pt x="0" y="762"/>
                    </a:lnTo>
                    <a:lnTo>
                      <a:pt x="0" y="762"/>
                    </a:lnTo>
                    <a:lnTo>
                      <a:pt x="1" y="750"/>
                    </a:lnTo>
                    <a:lnTo>
                      <a:pt x="4" y="737"/>
                    </a:lnTo>
                    <a:lnTo>
                      <a:pt x="8" y="726"/>
                    </a:lnTo>
                    <a:lnTo>
                      <a:pt x="13" y="713"/>
                    </a:lnTo>
                    <a:lnTo>
                      <a:pt x="13" y="713"/>
                    </a:lnTo>
                    <a:lnTo>
                      <a:pt x="18" y="703"/>
                    </a:lnTo>
                    <a:lnTo>
                      <a:pt x="22" y="690"/>
                    </a:lnTo>
                    <a:lnTo>
                      <a:pt x="22" y="690"/>
                    </a:lnTo>
                    <a:lnTo>
                      <a:pt x="32" y="668"/>
                    </a:lnTo>
                    <a:lnTo>
                      <a:pt x="42" y="646"/>
                    </a:lnTo>
                    <a:lnTo>
                      <a:pt x="54" y="624"/>
                    </a:lnTo>
                    <a:lnTo>
                      <a:pt x="69" y="602"/>
                    </a:lnTo>
                    <a:lnTo>
                      <a:pt x="69" y="602"/>
                    </a:lnTo>
                    <a:lnTo>
                      <a:pt x="74" y="593"/>
                    </a:lnTo>
                    <a:lnTo>
                      <a:pt x="79" y="583"/>
                    </a:lnTo>
                    <a:lnTo>
                      <a:pt x="83" y="573"/>
                    </a:lnTo>
                    <a:lnTo>
                      <a:pt x="87" y="563"/>
                    </a:lnTo>
                    <a:lnTo>
                      <a:pt x="93" y="541"/>
                    </a:lnTo>
                    <a:lnTo>
                      <a:pt x="98" y="520"/>
                    </a:lnTo>
                    <a:lnTo>
                      <a:pt x="98" y="520"/>
                    </a:lnTo>
                    <a:lnTo>
                      <a:pt x="104" y="492"/>
                    </a:lnTo>
                    <a:lnTo>
                      <a:pt x="104" y="492"/>
                    </a:lnTo>
                    <a:lnTo>
                      <a:pt x="110" y="472"/>
                    </a:lnTo>
                    <a:lnTo>
                      <a:pt x="119" y="451"/>
                    </a:lnTo>
                    <a:lnTo>
                      <a:pt x="128" y="431"/>
                    </a:lnTo>
                    <a:lnTo>
                      <a:pt x="137" y="412"/>
                    </a:lnTo>
                    <a:lnTo>
                      <a:pt x="143" y="401"/>
                    </a:lnTo>
                    <a:lnTo>
                      <a:pt x="143" y="401"/>
                    </a:lnTo>
                    <a:lnTo>
                      <a:pt x="153" y="381"/>
                    </a:lnTo>
                    <a:lnTo>
                      <a:pt x="164" y="359"/>
                    </a:lnTo>
                    <a:lnTo>
                      <a:pt x="164" y="359"/>
                    </a:lnTo>
                    <a:lnTo>
                      <a:pt x="183" y="325"/>
                    </a:lnTo>
                    <a:lnTo>
                      <a:pt x="191" y="307"/>
                    </a:lnTo>
                    <a:lnTo>
                      <a:pt x="198" y="289"/>
                    </a:lnTo>
                    <a:lnTo>
                      <a:pt x="198" y="289"/>
                    </a:lnTo>
                    <a:lnTo>
                      <a:pt x="202" y="277"/>
                    </a:lnTo>
                    <a:lnTo>
                      <a:pt x="205" y="264"/>
                    </a:lnTo>
                    <a:lnTo>
                      <a:pt x="209" y="240"/>
                    </a:lnTo>
                    <a:lnTo>
                      <a:pt x="209" y="240"/>
                    </a:lnTo>
                    <a:lnTo>
                      <a:pt x="212" y="219"/>
                    </a:lnTo>
                    <a:lnTo>
                      <a:pt x="216" y="198"/>
                    </a:lnTo>
                    <a:lnTo>
                      <a:pt x="216" y="198"/>
                    </a:lnTo>
                    <a:lnTo>
                      <a:pt x="222" y="176"/>
                    </a:lnTo>
                    <a:lnTo>
                      <a:pt x="230" y="155"/>
                    </a:lnTo>
                    <a:lnTo>
                      <a:pt x="237" y="133"/>
                    </a:lnTo>
                    <a:lnTo>
                      <a:pt x="246" y="113"/>
                    </a:lnTo>
                    <a:lnTo>
                      <a:pt x="246" y="113"/>
                    </a:lnTo>
                    <a:lnTo>
                      <a:pt x="253" y="99"/>
                    </a:lnTo>
                    <a:lnTo>
                      <a:pt x="253" y="99"/>
                    </a:lnTo>
                    <a:lnTo>
                      <a:pt x="265" y="77"/>
                    </a:lnTo>
                    <a:lnTo>
                      <a:pt x="269" y="65"/>
                    </a:lnTo>
                    <a:lnTo>
                      <a:pt x="273" y="54"/>
                    </a:lnTo>
                    <a:lnTo>
                      <a:pt x="273" y="54"/>
                    </a:lnTo>
                    <a:lnTo>
                      <a:pt x="274" y="48"/>
                    </a:lnTo>
                    <a:lnTo>
                      <a:pt x="276" y="43"/>
                    </a:lnTo>
                    <a:lnTo>
                      <a:pt x="278" y="38"/>
                    </a:lnTo>
                    <a:lnTo>
                      <a:pt x="282" y="34"/>
                    </a:lnTo>
                    <a:lnTo>
                      <a:pt x="287" y="31"/>
                    </a:lnTo>
                    <a:lnTo>
                      <a:pt x="292" y="28"/>
                    </a:lnTo>
                    <a:lnTo>
                      <a:pt x="303" y="24"/>
                    </a:lnTo>
                    <a:lnTo>
                      <a:pt x="316" y="22"/>
                    </a:lnTo>
                    <a:lnTo>
                      <a:pt x="329" y="20"/>
                    </a:lnTo>
                    <a:lnTo>
                      <a:pt x="356" y="19"/>
                    </a:lnTo>
                    <a:lnTo>
                      <a:pt x="356" y="19"/>
                    </a:lnTo>
                    <a:lnTo>
                      <a:pt x="375" y="18"/>
                    </a:lnTo>
                    <a:lnTo>
                      <a:pt x="382" y="18"/>
                    </a:lnTo>
                    <a:lnTo>
                      <a:pt x="389" y="16"/>
                    </a:lnTo>
                    <a:lnTo>
                      <a:pt x="389" y="16"/>
                    </a:lnTo>
                    <a:lnTo>
                      <a:pt x="400" y="14"/>
                    </a:lnTo>
                    <a:lnTo>
                      <a:pt x="411" y="13"/>
                    </a:lnTo>
                    <a:lnTo>
                      <a:pt x="423" y="12"/>
                    </a:lnTo>
                    <a:lnTo>
                      <a:pt x="437" y="12"/>
                    </a:lnTo>
                    <a:lnTo>
                      <a:pt x="437" y="12"/>
                    </a:lnTo>
                    <a:lnTo>
                      <a:pt x="459" y="12"/>
                    </a:lnTo>
                    <a:lnTo>
                      <a:pt x="479" y="13"/>
                    </a:lnTo>
                    <a:lnTo>
                      <a:pt x="479" y="13"/>
                    </a:lnTo>
                    <a:lnTo>
                      <a:pt x="500" y="14"/>
                    </a:lnTo>
                    <a:lnTo>
                      <a:pt x="519" y="15"/>
                    </a:lnTo>
                    <a:lnTo>
                      <a:pt x="668" y="15"/>
                    </a:lnTo>
                    <a:lnTo>
                      <a:pt x="668" y="15"/>
                    </a:lnTo>
                    <a:lnTo>
                      <a:pt x="751" y="14"/>
                    </a:lnTo>
                    <a:lnTo>
                      <a:pt x="833" y="13"/>
                    </a:lnTo>
                    <a:lnTo>
                      <a:pt x="997" y="8"/>
                    </a:lnTo>
                    <a:lnTo>
                      <a:pt x="997" y="8"/>
                    </a:lnTo>
                    <a:lnTo>
                      <a:pt x="1159" y="4"/>
                    </a:lnTo>
                    <a:lnTo>
                      <a:pt x="1241" y="2"/>
                    </a:lnTo>
                    <a:lnTo>
                      <a:pt x="1323" y="2"/>
                    </a:lnTo>
                    <a:lnTo>
                      <a:pt x="1323" y="2"/>
                    </a:lnTo>
                    <a:lnTo>
                      <a:pt x="1375" y="1"/>
                    </a:lnTo>
                    <a:lnTo>
                      <a:pt x="1375" y="1"/>
                    </a:lnTo>
                    <a:lnTo>
                      <a:pt x="1427" y="0"/>
                    </a:lnTo>
                    <a:lnTo>
                      <a:pt x="1427" y="0"/>
                    </a:lnTo>
                    <a:lnTo>
                      <a:pt x="1456" y="1"/>
                    </a:lnTo>
                    <a:lnTo>
                      <a:pt x="1481" y="2"/>
                    </a:lnTo>
                    <a:lnTo>
                      <a:pt x="1481" y="2"/>
                    </a:lnTo>
                    <a:lnTo>
                      <a:pt x="1496" y="3"/>
                    </a:lnTo>
                    <a:lnTo>
                      <a:pt x="1506" y="5"/>
                    </a:lnTo>
                    <a:lnTo>
                      <a:pt x="1517" y="7"/>
                    </a:lnTo>
                    <a:lnTo>
                      <a:pt x="1526" y="12"/>
                    </a:lnTo>
                    <a:lnTo>
                      <a:pt x="1535" y="17"/>
                    </a:lnTo>
                    <a:lnTo>
                      <a:pt x="1539" y="21"/>
                    </a:lnTo>
                    <a:lnTo>
                      <a:pt x="1542" y="25"/>
                    </a:lnTo>
                    <a:lnTo>
                      <a:pt x="1545" y="29"/>
                    </a:lnTo>
                    <a:lnTo>
                      <a:pt x="1547" y="34"/>
                    </a:lnTo>
                    <a:lnTo>
                      <a:pt x="1547" y="34"/>
                    </a:lnTo>
                    <a:lnTo>
                      <a:pt x="1550" y="49"/>
                    </a:lnTo>
                    <a:lnTo>
                      <a:pt x="1552" y="63"/>
                    </a:lnTo>
                    <a:lnTo>
                      <a:pt x="1553" y="78"/>
                    </a:lnTo>
                    <a:lnTo>
                      <a:pt x="1552" y="93"/>
                    </a:lnTo>
                    <a:lnTo>
                      <a:pt x="1550" y="109"/>
                    </a:lnTo>
                    <a:lnTo>
                      <a:pt x="1548" y="123"/>
                    </a:lnTo>
                    <a:lnTo>
                      <a:pt x="1544" y="139"/>
                    </a:lnTo>
                    <a:lnTo>
                      <a:pt x="1540" y="155"/>
                    </a:lnTo>
                    <a:lnTo>
                      <a:pt x="1528" y="186"/>
                    </a:lnTo>
                    <a:lnTo>
                      <a:pt x="1516" y="216"/>
                    </a:lnTo>
                    <a:lnTo>
                      <a:pt x="1502" y="244"/>
                    </a:lnTo>
                    <a:lnTo>
                      <a:pt x="1489" y="271"/>
                    </a:lnTo>
                    <a:lnTo>
                      <a:pt x="1486" y="277"/>
                    </a:lnTo>
                    <a:lnTo>
                      <a:pt x="1486" y="277"/>
                    </a:lnTo>
                    <a:lnTo>
                      <a:pt x="1472" y="303"/>
                    </a:lnTo>
                    <a:lnTo>
                      <a:pt x="1457" y="329"/>
                    </a:lnTo>
                    <a:lnTo>
                      <a:pt x="1427" y="378"/>
                    </a:lnTo>
                    <a:lnTo>
                      <a:pt x="1427" y="378"/>
                    </a:lnTo>
                    <a:lnTo>
                      <a:pt x="1406" y="412"/>
                    </a:lnTo>
                    <a:lnTo>
                      <a:pt x="1406" y="412"/>
                    </a:lnTo>
                    <a:lnTo>
                      <a:pt x="1393" y="433"/>
                    </a:lnTo>
                    <a:lnTo>
                      <a:pt x="1382" y="456"/>
                    </a:lnTo>
                    <a:lnTo>
                      <a:pt x="1372" y="479"/>
                    </a:lnTo>
                    <a:lnTo>
                      <a:pt x="1362" y="503"/>
                    </a:lnTo>
                    <a:lnTo>
                      <a:pt x="1362" y="503"/>
                    </a:lnTo>
                    <a:lnTo>
                      <a:pt x="1346" y="540"/>
                    </a:lnTo>
                    <a:lnTo>
                      <a:pt x="1346" y="540"/>
                    </a:lnTo>
                    <a:lnTo>
                      <a:pt x="1327" y="581"/>
                    </a:lnTo>
                    <a:lnTo>
                      <a:pt x="1327" y="581"/>
                    </a:lnTo>
                    <a:lnTo>
                      <a:pt x="1315" y="608"/>
                    </a:lnTo>
                    <a:lnTo>
                      <a:pt x="1302" y="633"/>
                    </a:lnTo>
                    <a:lnTo>
                      <a:pt x="1292" y="660"/>
                    </a:lnTo>
                    <a:lnTo>
                      <a:pt x="1284" y="689"/>
                    </a:lnTo>
                    <a:lnTo>
                      <a:pt x="1284" y="689"/>
                    </a:lnTo>
                    <a:lnTo>
                      <a:pt x="1277" y="715"/>
                    </a:lnTo>
                    <a:lnTo>
                      <a:pt x="1277" y="715"/>
                    </a:lnTo>
                    <a:lnTo>
                      <a:pt x="1272" y="735"/>
                    </a:lnTo>
                    <a:lnTo>
                      <a:pt x="1267" y="755"/>
                    </a:lnTo>
                    <a:lnTo>
                      <a:pt x="1264" y="765"/>
                    </a:lnTo>
                    <a:lnTo>
                      <a:pt x="1261" y="773"/>
                    </a:lnTo>
                    <a:lnTo>
                      <a:pt x="1256" y="783"/>
                    </a:lnTo>
                    <a:lnTo>
                      <a:pt x="1251" y="790"/>
                    </a:lnTo>
                    <a:lnTo>
                      <a:pt x="1251" y="790"/>
                    </a:lnTo>
                    <a:lnTo>
                      <a:pt x="1248" y="794"/>
                    </a:lnTo>
                    <a:lnTo>
                      <a:pt x="1244" y="796"/>
                    </a:lnTo>
                    <a:lnTo>
                      <a:pt x="1240" y="798"/>
                    </a:lnTo>
                    <a:lnTo>
                      <a:pt x="1235" y="798"/>
                    </a:lnTo>
                    <a:lnTo>
                      <a:pt x="1235" y="79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80" name="文本框 17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255853" y="2642365"/>
              <a:ext cx="2031325" cy="461665"/>
            </a:xfrm>
            <a:prstGeom prst="rect">
              <a:avLst/>
            </a:prstGeom>
            <a:noFill/>
            <a:effectLst/>
          </p:spPr>
          <p:txBody>
            <a:bodyPr wrap="none" rtlCol="0">
              <a:spAutoFit/>
            </a:bodyPr>
            <a:lstStyle/>
            <a:p>
              <a:r>
                <a:rPr lang="zh-CN" altLang="en-US" sz="2400" b="1" dirty="0">
                  <a:solidFill>
                    <a:schemeClr val="accent4">
                      <a:lumMod val="75000"/>
                    </a:schemeClr>
                  </a:solidFill>
                  <a:latin typeface="幼圆" panose="02010509060101010101" pitchFamily="49" charset="-122"/>
                  <a:ea typeface="幼圆" panose="02010509060101010101" pitchFamily="49" charset="-122"/>
                </a:rPr>
                <a:t>语音指令识别</a:t>
              </a:r>
            </a:p>
          </p:txBody>
        </p:sp>
      </p:grpSp>
      <p:grpSp>
        <p:nvGrpSpPr>
          <p:cNvPr id="4" name="组合 3">
            <a:extLst>
              <a:ext uri="{FF2B5EF4-FFF2-40B4-BE49-F238E27FC236}">
                <a16:creationId xmlns:a16="http://schemas.microsoft.com/office/drawing/2014/main" id="{82D28A08-D484-4FA7-A3C1-DB64614BB99D}"/>
              </a:ext>
            </a:extLst>
          </p:cNvPr>
          <p:cNvGrpSpPr/>
          <p:nvPr/>
        </p:nvGrpSpPr>
        <p:grpSpPr>
          <a:xfrm>
            <a:off x="6037133" y="1873505"/>
            <a:ext cx="5157409" cy="1554654"/>
            <a:chOff x="6463461" y="1907717"/>
            <a:chExt cx="5157409" cy="1554654"/>
          </a:xfrm>
        </p:grpSpPr>
        <p:grpSp>
          <p:nvGrpSpPr>
            <p:cNvPr id="120" name="组合 119"/>
            <p:cNvGrpSpPr/>
            <p:nvPr/>
          </p:nvGrpSpPr>
          <p:grpSpPr>
            <a:xfrm>
              <a:off x="6463461" y="1907717"/>
              <a:ext cx="2044994" cy="1554654"/>
              <a:chOff x="4095751" y="2149476"/>
              <a:chExt cx="854074" cy="649288"/>
            </a:xfrm>
            <a:solidFill>
              <a:srgbClr val="FF3E3E"/>
            </a:solidFill>
          </p:grpSpPr>
          <p:sp>
            <p:nvSpPr>
              <p:cNvPr id="121" name="Freeform 981"/>
              <p:cNvSpPr>
                <a:spLocks/>
              </p:cNvSpPr>
              <p:nvPr/>
            </p:nvSpPr>
            <p:spPr bwMode="auto">
              <a:xfrm>
                <a:off x="4114801" y="2484438"/>
                <a:ext cx="41275" cy="42863"/>
              </a:xfrm>
              <a:custGeom>
                <a:avLst/>
                <a:gdLst/>
                <a:ahLst/>
                <a:cxnLst>
                  <a:cxn ang="0">
                    <a:pos x="72" y="1"/>
                  </a:cxn>
                  <a:cxn ang="0">
                    <a:pos x="72" y="1"/>
                  </a:cxn>
                  <a:cxn ang="0">
                    <a:pos x="51" y="17"/>
                  </a:cxn>
                  <a:cxn ang="0">
                    <a:pos x="33" y="34"/>
                  </a:cxn>
                  <a:cxn ang="0">
                    <a:pos x="23" y="45"/>
                  </a:cxn>
                  <a:cxn ang="0">
                    <a:pos x="15" y="54"/>
                  </a:cxn>
                  <a:cxn ang="0">
                    <a:pos x="8" y="64"/>
                  </a:cxn>
                  <a:cxn ang="0">
                    <a:pos x="1" y="76"/>
                  </a:cxn>
                  <a:cxn ang="0">
                    <a:pos x="1" y="76"/>
                  </a:cxn>
                  <a:cxn ang="0">
                    <a:pos x="0" y="78"/>
                  </a:cxn>
                  <a:cxn ang="0">
                    <a:pos x="1" y="79"/>
                  </a:cxn>
                  <a:cxn ang="0">
                    <a:pos x="2" y="81"/>
                  </a:cxn>
                  <a:cxn ang="0">
                    <a:pos x="3" y="82"/>
                  </a:cxn>
                  <a:cxn ang="0">
                    <a:pos x="4" y="83"/>
                  </a:cxn>
                  <a:cxn ang="0">
                    <a:pos x="6" y="83"/>
                  </a:cxn>
                  <a:cxn ang="0">
                    <a:pos x="8" y="82"/>
                  </a:cxn>
                  <a:cxn ang="0">
                    <a:pos x="9" y="80"/>
                  </a:cxn>
                  <a:cxn ang="0">
                    <a:pos x="9" y="80"/>
                  </a:cxn>
                  <a:cxn ang="0">
                    <a:pos x="15" y="70"/>
                  </a:cxn>
                  <a:cxn ang="0">
                    <a:pos x="23" y="60"/>
                  </a:cxn>
                  <a:cxn ang="0">
                    <a:pos x="31" y="51"/>
                  </a:cxn>
                  <a:cxn ang="0">
                    <a:pos x="39" y="42"/>
                  </a:cxn>
                  <a:cxn ang="0">
                    <a:pos x="58" y="25"/>
                  </a:cxn>
                  <a:cxn ang="0">
                    <a:pos x="77" y="9"/>
                  </a:cxn>
                  <a:cxn ang="0">
                    <a:pos x="77" y="9"/>
                  </a:cxn>
                  <a:cxn ang="0">
                    <a:pos x="78" y="7"/>
                  </a:cxn>
                  <a:cxn ang="0">
                    <a:pos x="79" y="6"/>
                  </a:cxn>
                  <a:cxn ang="0">
                    <a:pos x="78" y="2"/>
                  </a:cxn>
                  <a:cxn ang="0">
                    <a:pos x="77" y="1"/>
                  </a:cxn>
                  <a:cxn ang="0">
                    <a:pos x="75" y="0"/>
                  </a:cxn>
                  <a:cxn ang="0">
                    <a:pos x="74" y="0"/>
                  </a:cxn>
                  <a:cxn ang="0">
                    <a:pos x="72" y="1"/>
                  </a:cxn>
                  <a:cxn ang="0">
                    <a:pos x="72" y="1"/>
                  </a:cxn>
                </a:cxnLst>
                <a:rect l="0" t="0" r="r" b="b"/>
                <a:pathLst>
                  <a:path w="79" h="83">
                    <a:moveTo>
                      <a:pt x="72" y="1"/>
                    </a:moveTo>
                    <a:lnTo>
                      <a:pt x="72" y="1"/>
                    </a:lnTo>
                    <a:lnTo>
                      <a:pt x="51" y="17"/>
                    </a:lnTo>
                    <a:lnTo>
                      <a:pt x="33" y="34"/>
                    </a:lnTo>
                    <a:lnTo>
                      <a:pt x="23" y="45"/>
                    </a:lnTo>
                    <a:lnTo>
                      <a:pt x="15" y="54"/>
                    </a:lnTo>
                    <a:lnTo>
                      <a:pt x="8" y="64"/>
                    </a:lnTo>
                    <a:lnTo>
                      <a:pt x="1" y="76"/>
                    </a:lnTo>
                    <a:lnTo>
                      <a:pt x="1" y="76"/>
                    </a:lnTo>
                    <a:lnTo>
                      <a:pt x="0" y="78"/>
                    </a:lnTo>
                    <a:lnTo>
                      <a:pt x="1" y="79"/>
                    </a:lnTo>
                    <a:lnTo>
                      <a:pt x="2" y="81"/>
                    </a:lnTo>
                    <a:lnTo>
                      <a:pt x="3" y="82"/>
                    </a:lnTo>
                    <a:lnTo>
                      <a:pt x="4" y="83"/>
                    </a:lnTo>
                    <a:lnTo>
                      <a:pt x="6" y="83"/>
                    </a:lnTo>
                    <a:lnTo>
                      <a:pt x="8" y="82"/>
                    </a:lnTo>
                    <a:lnTo>
                      <a:pt x="9" y="80"/>
                    </a:lnTo>
                    <a:lnTo>
                      <a:pt x="9" y="80"/>
                    </a:lnTo>
                    <a:lnTo>
                      <a:pt x="15" y="70"/>
                    </a:lnTo>
                    <a:lnTo>
                      <a:pt x="23" y="60"/>
                    </a:lnTo>
                    <a:lnTo>
                      <a:pt x="31" y="51"/>
                    </a:lnTo>
                    <a:lnTo>
                      <a:pt x="39" y="42"/>
                    </a:lnTo>
                    <a:lnTo>
                      <a:pt x="58" y="25"/>
                    </a:lnTo>
                    <a:lnTo>
                      <a:pt x="77" y="9"/>
                    </a:lnTo>
                    <a:lnTo>
                      <a:pt x="77" y="9"/>
                    </a:lnTo>
                    <a:lnTo>
                      <a:pt x="78" y="7"/>
                    </a:lnTo>
                    <a:lnTo>
                      <a:pt x="79" y="6"/>
                    </a:lnTo>
                    <a:lnTo>
                      <a:pt x="78" y="2"/>
                    </a:lnTo>
                    <a:lnTo>
                      <a:pt x="77" y="1"/>
                    </a:lnTo>
                    <a:lnTo>
                      <a:pt x="75"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982"/>
              <p:cNvSpPr>
                <a:spLocks/>
              </p:cNvSpPr>
              <p:nvPr/>
            </p:nvSpPr>
            <p:spPr bwMode="auto">
              <a:xfrm>
                <a:off x="4122738" y="2492376"/>
                <a:ext cx="60325" cy="63500"/>
              </a:xfrm>
              <a:custGeom>
                <a:avLst/>
                <a:gdLst/>
                <a:ahLst/>
                <a:cxnLst>
                  <a:cxn ang="0">
                    <a:pos x="106" y="1"/>
                  </a:cxn>
                  <a:cxn ang="0">
                    <a:pos x="106" y="1"/>
                  </a:cxn>
                  <a:cxn ang="0">
                    <a:pos x="44" y="63"/>
                  </a:cxn>
                  <a:cxn ang="0">
                    <a:pos x="44" y="63"/>
                  </a:cxn>
                  <a:cxn ang="0">
                    <a:pos x="20" y="87"/>
                  </a:cxn>
                  <a:cxn ang="0">
                    <a:pos x="10" y="99"/>
                  </a:cxn>
                  <a:cxn ang="0">
                    <a:pos x="4" y="105"/>
                  </a:cxn>
                  <a:cxn ang="0">
                    <a:pos x="0" y="113"/>
                  </a:cxn>
                  <a:cxn ang="0">
                    <a:pos x="0" y="113"/>
                  </a:cxn>
                  <a:cxn ang="0">
                    <a:pos x="0" y="115"/>
                  </a:cxn>
                  <a:cxn ang="0">
                    <a:pos x="0" y="117"/>
                  </a:cxn>
                  <a:cxn ang="0">
                    <a:pos x="2" y="119"/>
                  </a:cxn>
                  <a:cxn ang="0">
                    <a:pos x="4" y="120"/>
                  </a:cxn>
                  <a:cxn ang="0">
                    <a:pos x="6" y="120"/>
                  </a:cxn>
                  <a:cxn ang="0">
                    <a:pos x="7" y="119"/>
                  </a:cxn>
                  <a:cxn ang="0">
                    <a:pos x="8" y="118"/>
                  </a:cxn>
                  <a:cxn ang="0">
                    <a:pos x="8" y="118"/>
                  </a:cxn>
                  <a:cxn ang="0">
                    <a:pos x="13" y="110"/>
                  </a:cxn>
                  <a:cxn ang="0">
                    <a:pos x="18" y="103"/>
                  </a:cxn>
                  <a:cxn ang="0">
                    <a:pos x="30" y="90"/>
                  </a:cxn>
                  <a:cxn ang="0">
                    <a:pos x="55" y="65"/>
                  </a:cxn>
                  <a:cxn ang="0">
                    <a:pos x="55" y="65"/>
                  </a:cxn>
                  <a:cxn ang="0">
                    <a:pos x="113" y="7"/>
                  </a:cxn>
                  <a:cxn ang="0">
                    <a:pos x="113" y="7"/>
                  </a:cxn>
                  <a:cxn ang="0">
                    <a:pos x="114" y="6"/>
                  </a:cxn>
                  <a:cxn ang="0">
                    <a:pos x="114" y="4"/>
                  </a:cxn>
                  <a:cxn ang="0">
                    <a:pos x="114" y="2"/>
                  </a:cxn>
                  <a:cxn ang="0">
                    <a:pos x="113" y="1"/>
                  </a:cxn>
                  <a:cxn ang="0">
                    <a:pos x="111" y="0"/>
                  </a:cxn>
                  <a:cxn ang="0">
                    <a:pos x="110" y="0"/>
                  </a:cxn>
                  <a:cxn ang="0">
                    <a:pos x="108" y="0"/>
                  </a:cxn>
                  <a:cxn ang="0">
                    <a:pos x="106" y="1"/>
                  </a:cxn>
                  <a:cxn ang="0">
                    <a:pos x="106" y="1"/>
                  </a:cxn>
                </a:cxnLst>
                <a:rect l="0" t="0" r="r" b="b"/>
                <a:pathLst>
                  <a:path w="114" h="120">
                    <a:moveTo>
                      <a:pt x="106" y="1"/>
                    </a:moveTo>
                    <a:lnTo>
                      <a:pt x="106" y="1"/>
                    </a:lnTo>
                    <a:lnTo>
                      <a:pt x="44" y="63"/>
                    </a:lnTo>
                    <a:lnTo>
                      <a:pt x="44" y="63"/>
                    </a:lnTo>
                    <a:lnTo>
                      <a:pt x="20" y="87"/>
                    </a:lnTo>
                    <a:lnTo>
                      <a:pt x="10" y="99"/>
                    </a:lnTo>
                    <a:lnTo>
                      <a:pt x="4" y="105"/>
                    </a:lnTo>
                    <a:lnTo>
                      <a:pt x="0" y="113"/>
                    </a:lnTo>
                    <a:lnTo>
                      <a:pt x="0" y="113"/>
                    </a:lnTo>
                    <a:lnTo>
                      <a:pt x="0" y="115"/>
                    </a:lnTo>
                    <a:lnTo>
                      <a:pt x="0" y="117"/>
                    </a:lnTo>
                    <a:lnTo>
                      <a:pt x="2" y="119"/>
                    </a:lnTo>
                    <a:lnTo>
                      <a:pt x="4" y="120"/>
                    </a:lnTo>
                    <a:lnTo>
                      <a:pt x="6" y="120"/>
                    </a:lnTo>
                    <a:lnTo>
                      <a:pt x="7" y="119"/>
                    </a:lnTo>
                    <a:lnTo>
                      <a:pt x="8" y="118"/>
                    </a:lnTo>
                    <a:lnTo>
                      <a:pt x="8" y="118"/>
                    </a:lnTo>
                    <a:lnTo>
                      <a:pt x="13" y="110"/>
                    </a:lnTo>
                    <a:lnTo>
                      <a:pt x="18" y="103"/>
                    </a:lnTo>
                    <a:lnTo>
                      <a:pt x="30" y="90"/>
                    </a:lnTo>
                    <a:lnTo>
                      <a:pt x="55" y="65"/>
                    </a:lnTo>
                    <a:lnTo>
                      <a:pt x="55" y="65"/>
                    </a:lnTo>
                    <a:lnTo>
                      <a:pt x="113" y="7"/>
                    </a:lnTo>
                    <a:lnTo>
                      <a:pt x="113" y="7"/>
                    </a:lnTo>
                    <a:lnTo>
                      <a:pt x="114" y="6"/>
                    </a:lnTo>
                    <a:lnTo>
                      <a:pt x="114" y="4"/>
                    </a:lnTo>
                    <a:lnTo>
                      <a:pt x="114" y="2"/>
                    </a:lnTo>
                    <a:lnTo>
                      <a:pt x="113" y="1"/>
                    </a:lnTo>
                    <a:lnTo>
                      <a:pt x="111" y="0"/>
                    </a:lnTo>
                    <a:lnTo>
                      <a:pt x="110" y="0"/>
                    </a:lnTo>
                    <a:lnTo>
                      <a:pt x="108" y="0"/>
                    </a:lnTo>
                    <a:lnTo>
                      <a:pt x="106" y="1"/>
                    </a:lnTo>
                    <a:lnTo>
                      <a:pt x="10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983"/>
              <p:cNvSpPr>
                <a:spLocks/>
              </p:cNvSpPr>
              <p:nvPr/>
            </p:nvSpPr>
            <p:spPr bwMode="auto">
              <a:xfrm>
                <a:off x="4133851" y="2506663"/>
                <a:ext cx="88900" cy="85725"/>
              </a:xfrm>
              <a:custGeom>
                <a:avLst/>
                <a:gdLst/>
                <a:ahLst/>
                <a:cxnLst>
                  <a:cxn ang="0">
                    <a:pos x="161" y="1"/>
                  </a:cxn>
                  <a:cxn ang="0">
                    <a:pos x="161" y="1"/>
                  </a:cxn>
                  <a:cxn ang="0">
                    <a:pos x="141" y="21"/>
                  </a:cxn>
                  <a:cxn ang="0">
                    <a:pos x="122" y="41"/>
                  </a:cxn>
                  <a:cxn ang="0">
                    <a:pos x="82" y="79"/>
                  </a:cxn>
                  <a:cxn ang="0">
                    <a:pos x="41" y="118"/>
                  </a:cxn>
                  <a:cxn ang="0">
                    <a:pos x="2" y="156"/>
                  </a:cxn>
                  <a:cxn ang="0">
                    <a:pos x="2" y="156"/>
                  </a:cxn>
                  <a:cxn ang="0">
                    <a:pos x="0" y="158"/>
                  </a:cxn>
                  <a:cxn ang="0">
                    <a:pos x="0" y="160"/>
                  </a:cxn>
                  <a:cxn ang="0">
                    <a:pos x="1" y="161"/>
                  </a:cxn>
                  <a:cxn ang="0">
                    <a:pos x="2" y="163"/>
                  </a:cxn>
                  <a:cxn ang="0">
                    <a:pos x="3" y="164"/>
                  </a:cxn>
                  <a:cxn ang="0">
                    <a:pos x="5" y="164"/>
                  </a:cxn>
                  <a:cxn ang="0">
                    <a:pos x="6" y="164"/>
                  </a:cxn>
                  <a:cxn ang="0">
                    <a:pos x="8" y="163"/>
                  </a:cxn>
                  <a:cxn ang="0">
                    <a:pos x="8" y="163"/>
                  </a:cxn>
                  <a:cxn ang="0">
                    <a:pos x="49" y="125"/>
                  </a:cxn>
                  <a:cxn ang="0">
                    <a:pos x="89" y="87"/>
                  </a:cxn>
                  <a:cxn ang="0">
                    <a:pos x="128" y="48"/>
                  </a:cxn>
                  <a:cxn ang="0">
                    <a:pos x="148" y="29"/>
                  </a:cxn>
                  <a:cxn ang="0">
                    <a:pos x="167" y="8"/>
                  </a:cxn>
                  <a:cxn ang="0">
                    <a:pos x="167" y="8"/>
                  </a:cxn>
                  <a:cxn ang="0">
                    <a:pos x="168" y="6"/>
                  </a:cxn>
                  <a:cxn ang="0">
                    <a:pos x="168" y="4"/>
                  </a:cxn>
                  <a:cxn ang="0">
                    <a:pos x="168" y="3"/>
                  </a:cxn>
                  <a:cxn ang="0">
                    <a:pos x="167" y="1"/>
                  </a:cxn>
                  <a:cxn ang="0">
                    <a:pos x="165" y="0"/>
                  </a:cxn>
                  <a:cxn ang="0">
                    <a:pos x="164" y="0"/>
                  </a:cxn>
                  <a:cxn ang="0">
                    <a:pos x="162" y="0"/>
                  </a:cxn>
                  <a:cxn ang="0">
                    <a:pos x="161" y="1"/>
                  </a:cxn>
                  <a:cxn ang="0">
                    <a:pos x="161" y="1"/>
                  </a:cxn>
                </a:cxnLst>
                <a:rect l="0" t="0" r="r" b="b"/>
                <a:pathLst>
                  <a:path w="168" h="164">
                    <a:moveTo>
                      <a:pt x="161" y="1"/>
                    </a:moveTo>
                    <a:lnTo>
                      <a:pt x="161" y="1"/>
                    </a:lnTo>
                    <a:lnTo>
                      <a:pt x="141" y="21"/>
                    </a:lnTo>
                    <a:lnTo>
                      <a:pt x="122" y="41"/>
                    </a:lnTo>
                    <a:lnTo>
                      <a:pt x="82" y="79"/>
                    </a:lnTo>
                    <a:lnTo>
                      <a:pt x="41" y="118"/>
                    </a:lnTo>
                    <a:lnTo>
                      <a:pt x="2" y="156"/>
                    </a:lnTo>
                    <a:lnTo>
                      <a:pt x="2" y="156"/>
                    </a:lnTo>
                    <a:lnTo>
                      <a:pt x="0" y="158"/>
                    </a:lnTo>
                    <a:lnTo>
                      <a:pt x="0" y="160"/>
                    </a:lnTo>
                    <a:lnTo>
                      <a:pt x="1" y="161"/>
                    </a:lnTo>
                    <a:lnTo>
                      <a:pt x="2" y="163"/>
                    </a:lnTo>
                    <a:lnTo>
                      <a:pt x="3" y="164"/>
                    </a:lnTo>
                    <a:lnTo>
                      <a:pt x="5" y="164"/>
                    </a:lnTo>
                    <a:lnTo>
                      <a:pt x="6" y="164"/>
                    </a:lnTo>
                    <a:lnTo>
                      <a:pt x="8" y="163"/>
                    </a:lnTo>
                    <a:lnTo>
                      <a:pt x="8" y="163"/>
                    </a:lnTo>
                    <a:lnTo>
                      <a:pt x="49" y="125"/>
                    </a:lnTo>
                    <a:lnTo>
                      <a:pt x="89" y="87"/>
                    </a:lnTo>
                    <a:lnTo>
                      <a:pt x="128" y="48"/>
                    </a:lnTo>
                    <a:lnTo>
                      <a:pt x="148" y="29"/>
                    </a:lnTo>
                    <a:lnTo>
                      <a:pt x="167" y="8"/>
                    </a:lnTo>
                    <a:lnTo>
                      <a:pt x="167" y="8"/>
                    </a:lnTo>
                    <a:lnTo>
                      <a:pt x="168" y="6"/>
                    </a:lnTo>
                    <a:lnTo>
                      <a:pt x="168" y="4"/>
                    </a:lnTo>
                    <a:lnTo>
                      <a:pt x="168" y="3"/>
                    </a:lnTo>
                    <a:lnTo>
                      <a:pt x="167" y="1"/>
                    </a:lnTo>
                    <a:lnTo>
                      <a:pt x="165" y="0"/>
                    </a:lnTo>
                    <a:lnTo>
                      <a:pt x="164" y="0"/>
                    </a:lnTo>
                    <a:lnTo>
                      <a:pt x="162" y="0"/>
                    </a:lnTo>
                    <a:lnTo>
                      <a:pt x="161" y="1"/>
                    </a:lnTo>
                    <a:lnTo>
                      <a:pt x="16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984"/>
              <p:cNvSpPr>
                <a:spLocks/>
              </p:cNvSpPr>
              <p:nvPr/>
            </p:nvSpPr>
            <p:spPr bwMode="auto">
              <a:xfrm>
                <a:off x="4135438" y="2541588"/>
                <a:ext cx="88900" cy="87313"/>
              </a:xfrm>
              <a:custGeom>
                <a:avLst/>
                <a:gdLst/>
                <a:ahLst/>
                <a:cxnLst>
                  <a:cxn ang="0">
                    <a:pos x="162" y="1"/>
                  </a:cxn>
                  <a:cxn ang="0">
                    <a:pos x="162" y="1"/>
                  </a:cxn>
                  <a:cxn ang="0">
                    <a:pos x="150" y="9"/>
                  </a:cxn>
                  <a:cxn ang="0">
                    <a:pos x="140" y="19"/>
                  </a:cxn>
                  <a:cxn ang="0">
                    <a:pos x="119" y="37"/>
                  </a:cxn>
                  <a:cxn ang="0">
                    <a:pos x="81" y="78"/>
                  </a:cxn>
                  <a:cxn ang="0">
                    <a:pos x="81" y="78"/>
                  </a:cxn>
                  <a:cxn ang="0">
                    <a:pos x="71" y="88"/>
                  </a:cxn>
                  <a:cxn ang="0">
                    <a:pos x="58" y="97"/>
                  </a:cxn>
                  <a:cxn ang="0">
                    <a:pos x="47" y="107"/>
                  </a:cxn>
                  <a:cxn ang="0">
                    <a:pos x="35" y="116"/>
                  </a:cxn>
                  <a:cxn ang="0">
                    <a:pos x="35" y="116"/>
                  </a:cxn>
                  <a:cxn ang="0">
                    <a:pos x="26" y="126"/>
                  </a:cxn>
                  <a:cxn ang="0">
                    <a:pos x="17" y="136"/>
                  </a:cxn>
                  <a:cxn ang="0">
                    <a:pos x="8" y="147"/>
                  </a:cxn>
                  <a:cxn ang="0">
                    <a:pos x="1" y="158"/>
                  </a:cxn>
                  <a:cxn ang="0">
                    <a:pos x="1" y="158"/>
                  </a:cxn>
                  <a:cxn ang="0">
                    <a:pos x="0" y="160"/>
                  </a:cxn>
                  <a:cxn ang="0">
                    <a:pos x="0" y="162"/>
                  </a:cxn>
                  <a:cxn ang="0">
                    <a:pos x="1" y="163"/>
                  </a:cxn>
                  <a:cxn ang="0">
                    <a:pos x="2" y="165"/>
                  </a:cxn>
                  <a:cxn ang="0">
                    <a:pos x="4" y="165"/>
                  </a:cxn>
                  <a:cxn ang="0">
                    <a:pos x="6" y="165"/>
                  </a:cxn>
                  <a:cxn ang="0">
                    <a:pos x="7" y="165"/>
                  </a:cxn>
                  <a:cxn ang="0">
                    <a:pos x="9" y="163"/>
                  </a:cxn>
                  <a:cxn ang="0">
                    <a:pos x="9" y="163"/>
                  </a:cxn>
                  <a:cxn ang="0">
                    <a:pos x="17" y="152"/>
                  </a:cxn>
                  <a:cxn ang="0">
                    <a:pos x="25" y="142"/>
                  </a:cxn>
                  <a:cxn ang="0">
                    <a:pos x="33" y="132"/>
                  </a:cxn>
                  <a:cxn ang="0">
                    <a:pos x="43" y="123"/>
                  </a:cxn>
                  <a:cxn ang="0">
                    <a:pos x="62" y="106"/>
                  </a:cxn>
                  <a:cxn ang="0">
                    <a:pos x="82" y="89"/>
                  </a:cxn>
                  <a:cxn ang="0">
                    <a:pos x="82" y="89"/>
                  </a:cxn>
                  <a:cxn ang="0">
                    <a:pos x="92" y="80"/>
                  </a:cxn>
                  <a:cxn ang="0">
                    <a:pos x="103" y="69"/>
                  </a:cxn>
                  <a:cxn ang="0">
                    <a:pos x="120" y="49"/>
                  </a:cxn>
                  <a:cxn ang="0">
                    <a:pos x="120" y="49"/>
                  </a:cxn>
                  <a:cxn ang="0">
                    <a:pos x="132" y="38"/>
                  </a:cxn>
                  <a:cxn ang="0">
                    <a:pos x="142" y="28"/>
                  </a:cxn>
                  <a:cxn ang="0">
                    <a:pos x="166" y="9"/>
                  </a:cxn>
                  <a:cxn ang="0">
                    <a:pos x="166" y="9"/>
                  </a:cxn>
                  <a:cxn ang="0">
                    <a:pos x="168" y="7"/>
                  </a:cxn>
                  <a:cxn ang="0">
                    <a:pos x="168" y="6"/>
                  </a:cxn>
                  <a:cxn ang="0">
                    <a:pos x="167" y="2"/>
                  </a:cxn>
                  <a:cxn ang="0">
                    <a:pos x="166" y="1"/>
                  </a:cxn>
                  <a:cxn ang="0">
                    <a:pos x="165" y="0"/>
                  </a:cxn>
                  <a:cxn ang="0">
                    <a:pos x="163" y="0"/>
                  </a:cxn>
                  <a:cxn ang="0">
                    <a:pos x="162" y="1"/>
                  </a:cxn>
                  <a:cxn ang="0">
                    <a:pos x="162" y="1"/>
                  </a:cxn>
                </a:cxnLst>
                <a:rect l="0" t="0" r="r" b="b"/>
                <a:pathLst>
                  <a:path w="168" h="165">
                    <a:moveTo>
                      <a:pt x="162" y="1"/>
                    </a:moveTo>
                    <a:lnTo>
                      <a:pt x="162" y="1"/>
                    </a:lnTo>
                    <a:lnTo>
                      <a:pt x="150" y="9"/>
                    </a:lnTo>
                    <a:lnTo>
                      <a:pt x="140" y="19"/>
                    </a:lnTo>
                    <a:lnTo>
                      <a:pt x="119" y="37"/>
                    </a:lnTo>
                    <a:lnTo>
                      <a:pt x="81" y="78"/>
                    </a:lnTo>
                    <a:lnTo>
                      <a:pt x="81" y="78"/>
                    </a:lnTo>
                    <a:lnTo>
                      <a:pt x="71" y="88"/>
                    </a:lnTo>
                    <a:lnTo>
                      <a:pt x="58" y="97"/>
                    </a:lnTo>
                    <a:lnTo>
                      <a:pt x="47" y="107"/>
                    </a:lnTo>
                    <a:lnTo>
                      <a:pt x="35" y="116"/>
                    </a:lnTo>
                    <a:lnTo>
                      <a:pt x="35" y="116"/>
                    </a:lnTo>
                    <a:lnTo>
                      <a:pt x="26" y="126"/>
                    </a:lnTo>
                    <a:lnTo>
                      <a:pt x="17" y="136"/>
                    </a:lnTo>
                    <a:lnTo>
                      <a:pt x="8" y="147"/>
                    </a:lnTo>
                    <a:lnTo>
                      <a:pt x="1" y="158"/>
                    </a:lnTo>
                    <a:lnTo>
                      <a:pt x="1" y="158"/>
                    </a:lnTo>
                    <a:lnTo>
                      <a:pt x="0" y="160"/>
                    </a:lnTo>
                    <a:lnTo>
                      <a:pt x="0" y="162"/>
                    </a:lnTo>
                    <a:lnTo>
                      <a:pt x="1" y="163"/>
                    </a:lnTo>
                    <a:lnTo>
                      <a:pt x="2" y="165"/>
                    </a:lnTo>
                    <a:lnTo>
                      <a:pt x="4" y="165"/>
                    </a:lnTo>
                    <a:lnTo>
                      <a:pt x="6" y="165"/>
                    </a:lnTo>
                    <a:lnTo>
                      <a:pt x="7" y="165"/>
                    </a:lnTo>
                    <a:lnTo>
                      <a:pt x="9" y="163"/>
                    </a:lnTo>
                    <a:lnTo>
                      <a:pt x="9" y="163"/>
                    </a:lnTo>
                    <a:lnTo>
                      <a:pt x="17" y="152"/>
                    </a:lnTo>
                    <a:lnTo>
                      <a:pt x="25" y="142"/>
                    </a:lnTo>
                    <a:lnTo>
                      <a:pt x="33" y="132"/>
                    </a:lnTo>
                    <a:lnTo>
                      <a:pt x="43" y="123"/>
                    </a:lnTo>
                    <a:lnTo>
                      <a:pt x="62" y="106"/>
                    </a:lnTo>
                    <a:lnTo>
                      <a:pt x="82" y="89"/>
                    </a:lnTo>
                    <a:lnTo>
                      <a:pt x="82" y="89"/>
                    </a:lnTo>
                    <a:lnTo>
                      <a:pt x="92" y="80"/>
                    </a:lnTo>
                    <a:lnTo>
                      <a:pt x="103" y="69"/>
                    </a:lnTo>
                    <a:lnTo>
                      <a:pt x="120" y="49"/>
                    </a:lnTo>
                    <a:lnTo>
                      <a:pt x="120" y="49"/>
                    </a:lnTo>
                    <a:lnTo>
                      <a:pt x="132" y="38"/>
                    </a:lnTo>
                    <a:lnTo>
                      <a:pt x="142" y="28"/>
                    </a:lnTo>
                    <a:lnTo>
                      <a:pt x="166" y="9"/>
                    </a:lnTo>
                    <a:lnTo>
                      <a:pt x="166" y="9"/>
                    </a:lnTo>
                    <a:lnTo>
                      <a:pt x="168" y="7"/>
                    </a:lnTo>
                    <a:lnTo>
                      <a:pt x="168" y="6"/>
                    </a:lnTo>
                    <a:lnTo>
                      <a:pt x="167" y="2"/>
                    </a:lnTo>
                    <a:lnTo>
                      <a:pt x="166" y="1"/>
                    </a:lnTo>
                    <a:lnTo>
                      <a:pt x="165" y="0"/>
                    </a:lnTo>
                    <a:lnTo>
                      <a:pt x="163" y="0"/>
                    </a:lnTo>
                    <a:lnTo>
                      <a:pt x="162" y="1"/>
                    </a:lnTo>
                    <a:lnTo>
                      <a:pt x="16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985"/>
              <p:cNvSpPr>
                <a:spLocks/>
              </p:cNvSpPr>
              <p:nvPr/>
            </p:nvSpPr>
            <p:spPr bwMode="auto">
              <a:xfrm>
                <a:off x="4129088" y="2597151"/>
                <a:ext cx="71438" cy="68263"/>
              </a:xfrm>
              <a:custGeom>
                <a:avLst/>
                <a:gdLst/>
                <a:ahLst/>
                <a:cxnLst>
                  <a:cxn ang="0">
                    <a:pos x="125" y="1"/>
                  </a:cxn>
                  <a:cxn ang="0">
                    <a:pos x="125" y="1"/>
                  </a:cxn>
                  <a:cxn ang="0">
                    <a:pos x="108" y="14"/>
                  </a:cxn>
                  <a:cxn ang="0">
                    <a:pos x="94" y="29"/>
                  </a:cxn>
                  <a:cxn ang="0">
                    <a:pos x="65" y="60"/>
                  </a:cxn>
                  <a:cxn ang="0">
                    <a:pos x="65" y="60"/>
                  </a:cxn>
                  <a:cxn ang="0">
                    <a:pos x="49" y="75"/>
                  </a:cxn>
                  <a:cxn ang="0">
                    <a:pos x="34" y="91"/>
                  </a:cxn>
                  <a:cxn ang="0">
                    <a:pos x="1" y="121"/>
                  </a:cxn>
                  <a:cxn ang="0">
                    <a:pos x="1" y="121"/>
                  </a:cxn>
                  <a:cxn ang="0">
                    <a:pos x="0" y="122"/>
                  </a:cxn>
                  <a:cxn ang="0">
                    <a:pos x="0" y="124"/>
                  </a:cxn>
                  <a:cxn ang="0">
                    <a:pos x="0" y="126"/>
                  </a:cxn>
                  <a:cxn ang="0">
                    <a:pos x="1" y="127"/>
                  </a:cxn>
                  <a:cxn ang="0">
                    <a:pos x="3" y="128"/>
                  </a:cxn>
                  <a:cxn ang="0">
                    <a:pos x="4" y="129"/>
                  </a:cxn>
                  <a:cxn ang="0">
                    <a:pos x="6" y="128"/>
                  </a:cxn>
                  <a:cxn ang="0">
                    <a:pos x="8" y="127"/>
                  </a:cxn>
                  <a:cxn ang="0">
                    <a:pos x="8" y="127"/>
                  </a:cxn>
                  <a:cxn ang="0">
                    <a:pos x="38" y="100"/>
                  </a:cxn>
                  <a:cxn ang="0">
                    <a:pos x="67" y="71"/>
                  </a:cxn>
                  <a:cxn ang="0">
                    <a:pos x="67" y="71"/>
                  </a:cxn>
                  <a:cxn ang="0">
                    <a:pos x="98" y="38"/>
                  </a:cxn>
                  <a:cxn ang="0">
                    <a:pos x="115" y="22"/>
                  </a:cxn>
                  <a:cxn ang="0">
                    <a:pos x="131" y="7"/>
                  </a:cxn>
                  <a:cxn ang="0">
                    <a:pos x="131" y="7"/>
                  </a:cxn>
                  <a:cxn ang="0">
                    <a:pos x="132" y="6"/>
                  </a:cxn>
                  <a:cxn ang="0">
                    <a:pos x="133" y="4"/>
                  </a:cxn>
                  <a:cxn ang="0">
                    <a:pos x="132" y="2"/>
                  </a:cxn>
                  <a:cxn ang="0">
                    <a:pos x="131" y="1"/>
                  </a:cxn>
                  <a:cxn ang="0">
                    <a:pos x="128" y="0"/>
                  </a:cxn>
                  <a:cxn ang="0">
                    <a:pos x="127" y="0"/>
                  </a:cxn>
                  <a:cxn ang="0">
                    <a:pos x="125" y="1"/>
                  </a:cxn>
                  <a:cxn ang="0">
                    <a:pos x="125" y="1"/>
                  </a:cxn>
                </a:cxnLst>
                <a:rect l="0" t="0" r="r" b="b"/>
                <a:pathLst>
                  <a:path w="133" h="129">
                    <a:moveTo>
                      <a:pt x="125" y="1"/>
                    </a:moveTo>
                    <a:lnTo>
                      <a:pt x="125" y="1"/>
                    </a:lnTo>
                    <a:lnTo>
                      <a:pt x="108" y="14"/>
                    </a:lnTo>
                    <a:lnTo>
                      <a:pt x="94" y="29"/>
                    </a:lnTo>
                    <a:lnTo>
                      <a:pt x="65" y="60"/>
                    </a:lnTo>
                    <a:lnTo>
                      <a:pt x="65" y="60"/>
                    </a:lnTo>
                    <a:lnTo>
                      <a:pt x="49" y="75"/>
                    </a:lnTo>
                    <a:lnTo>
                      <a:pt x="34" y="91"/>
                    </a:lnTo>
                    <a:lnTo>
                      <a:pt x="1" y="121"/>
                    </a:lnTo>
                    <a:lnTo>
                      <a:pt x="1" y="121"/>
                    </a:lnTo>
                    <a:lnTo>
                      <a:pt x="0" y="122"/>
                    </a:lnTo>
                    <a:lnTo>
                      <a:pt x="0" y="124"/>
                    </a:lnTo>
                    <a:lnTo>
                      <a:pt x="0" y="126"/>
                    </a:lnTo>
                    <a:lnTo>
                      <a:pt x="1" y="127"/>
                    </a:lnTo>
                    <a:lnTo>
                      <a:pt x="3" y="128"/>
                    </a:lnTo>
                    <a:lnTo>
                      <a:pt x="4" y="129"/>
                    </a:lnTo>
                    <a:lnTo>
                      <a:pt x="6" y="128"/>
                    </a:lnTo>
                    <a:lnTo>
                      <a:pt x="8" y="127"/>
                    </a:lnTo>
                    <a:lnTo>
                      <a:pt x="8" y="127"/>
                    </a:lnTo>
                    <a:lnTo>
                      <a:pt x="38" y="100"/>
                    </a:lnTo>
                    <a:lnTo>
                      <a:pt x="67" y="71"/>
                    </a:lnTo>
                    <a:lnTo>
                      <a:pt x="67" y="71"/>
                    </a:lnTo>
                    <a:lnTo>
                      <a:pt x="98" y="38"/>
                    </a:lnTo>
                    <a:lnTo>
                      <a:pt x="115" y="22"/>
                    </a:lnTo>
                    <a:lnTo>
                      <a:pt x="131" y="7"/>
                    </a:lnTo>
                    <a:lnTo>
                      <a:pt x="131" y="7"/>
                    </a:lnTo>
                    <a:lnTo>
                      <a:pt x="132" y="6"/>
                    </a:lnTo>
                    <a:lnTo>
                      <a:pt x="133" y="4"/>
                    </a:lnTo>
                    <a:lnTo>
                      <a:pt x="132" y="2"/>
                    </a:lnTo>
                    <a:lnTo>
                      <a:pt x="131" y="1"/>
                    </a:lnTo>
                    <a:lnTo>
                      <a:pt x="128" y="0"/>
                    </a:lnTo>
                    <a:lnTo>
                      <a:pt x="127"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986"/>
              <p:cNvSpPr>
                <a:spLocks/>
              </p:cNvSpPr>
              <p:nvPr/>
            </p:nvSpPr>
            <p:spPr bwMode="auto">
              <a:xfrm>
                <a:off x="4129088" y="2630488"/>
                <a:ext cx="71438" cy="66675"/>
              </a:xfrm>
              <a:custGeom>
                <a:avLst/>
                <a:gdLst/>
                <a:ahLst/>
                <a:cxnLst>
                  <a:cxn ang="0">
                    <a:pos x="125" y="1"/>
                  </a:cxn>
                  <a:cxn ang="0">
                    <a:pos x="125" y="1"/>
                  </a:cxn>
                  <a:cxn ang="0">
                    <a:pos x="92" y="28"/>
                  </a:cxn>
                  <a:cxn ang="0">
                    <a:pos x="59" y="57"/>
                  </a:cxn>
                  <a:cxn ang="0">
                    <a:pos x="43" y="71"/>
                  </a:cxn>
                  <a:cxn ang="0">
                    <a:pos x="29" y="86"/>
                  </a:cxn>
                  <a:cxn ang="0">
                    <a:pos x="14" y="103"/>
                  </a:cxn>
                  <a:cxn ang="0">
                    <a:pos x="1" y="119"/>
                  </a:cxn>
                  <a:cxn ang="0">
                    <a:pos x="1" y="119"/>
                  </a:cxn>
                  <a:cxn ang="0">
                    <a:pos x="0" y="121"/>
                  </a:cxn>
                  <a:cxn ang="0">
                    <a:pos x="0" y="122"/>
                  </a:cxn>
                  <a:cxn ang="0">
                    <a:pos x="1" y="124"/>
                  </a:cxn>
                  <a:cxn ang="0">
                    <a:pos x="2" y="125"/>
                  </a:cxn>
                  <a:cxn ang="0">
                    <a:pos x="5" y="125"/>
                  </a:cxn>
                  <a:cxn ang="0">
                    <a:pos x="7" y="125"/>
                  </a:cxn>
                  <a:cxn ang="0">
                    <a:pos x="9" y="124"/>
                  </a:cxn>
                  <a:cxn ang="0">
                    <a:pos x="9" y="124"/>
                  </a:cxn>
                  <a:cxn ang="0">
                    <a:pos x="21" y="108"/>
                  </a:cxn>
                  <a:cxn ang="0">
                    <a:pos x="36" y="92"/>
                  </a:cxn>
                  <a:cxn ang="0">
                    <a:pos x="51" y="77"/>
                  </a:cxn>
                  <a:cxn ang="0">
                    <a:pos x="67" y="62"/>
                  </a:cxn>
                  <a:cxn ang="0">
                    <a:pos x="99" y="34"/>
                  </a:cxn>
                  <a:cxn ang="0">
                    <a:pos x="131" y="7"/>
                  </a:cxn>
                  <a:cxn ang="0">
                    <a:pos x="131" y="7"/>
                  </a:cxn>
                  <a:cxn ang="0">
                    <a:pos x="132" y="6"/>
                  </a:cxn>
                  <a:cxn ang="0">
                    <a:pos x="133" y="4"/>
                  </a:cxn>
                  <a:cxn ang="0">
                    <a:pos x="132" y="3"/>
                  </a:cxn>
                  <a:cxn ang="0">
                    <a:pos x="131" y="1"/>
                  </a:cxn>
                  <a:cxn ang="0">
                    <a:pos x="128" y="0"/>
                  </a:cxn>
                  <a:cxn ang="0">
                    <a:pos x="126" y="0"/>
                  </a:cxn>
                  <a:cxn ang="0">
                    <a:pos x="125" y="1"/>
                  </a:cxn>
                  <a:cxn ang="0">
                    <a:pos x="125" y="1"/>
                  </a:cxn>
                </a:cxnLst>
                <a:rect l="0" t="0" r="r" b="b"/>
                <a:pathLst>
                  <a:path w="133" h="125">
                    <a:moveTo>
                      <a:pt x="125" y="1"/>
                    </a:moveTo>
                    <a:lnTo>
                      <a:pt x="125" y="1"/>
                    </a:lnTo>
                    <a:lnTo>
                      <a:pt x="92" y="28"/>
                    </a:lnTo>
                    <a:lnTo>
                      <a:pt x="59" y="57"/>
                    </a:lnTo>
                    <a:lnTo>
                      <a:pt x="43" y="71"/>
                    </a:lnTo>
                    <a:lnTo>
                      <a:pt x="29" y="86"/>
                    </a:lnTo>
                    <a:lnTo>
                      <a:pt x="14" y="103"/>
                    </a:lnTo>
                    <a:lnTo>
                      <a:pt x="1" y="119"/>
                    </a:lnTo>
                    <a:lnTo>
                      <a:pt x="1" y="119"/>
                    </a:lnTo>
                    <a:lnTo>
                      <a:pt x="0" y="121"/>
                    </a:lnTo>
                    <a:lnTo>
                      <a:pt x="0" y="122"/>
                    </a:lnTo>
                    <a:lnTo>
                      <a:pt x="1" y="124"/>
                    </a:lnTo>
                    <a:lnTo>
                      <a:pt x="2" y="125"/>
                    </a:lnTo>
                    <a:lnTo>
                      <a:pt x="5" y="125"/>
                    </a:lnTo>
                    <a:lnTo>
                      <a:pt x="7" y="125"/>
                    </a:lnTo>
                    <a:lnTo>
                      <a:pt x="9" y="124"/>
                    </a:lnTo>
                    <a:lnTo>
                      <a:pt x="9" y="124"/>
                    </a:lnTo>
                    <a:lnTo>
                      <a:pt x="21" y="108"/>
                    </a:lnTo>
                    <a:lnTo>
                      <a:pt x="36" y="92"/>
                    </a:lnTo>
                    <a:lnTo>
                      <a:pt x="51" y="77"/>
                    </a:lnTo>
                    <a:lnTo>
                      <a:pt x="67" y="62"/>
                    </a:lnTo>
                    <a:lnTo>
                      <a:pt x="99" y="34"/>
                    </a:lnTo>
                    <a:lnTo>
                      <a:pt x="131" y="7"/>
                    </a:lnTo>
                    <a:lnTo>
                      <a:pt x="131" y="7"/>
                    </a:lnTo>
                    <a:lnTo>
                      <a:pt x="132" y="6"/>
                    </a:lnTo>
                    <a:lnTo>
                      <a:pt x="133" y="4"/>
                    </a:lnTo>
                    <a:lnTo>
                      <a:pt x="132" y="3"/>
                    </a:lnTo>
                    <a:lnTo>
                      <a:pt x="131" y="1"/>
                    </a:lnTo>
                    <a:lnTo>
                      <a:pt x="128" y="0"/>
                    </a:lnTo>
                    <a:lnTo>
                      <a:pt x="126"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987"/>
              <p:cNvSpPr>
                <a:spLocks/>
              </p:cNvSpPr>
              <p:nvPr/>
            </p:nvSpPr>
            <p:spPr bwMode="auto">
              <a:xfrm>
                <a:off x="4127501" y="2670176"/>
                <a:ext cx="55563" cy="55563"/>
              </a:xfrm>
              <a:custGeom>
                <a:avLst/>
                <a:gdLst/>
                <a:ahLst/>
                <a:cxnLst>
                  <a:cxn ang="0">
                    <a:pos x="97" y="1"/>
                  </a:cxn>
                  <a:cxn ang="0">
                    <a:pos x="97" y="1"/>
                  </a:cxn>
                  <a:cxn ang="0">
                    <a:pos x="82" y="10"/>
                  </a:cxn>
                  <a:cxn ang="0">
                    <a:pos x="69" y="20"/>
                  </a:cxn>
                  <a:cxn ang="0">
                    <a:pos x="55" y="32"/>
                  </a:cxn>
                  <a:cxn ang="0">
                    <a:pos x="43" y="43"/>
                  </a:cxn>
                  <a:cxn ang="0">
                    <a:pos x="32" y="56"/>
                  </a:cxn>
                  <a:cxn ang="0">
                    <a:pos x="20" y="69"/>
                  </a:cxn>
                  <a:cxn ang="0">
                    <a:pos x="10" y="82"/>
                  </a:cxn>
                  <a:cxn ang="0">
                    <a:pos x="1" y="97"/>
                  </a:cxn>
                  <a:cxn ang="0">
                    <a:pos x="1" y="97"/>
                  </a:cxn>
                  <a:cxn ang="0">
                    <a:pos x="0" y="99"/>
                  </a:cxn>
                  <a:cxn ang="0">
                    <a:pos x="0" y="100"/>
                  </a:cxn>
                  <a:cxn ang="0">
                    <a:pos x="1" y="102"/>
                  </a:cxn>
                  <a:cxn ang="0">
                    <a:pos x="2" y="103"/>
                  </a:cxn>
                  <a:cxn ang="0">
                    <a:pos x="4" y="104"/>
                  </a:cxn>
                  <a:cxn ang="0">
                    <a:pos x="6" y="104"/>
                  </a:cxn>
                  <a:cxn ang="0">
                    <a:pos x="7" y="103"/>
                  </a:cxn>
                  <a:cxn ang="0">
                    <a:pos x="9" y="102"/>
                  </a:cxn>
                  <a:cxn ang="0">
                    <a:pos x="9" y="102"/>
                  </a:cxn>
                  <a:cxn ang="0">
                    <a:pos x="17" y="88"/>
                  </a:cxn>
                  <a:cxn ang="0">
                    <a:pos x="27" y="75"/>
                  </a:cxn>
                  <a:cxn ang="0">
                    <a:pos x="39" y="62"/>
                  </a:cxn>
                  <a:cxn ang="0">
                    <a:pos x="50" y="50"/>
                  </a:cxn>
                  <a:cxn ang="0">
                    <a:pos x="62" y="38"/>
                  </a:cxn>
                  <a:cxn ang="0">
                    <a:pos x="75" y="28"/>
                  </a:cxn>
                  <a:cxn ang="0">
                    <a:pos x="88" y="17"/>
                  </a:cxn>
                  <a:cxn ang="0">
                    <a:pos x="102" y="8"/>
                  </a:cxn>
                  <a:cxn ang="0">
                    <a:pos x="102" y="8"/>
                  </a:cxn>
                  <a:cxn ang="0">
                    <a:pos x="103" y="7"/>
                  </a:cxn>
                  <a:cxn ang="0">
                    <a:pos x="104" y="5"/>
                  </a:cxn>
                  <a:cxn ang="0">
                    <a:pos x="104" y="4"/>
                  </a:cxn>
                  <a:cxn ang="0">
                    <a:pos x="103" y="2"/>
                  </a:cxn>
                  <a:cxn ang="0">
                    <a:pos x="102" y="1"/>
                  </a:cxn>
                  <a:cxn ang="0">
                    <a:pos x="101" y="0"/>
                  </a:cxn>
                  <a:cxn ang="0">
                    <a:pos x="99" y="0"/>
                  </a:cxn>
                  <a:cxn ang="0">
                    <a:pos x="97" y="1"/>
                  </a:cxn>
                  <a:cxn ang="0">
                    <a:pos x="97" y="1"/>
                  </a:cxn>
                </a:cxnLst>
                <a:rect l="0" t="0" r="r" b="b"/>
                <a:pathLst>
                  <a:path w="104" h="104">
                    <a:moveTo>
                      <a:pt x="97" y="1"/>
                    </a:moveTo>
                    <a:lnTo>
                      <a:pt x="97" y="1"/>
                    </a:lnTo>
                    <a:lnTo>
                      <a:pt x="82" y="10"/>
                    </a:lnTo>
                    <a:lnTo>
                      <a:pt x="69" y="20"/>
                    </a:lnTo>
                    <a:lnTo>
                      <a:pt x="55" y="32"/>
                    </a:lnTo>
                    <a:lnTo>
                      <a:pt x="43" y="43"/>
                    </a:lnTo>
                    <a:lnTo>
                      <a:pt x="32" y="56"/>
                    </a:lnTo>
                    <a:lnTo>
                      <a:pt x="20" y="69"/>
                    </a:lnTo>
                    <a:lnTo>
                      <a:pt x="10" y="82"/>
                    </a:lnTo>
                    <a:lnTo>
                      <a:pt x="1" y="97"/>
                    </a:lnTo>
                    <a:lnTo>
                      <a:pt x="1" y="97"/>
                    </a:lnTo>
                    <a:lnTo>
                      <a:pt x="0" y="99"/>
                    </a:lnTo>
                    <a:lnTo>
                      <a:pt x="0" y="100"/>
                    </a:lnTo>
                    <a:lnTo>
                      <a:pt x="1" y="102"/>
                    </a:lnTo>
                    <a:lnTo>
                      <a:pt x="2" y="103"/>
                    </a:lnTo>
                    <a:lnTo>
                      <a:pt x="4" y="104"/>
                    </a:lnTo>
                    <a:lnTo>
                      <a:pt x="6" y="104"/>
                    </a:lnTo>
                    <a:lnTo>
                      <a:pt x="7" y="103"/>
                    </a:lnTo>
                    <a:lnTo>
                      <a:pt x="9" y="102"/>
                    </a:lnTo>
                    <a:lnTo>
                      <a:pt x="9" y="102"/>
                    </a:lnTo>
                    <a:lnTo>
                      <a:pt x="17" y="88"/>
                    </a:lnTo>
                    <a:lnTo>
                      <a:pt x="27" y="75"/>
                    </a:lnTo>
                    <a:lnTo>
                      <a:pt x="39" y="62"/>
                    </a:lnTo>
                    <a:lnTo>
                      <a:pt x="50" y="50"/>
                    </a:lnTo>
                    <a:lnTo>
                      <a:pt x="62" y="38"/>
                    </a:lnTo>
                    <a:lnTo>
                      <a:pt x="75" y="28"/>
                    </a:lnTo>
                    <a:lnTo>
                      <a:pt x="88" y="17"/>
                    </a:lnTo>
                    <a:lnTo>
                      <a:pt x="102" y="8"/>
                    </a:lnTo>
                    <a:lnTo>
                      <a:pt x="102" y="8"/>
                    </a:lnTo>
                    <a:lnTo>
                      <a:pt x="103" y="7"/>
                    </a:lnTo>
                    <a:lnTo>
                      <a:pt x="104" y="5"/>
                    </a:lnTo>
                    <a:lnTo>
                      <a:pt x="104" y="4"/>
                    </a:lnTo>
                    <a:lnTo>
                      <a:pt x="103" y="2"/>
                    </a:lnTo>
                    <a:lnTo>
                      <a:pt x="102" y="1"/>
                    </a:lnTo>
                    <a:lnTo>
                      <a:pt x="101" y="0"/>
                    </a:lnTo>
                    <a:lnTo>
                      <a:pt x="99" y="0"/>
                    </a:lnTo>
                    <a:lnTo>
                      <a:pt x="97" y="1"/>
                    </a:lnTo>
                    <a:lnTo>
                      <a:pt x="9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988"/>
              <p:cNvSpPr>
                <a:spLocks/>
              </p:cNvSpPr>
              <p:nvPr/>
            </p:nvSpPr>
            <p:spPr bwMode="auto">
              <a:xfrm>
                <a:off x="4213226" y="2727326"/>
                <a:ext cx="26988" cy="46038"/>
              </a:xfrm>
              <a:custGeom>
                <a:avLst/>
                <a:gdLst/>
                <a:ahLst/>
                <a:cxnLst>
                  <a:cxn ang="0">
                    <a:pos x="42" y="3"/>
                  </a:cxn>
                  <a:cxn ang="0">
                    <a:pos x="42" y="3"/>
                  </a:cxn>
                  <a:cxn ang="0">
                    <a:pos x="37" y="14"/>
                  </a:cxn>
                  <a:cxn ang="0">
                    <a:pos x="32" y="24"/>
                  </a:cxn>
                  <a:cxn ang="0">
                    <a:pos x="21" y="43"/>
                  </a:cxn>
                  <a:cxn ang="0">
                    <a:pos x="10" y="63"/>
                  </a:cxn>
                  <a:cxn ang="0">
                    <a:pos x="4" y="73"/>
                  </a:cxn>
                  <a:cxn ang="0">
                    <a:pos x="0" y="83"/>
                  </a:cxn>
                  <a:cxn ang="0">
                    <a:pos x="0" y="83"/>
                  </a:cxn>
                  <a:cxn ang="0">
                    <a:pos x="0" y="85"/>
                  </a:cxn>
                  <a:cxn ang="0">
                    <a:pos x="1" y="86"/>
                  </a:cxn>
                  <a:cxn ang="0">
                    <a:pos x="2" y="88"/>
                  </a:cxn>
                  <a:cxn ang="0">
                    <a:pos x="3" y="88"/>
                  </a:cxn>
                  <a:cxn ang="0">
                    <a:pos x="5" y="88"/>
                  </a:cxn>
                  <a:cxn ang="0">
                    <a:pos x="7" y="88"/>
                  </a:cxn>
                  <a:cxn ang="0">
                    <a:pos x="8" y="87"/>
                  </a:cxn>
                  <a:cxn ang="0">
                    <a:pos x="10" y="85"/>
                  </a:cxn>
                  <a:cxn ang="0">
                    <a:pos x="10" y="85"/>
                  </a:cxn>
                  <a:cxn ang="0">
                    <a:pos x="14" y="75"/>
                  </a:cxn>
                  <a:cxn ang="0">
                    <a:pos x="19" y="65"/>
                  </a:cxn>
                  <a:cxn ang="0">
                    <a:pos x="30" y="46"/>
                  </a:cxn>
                  <a:cxn ang="0">
                    <a:pos x="42" y="26"/>
                  </a:cxn>
                  <a:cxn ang="0">
                    <a:pos x="47" y="17"/>
                  </a:cxn>
                  <a:cxn ang="0">
                    <a:pos x="51" y="7"/>
                  </a:cxn>
                  <a:cxn ang="0">
                    <a:pos x="51" y="7"/>
                  </a:cxn>
                  <a:cxn ang="0">
                    <a:pos x="51" y="5"/>
                  </a:cxn>
                  <a:cxn ang="0">
                    <a:pos x="50" y="2"/>
                  </a:cxn>
                  <a:cxn ang="0">
                    <a:pos x="49" y="1"/>
                  </a:cxn>
                  <a:cxn ang="0">
                    <a:pos x="48" y="0"/>
                  </a:cxn>
                  <a:cxn ang="0">
                    <a:pos x="46" y="0"/>
                  </a:cxn>
                  <a:cxn ang="0">
                    <a:pos x="44" y="0"/>
                  </a:cxn>
                  <a:cxn ang="0">
                    <a:pos x="43" y="2"/>
                  </a:cxn>
                  <a:cxn ang="0">
                    <a:pos x="42" y="3"/>
                  </a:cxn>
                  <a:cxn ang="0">
                    <a:pos x="42" y="3"/>
                  </a:cxn>
                </a:cxnLst>
                <a:rect l="0" t="0" r="r" b="b"/>
                <a:pathLst>
                  <a:path w="51" h="88">
                    <a:moveTo>
                      <a:pt x="42" y="3"/>
                    </a:moveTo>
                    <a:lnTo>
                      <a:pt x="42" y="3"/>
                    </a:lnTo>
                    <a:lnTo>
                      <a:pt x="37" y="14"/>
                    </a:lnTo>
                    <a:lnTo>
                      <a:pt x="32" y="24"/>
                    </a:lnTo>
                    <a:lnTo>
                      <a:pt x="21" y="43"/>
                    </a:lnTo>
                    <a:lnTo>
                      <a:pt x="10" y="63"/>
                    </a:lnTo>
                    <a:lnTo>
                      <a:pt x="4" y="73"/>
                    </a:lnTo>
                    <a:lnTo>
                      <a:pt x="0" y="83"/>
                    </a:lnTo>
                    <a:lnTo>
                      <a:pt x="0" y="83"/>
                    </a:lnTo>
                    <a:lnTo>
                      <a:pt x="0" y="85"/>
                    </a:lnTo>
                    <a:lnTo>
                      <a:pt x="1" y="86"/>
                    </a:lnTo>
                    <a:lnTo>
                      <a:pt x="2" y="88"/>
                    </a:lnTo>
                    <a:lnTo>
                      <a:pt x="3" y="88"/>
                    </a:lnTo>
                    <a:lnTo>
                      <a:pt x="5" y="88"/>
                    </a:lnTo>
                    <a:lnTo>
                      <a:pt x="7" y="88"/>
                    </a:lnTo>
                    <a:lnTo>
                      <a:pt x="8" y="87"/>
                    </a:lnTo>
                    <a:lnTo>
                      <a:pt x="10" y="85"/>
                    </a:lnTo>
                    <a:lnTo>
                      <a:pt x="10" y="85"/>
                    </a:lnTo>
                    <a:lnTo>
                      <a:pt x="14" y="75"/>
                    </a:lnTo>
                    <a:lnTo>
                      <a:pt x="19" y="65"/>
                    </a:lnTo>
                    <a:lnTo>
                      <a:pt x="30" y="46"/>
                    </a:lnTo>
                    <a:lnTo>
                      <a:pt x="42" y="26"/>
                    </a:lnTo>
                    <a:lnTo>
                      <a:pt x="47" y="17"/>
                    </a:lnTo>
                    <a:lnTo>
                      <a:pt x="51" y="7"/>
                    </a:lnTo>
                    <a:lnTo>
                      <a:pt x="51" y="7"/>
                    </a:lnTo>
                    <a:lnTo>
                      <a:pt x="51" y="5"/>
                    </a:lnTo>
                    <a:lnTo>
                      <a:pt x="50" y="2"/>
                    </a:lnTo>
                    <a:lnTo>
                      <a:pt x="49" y="1"/>
                    </a:lnTo>
                    <a:lnTo>
                      <a:pt x="48" y="0"/>
                    </a:lnTo>
                    <a:lnTo>
                      <a:pt x="46" y="0"/>
                    </a:lnTo>
                    <a:lnTo>
                      <a:pt x="44" y="0"/>
                    </a:lnTo>
                    <a:lnTo>
                      <a:pt x="43" y="2"/>
                    </a:lnTo>
                    <a:lnTo>
                      <a:pt x="42" y="3"/>
                    </a:lnTo>
                    <a:lnTo>
                      <a:pt x="4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989"/>
              <p:cNvSpPr>
                <a:spLocks/>
              </p:cNvSpPr>
              <p:nvPr/>
            </p:nvSpPr>
            <p:spPr bwMode="auto">
              <a:xfrm>
                <a:off x="4268788" y="2722563"/>
                <a:ext cx="44450" cy="61913"/>
              </a:xfrm>
              <a:custGeom>
                <a:avLst/>
                <a:gdLst/>
                <a:ahLst/>
                <a:cxnLst>
                  <a:cxn ang="0">
                    <a:pos x="74" y="1"/>
                  </a:cxn>
                  <a:cxn ang="0">
                    <a:pos x="74" y="1"/>
                  </a:cxn>
                  <a:cxn ang="0">
                    <a:pos x="51" y="23"/>
                  </a:cxn>
                  <a:cxn ang="0">
                    <a:pos x="40" y="35"/>
                  </a:cxn>
                  <a:cxn ang="0">
                    <a:pos x="30" y="48"/>
                  </a:cxn>
                  <a:cxn ang="0">
                    <a:pos x="30" y="48"/>
                  </a:cxn>
                  <a:cxn ang="0">
                    <a:pos x="21" y="62"/>
                  </a:cxn>
                  <a:cxn ang="0">
                    <a:pos x="13" y="78"/>
                  </a:cxn>
                  <a:cxn ang="0">
                    <a:pos x="6" y="94"/>
                  </a:cxn>
                  <a:cxn ang="0">
                    <a:pos x="0" y="111"/>
                  </a:cxn>
                  <a:cxn ang="0">
                    <a:pos x="0" y="111"/>
                  </a:cxn>
                  <a:cxn ang="0">
                    <a:pos x="0" y="113"/>
                  </a:cxn>
                  <a:cxn ang="0">
                    <a:pos x="0" y="115"/>
                  </a:cxn>
                  <a:cxn ang="0">
                    <a:pos x="2" y="116"/>
                  </a:cxn>
                  <a:cxn ang="0">
                    <a:pos x="3" y="117"/>
                  </a:cxn>
                  <a:cxn ang="0">
                    <a:pos x="5" y="117"/>
                  </a:cxn>
                  <a:cxn ang="0">
                    <a:pos x="7" y="116"/>
                  </a:cxn>
                  <a:cxn ang="0">
                    <a:pos x="8" y="115"/>
                  </a:cxn>
                  <a:cxn ang="0">
                    <a:pos x="9" y="114"/>
                  </a:cxn>
                  <a:cxn ang="0">
                    <a:pos x="9" y="114"/>
                  </a:cxn>
                  <a:cxn ang="0">
                    <a:pos x="15" y="96"/>
                  </a:cxn>
                  <a:cxn ang="0">
                    <a:pos x="23" y="79"/>
                  </a:cxn>
                  <a:cxn ang="0">
                    <a:pos x="31" y="62"/>
                  </a:cxn>
                  <a:cxn ang="0">
                    <a:pos x="36" y="55"/>
                  </a:cxn>
                  <a:cxn ang="0">
                    <a:pos x="41" y="48"/>
                  </a:cxn>
                  <a:cxn ang="0">
                    <a:pos x="41" y="48"/>
                  </a:cxn>
                  <a:cxn ang="0">
                    <a:pos x="51" y="37"/>
                  </a:cxn>
                  <a:cxn ang="0">
                    <a:pos x="61" y="27"/>
                  </a:cxn>
                  <a:cxn ang="0">
                    <a:pos x="81" y="8"/>
                  </a:cxn>
                  <a:cxn ang="0">
                    <a:pos x="81" y="8"/>
                  </a:cxn>
                  <a:cxn ang="0">
                    <a:pos x="82" y="6"/>
                  </a:cxn>
                  <a:cxn ang="0">
                    <a:pos x="83" y="4"/>
                  </a:cxn>
                  <a:cxn ang="0">
                    <a:pos x="82" y="3"/>
                  </a:cxn>
                  <a:cxn ang="0">
                    <a:pos x="81" y="1"/>
                  </a:cxn>
                  <a:cxn ang="0">
                    <a:pos x="80" y="0"/>
                  </a:cxn>
                  <a:cxn ang="0">
                    <a:pos x="78" y="0"/>
                  </a:cxn>
                  <a:cxn ang="0">
                    <a:pos x="76" y="0"/>
                  </a:cxn>
                  <a:cxn ang="0">
                    <a:pos x="74" y="1"/>
                  </a:cxn>
                  <a:cxn ang="0">
                    <a:pos x="74" y="1"/>
                  </a:cxn>
                </a:cxnLst>
                <a:rect l="0" t="0" r="r" b="b"/>
                <a:pathLst>
                  <a:path w="83" h="117">
                    <a:moveTo>
                      <a:pt x="74" y="1"/>
                    </a:moveTo>
                    <a:lnTo>
                      <a:pt x="74" y="1"/>
                    </a:lnTo>
                    <a:lnTo>
                      <a:pt x="51" y="23"/>
                    </a:lnTo>
                    <a:lnTo>
                      <a:pt x="40" y="35"/>
                    </a:lnTo>
                    <a:lnTo>
                      <a:pt x="30" y="48"/>
                    </a:lnTo>
                    <a:lnTo>
                      <a:pt x="30" y="48"/>
                    </a:lnTo>
                    <a:lnTo>
                      <a:pt x="21" y="62"/>
                    </a:lnTo>
                    <a:lnTo>
                      <a:pt x="13" y="78"/>
                    </a:lnTo>
                    <a:lnTo>
                      <a:pt x="6" y="94"/>
                    </a:lnTo>
                    <a:lnTo>
                      <a:pt x="0" y="111"/>
                    </a:lnTo>
                    <a:lnTo>
                      <a:pt x="0" y="111"/>
                    </a:lnTo>
                    <a:lnTo>
                      <a:pt x="0" y="113"/>
                    </a:lnTo>
                    <a:lnTo>
                      <a:pt x="0" y="115"/>
                    </a:lnTo>
                    <a:lnTo>
                      <a:pt x="2" y="116"/>
                    </a:lnTo>
                    <a:lnTo>
                      <a:pt x="3" y="117"/>
                    </a:lnTo>
                    <a:lnTo>
                      <a:pt x="5" y="117"/>
                    </a:lnTo>
                    <a:lnTo>
                      <a:pt x="7" y="116"/>
                    </a:lnTo>
                    <a:lnTo>
                      <a:pt x="8" y="115"/>
                    </a:lnTo>
                    <a:lnTo>
                      <a:pt x="9" y="114"/>
                    </a:lnTo>
                    <a:lnTo>
                      <a:pt x="9" y="114"/>
                    </a:lnTo>
                    <a:lnTo>
                      <a:pt x="15" y="96"/>
                    </a:lnTo>
                    <a:lnTo>
                      <a:pt x="23" y="79"/>
                    </a:lnTo>
                    <a:lnTo>
                      <a:pt x="31" y="62"/>
                    </a:lnTo>
                    <a:lnTo>
                      <a:pt x="36" y="55"/>
                    </a:lnTo>
                    <a:lnTo>
                      <a:pt x="41" y="48"/>
                    </a:lnTo>
                    <a:lnTo>
                      <a:pt x="41" y="48"/>
                    </a:lnTo>
                    <a:lnTo>
                      <a:pt x="51" y="37"/>
                    </a:lnTo>
                    <a:lnTo>
                      <a:pt x="61" y="27"/>
                    </a:lnTo>
                    <a:lnTo>
                      <a:pt x="81" y="8"/>
                    </a:lnTo>
                    <a:lnTo>
                      <a:pt x="81" y="8"/>
                    </a:lnTo>
                    <a:lnTo>
                      <a:pt x="82" y="6"/>
                    </a:lnTo>
                    <a:lnTo>
                      <a:pt x="83" y="4"/>
                    </a:lnTo>
                    <a:lnTo>
                      <a:pt x="82" y="3"/>
                    </a:lnTo>
                    <a:lnTo>
                      <a:pt x="81" y="1"/>
                    </a:lnTo>
                    <a:lnTo>
                      <a:pt x="80" y="0"/>
                    </a:lnTo>
                    <a:lnTo>
                      <a:pt x="78" y="0"/>
                    </a:lnTo>
                    <a:lnTo>
                      <a:pt x="76" y="0"/>
                    </a:lnTo>
                    <a:lnTo>
                      <a:pt x="74" y="1"/>
                    </a:lnTo>
                    <a:lnTo>
                      <a:pt x="7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990"/>
              <p:cNvSpPr>
                <a:spLocks/>
              </p:cNvSpPr>
              <p:nvPr/>
            </p:nvSpPr>
            <p:spPr bwMode="auto">
              <a:xfrm>
                <a:off x="4346576" y="2727326"/>
                <a:ext cx="36513" cy="47625"/>
              </a:xfrm>
              <a:custGeom>
                <a:avLst/>
                <a:gdLst/>
                <a:ahLst/>
                <a:cxnLst>
                  <a:cxn ang="0">
                    <a:pos x="61" y="2"/>
                  </a:cxn>
                  <a:cxn ang="0">
                    <a:pos x="61" y="2"/>
                  </a:cxn>
                  <a:cxn ang="0">
                    <a:pos x="57" y="9"/>
                  </a:cxn>
                  <a:cxn ang="0">
                    <a:pos x="52" y="15"/>
                  </a:cxn>
                  <a:cxn ang="0">
                    <a:pos x="42" y="26"/>
                  </a:cxn>
                  <a:cxn ang="0">
                    <a:pos x="32" y="37"/>
                  </a:cxn>
                  <a:cxn ang="0">
                    <a:pos x="23" y="48"/>
                  </a:cxn>
                  <a:cxn ang="0">
                    <a:pos x="23" y="48"/>
                  </a:cxn>
                  <a:cxn ang="0">
                    <a:pos x="16" y="59"/>
                  </a:cxn>
                  <a:cxn ang="0">
                    <a:pos x="12" y="66"/>
                  </a:cxn>
                  <a:cxn ang="0">
                    <a:pos x="8" y="70"/>
                  </a:cxn>
                  <a:cxn ang="0">
                    <a:pos x="8" y="70"/>
                  </a:cxn>
                  <a:cxn ang="0">
                    <a:pos x="3" y="76"/>
                  </a:cxn>
                  <a:cxn ang="0">
                    <a:pos x="1" y="79"/>
                  </a:cxn>
                  <a:cxn ang="0">
                    <a:pos x="0" y="83"/>
                  </a:cxn>
                  <a:cxn ang="0">
                    <a:pos x="0" y="83"/>
                  </a:cxn>
                  <a:cxn ang="0">
                    <a:pos x="0" y="85"/>
                  </a:cxn>
                  <a:cxn ang="0">
                    <a:pos x="1" y="86"/>
                  </a:cxn>
                  <a:cxn ang="0">
                    <a:pos x="2" y="88"/>
                  </a:cxn>
                  <a:cxn ang="0">
                    <a:pos x="4" y="88"/>
                  </a:cxn>
                  <a:cxn ang="0">
                    <a:pos x="5" y="89"/>
                  </a:cxn>
                  <a:cxn ang="0">
                    <a:pos x="7" y="88"/>
                  </a:cxn>
                  <a:cxn ang="0">
                    <a:pos x="8" y="87"/>
                  </a:cxn>
                  <a:cxn ang="0">
                    <a:pos x="9" y="85"/>
                  </a:cxn>
                  <a:cxn ang="0">
                    <a:pos x="9" y="85"/>
                  </a:cxn>
                  <a:cxn ang="0">
                    <a:pos x="11" y="81"/>
                  </a:cxn>
                  <a:cxn ang="0">
                    <a:pos x="13" y="79"/>
                  </a:cxn>
                  <a:cxn ang="0">
                    <a:pos x="17" y="76"/>
                  </a:cxn>
                  <a:cxn ang="0">
                    <a:pos x="19" y="73"/>
                  </a:cxn>
                  <a:cxn ang="0">
                    <a:pos x="19" y="73"/>
                  </a:cxn>
                  <a:cxn ang="0">
                    <a:pos x="22" y="67"/>
                  </a:cxn>
                  <a:cxn ang="0">
                    <a:pos x="26" y="60"/>
                  </a:cxn>
                  <a:cxn ang="0">
                    <a:pos x="34" y="49"/>
                  </a:cxn>
                  <a:cxn ang="0">
                    <a:pos x="34" y="49"/>
                  </a:cxn>
                  <a:cxn ang="0">
                    <a:pos x="42" y="38"/>
                  </a:cxn>
                  <a:cxn ang="0">
                    <a:pos x="52" y="28"/>
                  </a:cxn>
                  <a:cxn ang="0">
                    <a:pos x="61" y="18"/>
                  </a:cxn>
                  <a:cxn ang="0">
                    <a:pos x="65" y="13"/>
                  </a:cxn>
                  <a:cxn ang="0">
                    <a:pos x="68" y="8"/>
                  </a:cxn>
                  <a:cxn ang="0">
                    <a:pos x="68" y="8"/>
                  </a:cxn>
                  <a:cxn ang="0">
                    <a:pos x="69" y="6"/>
                  </a:cxn>
                  <a:cxn ang="0">
                    <a:pos x="69" y="3"/>
                  </a:cxn>
                  <a:cxn ang="0">
                    <a:pos x="68" y="2"/>
                  </a:cxn>
                  <a:cxn ang="0">
                    <a:pos x="67" y="1"/>
                  </a:cxn>
                  <a:cxn ang="0">
                    <a:pos x="65" y="0"/>
                  </a:cxn>
                  <a:cxn ang="0">
                    <a:pos x="63" y="0"/>
                  </a:cxn>
                  <a:cxn ang="0">
                    <a:pos x="62" y="1"/>
                  </a:cxn>
                  <a:cxn ang="0">
                    <a:pos x="61" y="2"/>
                  </a:cxn>
                  <a:cxn ang="0">
                    <a:pos x="61" y="2"/>
                  </a:cxn>
                </a:cxnLst>
                <a:rect l="0" t="0" r="r" b="b"/>
                <a:pathLst>
                  <a:path w="69" h="89">
                    <a:moveTo>
                      <a:pt x="61" y="2"/>
                    </a:moveTo>
                    <a:lnTo>
                      <a:pt x="61" y="2"/>
                    </a:lnTo>
                    <a:lnTo>
                      <a:pt x="57" y="9"/>
                    </a:lnTo>
                    <a:lnTo>
                      <a:pt x="52" y="15"/>
                    </a:lnTo>
                    <a:lnTo>
                      <a:pt x="42" y="26"/>
                    </a:lnTo>
                    <a:lnTo>
                      <a:pt x="32" y="37"/>
                    </a:lnTo>
                    <a:lnTo>
                      <a:pt x="23" y="48"/>
                    </a:lnTo>
                    <a:lnTo>
                      <a:pt x="23" y="48"/>
                    </a:lnTo>
                    <a:lnTo>
                      <a:pt x="16" y="59"/>
                    </a:lnTo>
                    <a:lnTo>
                      <a:pt x="12" y="66"/>
                    </a:lnTo>
                    <a:lnTo>
                      <a:pt x="8" y="70"/>
                    </a:lnTo>
                    <a:lnTo>
                      <a:pt x="8" y="70"/>
                    </a:lnTo>
                    <a:lnTo>
                      <a:pt x="3" y="76"/>
                    </a:lnTo>
                    <a:lnTo>
                      <a:pt x="1" y="79"/>
                    </a:lnTo>
                    <a:lnTo>
                      <a:pt x="0" y="83"/>
                    </a:lnTo>
                    <a:lnTo>
                      <a:pt x="0" y="83"/>
                    </a:lnTo>
                    <a:lnTo>
                      <a:pt x="0" y="85"/>
                    </a:lnTo>
                    <a:lnTo>
                      <a:pt x="1" y="86"/>
                    </a:lnTo>
                    <a:lnTo>
                      <a:pt x="2" y="88"/>
                    </a:lnTo>
                    <a:lnTo>
                      <a:pt x="4" y="88"/>
                    </a:lnTo>
                    <a:lnTo>
                      <a:pt x="5" y="89"/>
                    </a:lnTo>
                    <a:lnTo>
                      <a:pt x="7" y="88"/>
                    </a:lnTo>
                    <a:lnTo>
                      <a:pt x="8" y="87"/>
                    </a:lnTo>
                    <a:lnTo>
                      <a:pt x="9" y="85"/>
                    </a:lnTo>
                    <a:lnTo>
                      <a:pt x="9" y="85"/>
                    </a:lnTo>
                    <a:lnTo>
                      <a:pt x="11" y="81"/>
                    </a:lnTo>
                    <a:lnTo>
                      <a:pt x="13" y="79"/>
                    </a:lnTo>
                    <a:lnTo>
                      <a:pt x="17" y="76"/>
                    </a:lnTo>
                    <a:lnTo>
                      <a:pt x="19" y="73"/>
                    </a:lnTo>
                    <a:lnTo>
                      <a:pt x="19" y="73"/>
                    </a:lnTo>
                    <a:lnTo>
                      <a:pt x="22" y="67"/>
                    </a:lnTo>
                    <a:lnTo>
                      <a:pt x="26" y="60"/>
                    </a:lnTo>
                    <a:lnTo>
                      <a:pt x="34" y="49"/>
                    </a:lnTo>
                    <a:lnTo>
                      <a:pt x="34" y="49"/>
                    </a:lnTo>
                    <a:lnTo>
                      <a:pt x="42" y="38"/>
                    </a:lnTo>
                    <a:lnTo>
                      <a:pt x="52" y="28"/>
                    </a:lnTo>
                    <a:lnTo>
                      <a:pt x="61" y="18"/>
                    </a:lnTo>
                    <a:lnTo>
                      <a:pt x="65" y="13"/>
                    </a:lnTo>
                    <a:lnTo>
                      <a:pt x="68" y="8"/>
                    </a:lnTo>
                    <a:lnTo>
                      <a:pt x="68" y="8"/>
                    </a:lnTo>
                    <a:lnTo>
                      <a:pt x="69" y="6"/>
                    </a:lnTo>
                    <a:lnTo>
                      <a:pt x="69" y="3"/>
                    </a:lnTo>
                    <a:lnTo>
                      <a:pt x="68" y="2"/>
                    </a:lnTo>
                    <a:lnTo>
                      <a:pt x="67" y="1"/>
                    </a:lnTo>
                    <a:lnTo>
                      <a:pt x="65" y="0"/>
                    </a:lnTo>
                    <a:lnTo>
                      <a:pt x="63" y="0"/>
                    </a:lnTo>
                    <a:lnTo>
                      <a:pt x="62" y="1"/>
                    </a:lnTo>
                    <a:lnTo>
                      <a:pt x="61" y="2"/>
                    </a:lnTo>
                    <a:lnTo>
                      <a:pt x="6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991"/>
              <p:cNvSpPr>
                <a:spLocks/>
              </p:cNvSpPr>
              <p:nvPr/>
            </p:nvSpPr>
            <p:spPr bwMode="auto">
              <a:xfrm>
                <a:off x="4402138" y="2727326"/>
                <a:ext cx="28575" cy="49213"/>
              </a:xfrm>
              <a:custGeom>
                <a:avLst/>
                <a:gdLst/>
                <a:ahLst/>
                <a:cxnLst>
                  <a:cxn ang="0">
                    <a:pos x="44" y="6"/>
                  </a:cxn>
                  <a:cxn ang="0">
                    <a:pos x="44" y="6"/>
                  </a:cxn>
                  <a:cxn ang="0">
                    <a:pos x="43" y="10"/>
                  </a:cxn>
                  <a:cxn ang="0">
                    <a:pos x="42" y="12"/>
                  </a:cxn>
                  <a:cxn ang="0">
                    <a:pos x="41" y="14"/>
                  </a:cxn>
                  <a:cxn ang="0">
                    <a:pos x="40" y="15"/>
                  </a:cxn>
                  <a:cxn ang="0">
                    <a:pos x="37" y="17"/>
                  </a:cxn>
                  <a:cxn ang="0">
                    <a:pos x="36" y="18"/>
                  </a:cxn>
                  <a:cxn ang="0">
                    <a:pos x="35" y="20"/>
                  </a:cxn>
                  <a:cxn ang="0">
                    <a:pos x="35" y="20"/>
                  </a:cxn>
                  <a:cxn ang="0">
                    <a:pos x="31" y="25"/>
                  </a:cxn>
                  <a:cxn ang="0">
                    <a:pos x="27" y="30"/>
                  </a:cxn>
                  <a:cxn ang="0">
                    <a:pos x="22" y="36"/>
                  </a:cxn>
                  <a:cxn ang="0">
                    <a:pos x="19" y="41"/>
                  </a:cxn>
                  <a:cxn ang="0">
                    <a:pos x="19" y="41"/>
                  </a:cxn>
                  <a:cxn ang="0">
                    <a:pos x="14" y="52"/>
                  </a:cxn>
                  <a:cxn ang="0">
                    <a:pos x="10" y="64"/>
                  </a:cxn>
                  <a:cxn ang="0">
                    <a:pos x="6" y="75"/>
                  </a:cxn>
                  <a:cxn ang="0">
                    <a:pos x="0" y="85"/>
                  </a:cxn>
                  <a:cxn ang="0">
                    <a:pos x="0" y="85"/>
                  </a:cxn>
                  <a:cxn ang="0">
                    <a:pos x="0" y="87"/>
                  </a:cxn>
                  <a:cxn ang="0">
                    <a:pos x="0" y="88"/>
                  </a:cxn>
                  <a:cxn ang="0">
                    <a:pos x="1" y="91"/>
                  </a:cxn>
                  <a:cxn ang="0">
                    <a:pos x="2" y="92"/>
                  </a:cxn>
                  <a:cxn ang="0">
                    <a:pos x="4" y="92"/>
                  </a:cxn>
                  <a:cxn ang="0">
                    <a:pos x="5" y="92"/>
                  </a:cxn>
                  <a:cxn ang="0">
                    <a:pos x="7" y="92"/>
                  </a:cxn>
                  <a:cxn ang="0">
                    <a:pos x="8" y="89"/>
                  </a:cxn>
                  <a:cxn ang="0">
                    <a:pos x="8" y="89"/>
                  </a:cxn>
                  <a:cxn ang="0">
                    <a:pos x="12" y="83"/>
                  </a:cxn>
                  <a:cxn ang="0">
                    <a:pos x="15" y="77"/>
                  </a:cxn>
                  <a:cxn ang="0">
                    <a:pos x="21" y="63"/>
                  </a:cxn>
                  <a:cxn ang="0">
                    <a:pos x="28" y="49"/>
                  </a:cxn>
                  <a:cxn ang="0">
                    <a:pos x="31" y="43"/>
                  </a:cxn>
                  <a:cxn ang="0">
                    <a:pos x="36" y="37"/>
                  </a:cxn>
                  <a:cxn ang="0">
                    <a:pos x="36" y="37"/>
                  </a:cxn>
                  <a:cxn ang="0">
                    <a:pos x="41" y="29"/>
                  </a:cxn>
                  <a:cxn ang="0">
                    <a:pos x="47" y="22"/>
                  </a:cxn>
                  <a:cxn ang="0">
                    <a:pos x="51" y="14"/>
                  </a:cxn>
                  <a:cxn ang="0">
                    <a:pos x="53" y="10"/>
                  </a:cxn>
                  <a:cxn ang="0">
                    <a:pos x="54" y="6"/>
                  </a:cxn>
                  <a:cxn ang="0">
                    <a:pos x="54" y="6"/>
                  </a:cxn>
                  <a:cxn ang="0">
                    <a:pos x="54" y="3"/>
                  </a:cxn>
                  <a:cxn ang="0">
                    <a:pos x="53" y="1"/>
                  </a:cxn>
                  <a:cxn ang="0">
                    <a:pos x="50" y="0"/>
                  </a:cxn>
                  <a:cxn ang="0">
                    <a:pos x="49" y="0"/>
                  </a:cxn>
                  <a:cxn ang="0">
                    <a:pos x="45" y="1"/>
                  </a:cxn>
                  <a:cxn ang="0">
                    <a:pos x="44" y="3"/>
                  </a:cxn>
                  <a:cxn ang="0">
                    <a:pos x="44" y="6"/>
                  </a:cxn>
                  <a:cxn ang="0">
                    <a:pos x="44" y="6"/>
                  </a:cxn>
                </a:cxnLst>
                <a:rect l="0" t="0" r="r" b="b"/>
                <a:pathLst>
                  <a:path w="54" h="92">
                    <a:moveTo>
                      <a:pt x="44" y="6"/>
                    </a:moveTo>
                    <a:lnTo>
                      <a:pt x="44" y="6"/>
                    </a:lnTo>
                    <a:lnTo>
                      <a:pt x="43" y="10"/>
                    </a:lnTo>
                    <a:lnTo>
                      <a:pt x="42" y="12"/>
                    </a:lnTo>
                    <a:lnTo>
                      <a:pt x="41" y="14"/>
                    </a:lnTo>
                    <a:lnTo>
                      <a:pt x="40" y="15"/>
                    </a:lnTo>
                    <a:lnTo>
                      <a:pt x="37" y="17"/>
                    </a:lnTo>
                    <a:lnTo>
                      <a:pt x="36" y="18"/>
                    </a:lnTo>
                    <a:lnTo>
                      <a:pt x="35" y="20"/>
                    </a:lnTo>
                    <a:lnTo>
                      <a:pt x="35" y="20"/>
                    </a:lnTo>
                    <a:lnTo>
                      <a:pt x="31" y="25"/>
                    </a:lnTo>
                    <a:lnTo>
                      <a:pt x="27" y="30"/>
                    </a:lnTo>
                    <a:lnTo>
                      <a:pt x="22" y="36"/>
                    </a:lnTo>
                    <a:lnTo>
                      <a:pt x="19" y="41"/>
                    </a:lnTo>
                    <a:lnTo>
                      <a:pt x="19" y="41"/>
                    </a:lnTo>
                    <a:lnTo>
                      <a:pt x="14" y="52"/>
                    </a:lnTo>
                    <a:lnTo>
                      <a:pt x="10" y="64"/>
                    </a:lnTo>
                    <a:lnTo>
                      <a:pt x="6" y="75"/>
                    </a:lnTo>
                    <a:lnTo>
                      <a:pt x="0" y="85"/>
                    </a:lnTo>
                    <a:lnTo>
                      <a:pt x="0" y="85"/>
                    </a:lnTo>
                    <a:lnTo>
                      <a:pt x="0" y="87"/>
                    </a:lnTo>
                    <a:lnTo>
                      <a:pt x="0" y="88"/>
                    </a:lnTo>
                    <a:lnTo>
                      <a:pt x="1" y="91"/>
                    </a:lnTo>
                    <a:lnTo>
                      <a:pt x="2" y="92"/>
                    </a:lnTo>
                    <a:lnTo>
                      <a:pt x="4" y="92"/>
                    </a:lnTo>
                    <a:lnTo>
                      <a:pt x="5" y="92"/>
                    </a:lnTo>
                    <a:lnTo>
                      <a:pt x="7" y="92"/>
                    </a:lnTo>
                    <a:lnTo>
                      <a:pt x="8" y="89"/>
                    </a:lnTo>
                    <a:lnTo>
                      <a:pt x="8" y="89"/>
                    </a:lnTo>
                    <a:lnTo>
                      <a:pt x="12" y="83"/>
                    </a:lnTo>
                    <a:lnTo>
                      <a:pt x="15" y="77"/>
                    </a:lnTo>
                    <a:lnTo>
                      <a:pt x="21" y="63"/>
                    </a:lnTo>
                    <a:lnTo>
                      <a:pt x="28" y="49"/>
                    </a:lnTo>
                    <a:lnTo>
                      <a:pt x="31" y="43"/>
                    </a:lnTo>
                    <a:lnTo>
                      <a:pt x="36" y="37"/>
                    </a:lnTo>
                    <a:lnTo>
                      <a:pt x="36" y="37"/>
                    </a:lnTo>
                    <a:lnTo>
                      <a:pt x="41" y="29"/>
                    </a:lnTo>
                    <a:lnTo>
                      <a:pt x="47" y="22"/>
                    </a:lnTo>
                    <a:lnTo>
                      <a:pt x="51" y="14"/>
                    </a:lnTo>
                    <a:lnTo>
                      <a:pt x="53" y="10"/>
                    </a:lnTo>
                    <a:lnTo>
                      <a:pt x="54" y="6"/>
                    </a:lnTo>
                    <a:lnTo>
                      <a:pt x="54" y="6"/>
                    </a:lnTo>
                    <a:lnTo>
                      <a:pt x="54" y="3"/>
                    </a:lnTo>
                    <a:lnTo>
                      <a:pt x="53" y="1"/>
                    </a:lnTo>
                    <a:lnTo>
                      <a:pt x="50" y="0"/>
                    </a:lnTo>
                    <a:lnTo>
                      <a:pt x="49" y="0"/>
                    </a:lnTo>
                    <a:lnTo>
                      <a:pt x="45" y="1"/>
                    </a:lnTo>
                    <a:lnTo>
                      <a:pt x="44" y="3"/>
                    </a:lnTo>
                    <a:lnTo>
                      <a:pt x="44" y="6"/>
                    </a:lnTo>
                    <a:lnTo>
                      <a:pt x="4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992"/>
              <p:cNvSpPr>
                <a:spLocks/>
              </p:cNvSpPr>
              <p:nvPr/>
            </p:nvSpPr>
            <p:spPr bwMode="auto">
              <a:xfrm>
                <a:off x="4464051" y="2733676"/>
                <a:ext cx="26988" cy="36513"/>
              </a:xfrm>
              <a:custGeom>
                <a:avLst/>
                <a:gdLst/>
                <a:ahLst/>
                <a:cxnLst>
                  <a:cxn ang="0">
                    <a:pos x="41" y="2"/>
                  </a:cxn>
                  <a:cxn ang="0">
                    <a:pos x="41" y="2"/>
                  </a:cxn>
                  <a:cxn ang="0">
                    <a:pos x="37" y="10"/>
                  </a:cxn>
                  <a:cxn ang="0">
                    <a:pos x="32" y="18"/>
                  </a:cxn>
                  <a:cxn ang="0">
                    <a:pos x="21" y="33"/>
                  </a:cxn>
                  <a:cxn ang="0">
                    <a:pos x="21" y="33"/>
                  </a:cxn>
                  <a:cxn ang="0">
                    <a:pos x="10" y="48"/>
                  </a:cxn>
                  <a:cxn ang="0">
                    <a:pos x="1" y="65"/>
                  </a:cxn>
                  <a:cxn ang="0">
                    <a:pos x="1" y="65"/>
                  </a:cxn>
                  <a:cxn ang="0">
                    <a:pos x="0" y="66"/>
                  </a:cxn>
                  <a:cxn ang="0">
                    <a:pos x="0" y="68"/>
                  </a:cxn>
                  <a:cxn ang="0">
                    <a:pos x="1" y="70"/>
                  </a:cxn>
                  <a:cxn ang="0">
                    <a:pos x="3" y="71"/>
                  </a:cxn>
                  <a:cxn ang="0">
                    <a:pos x="4" y="71"/>
                  </a:cxn>
                  <a:cxn ang="0">
                    <a:pos x="6" y="71"/>
                  </a:cxn>
                  <a:cxn ang="0">
                    <a:pos x="7" y="71"/>
                  </a:cxn>
                  <a:cxn ang="0">
                    <a:pos x="9" y="69"/>
                  </a:cxn>
                  <a:cxn ang="0">
                    <a:pos x="9" y="69"/>
                  </a:cxn>
                  <a:cxn ang="0">
                    <a:pos x="18" y="54"/>
                  </a:cxn>
                  <a:cxn ang="0">
                    <a:pos x="29" y="37"/>
                  </a:cxn>
                  <a:cxn ang="0">
                    <a:pos x="29" y="37"/>
                  </a:cxn>
                  <a:cxn ang="0">
                    <a:pos x="40" y="21"/>
                  </a:cxn>
                  <a:cxn ang="0">
                    <a:pos x="46" y="13"/>
                  </a:cxn>
                  <a:cxn ang="0">
                    <a:pos x="51" y="5"/>
                  </a:cxn>
                  <a:cxn ang="0">
                    <a:pos x="51" y="5"/>
                  </a:cxn>
                  <a:cxn ang="0">
                    <a:pos x="51" y="3"/>
                  </a:cxn>
                  <a:cxn ang="0">
                    <a:pos x="51" y="1"/>
                  </a:cxn>
                  <a:cxn ang="0">
                    <a:pos x="50" y="0"/>
                  </a:cxn>
                  <a:cxn ang="0">
                    <a:pos x="47" y="0"/>
                  </a:cxn>
                  <a:cxn ang="0">
                    <a:pos x="44" y="0"/>
                  </a:cxn>
                  <a:cxn ang="0">
                    <a:pos x="42" y="1"/>
                  </a:cxn>
                  <a:cxn ang="0">
                    <a:pos x="41" y="2"/>
                  </a:cxn>
                  <a:cxn ang="0">
                    <a:pos x="41" y="2"/>
                  </a:cxn>
                </a:cxnLst>
                <a:rect l="0" t="0" r="r" b="b"/>
                <a:pathLst>
                  <a:path w="51" h="71">
                    <a:moveTo>
                      <a:pt x="41" y="2"/>
                    </a:moveTo>
                    <a:lnTo>
                      <a:pt x="41" y="2"/>
                    </a:lnTo>
                    <a:lnTo>
                      <a:pt x="37" y="10"/>
                    </a:lnTo>
                    <a:lnTo>
                      <a:pt x="32" y="18"/>
                    </a:lnTo>
                    <a:lnTo>
                      <a:pt x="21" y="33"/>
                    </a:lnTo>
                    <a:lnTo>
                      <a:pt x="21" y="33"/>
                    </a:lnTo>
                    <a:lnTo>
                      <a:pt x="10" y="48"/>
                    </a:lnTo>
                    <a:lnTo>
                      <a:pt x="1" y="65"/>
                    </a:lnTo>
                    <a:lnTo>
                      <a:pt x="1" y="65"/>
                    </a:lnTo>
                    <a:lnTo>
                      <a:pt x="0" y="66"/>
                    </a:lnTo>
                    <a:lnTo>
                      <a:pt x="0" y="68"/>
                    </a:lnTo>
                    <a:lnTo>
                      <a:pt x="1" y="70"/>
                    </a:lnTo>
                    <a:lnTo>
                      <a:pt x="3" y="71"/>
                    </a:lnTo>
                    <a:lnTo>
                      <a:pt x="4" y="71"/>
                    </a:lnTo>
                    <a:lnTo>
                      <a:pt x="6" y="71"/>
                    </a:lnTo>
                    <a:lnTo>
                      <a:pt x="7" y="71"/>
                    </a:lnTo>
                    <a:lnTo>
                      <a:pt x="9" y="69"/>
                    </a:lnTo>
                    <a:lnTo>
                      <a:pt x="9" y="69"/>
                    </a:lnTo>
                    <a:lnTo>
                      <a:pt x="18" y="54"/>
                    </a:lnTo>
                    <a:lnTo>
                      <a:pt x="29" y="37"/>
                    </a:lnTo>
                    <a:lnTo>
                      <a:pt x="29" y="37"/>
                    </a:lnTo>
                    <a:lnTo>
                      <a:pt x="40" y="21"/>
                    </a:lnTo>
                    <a:lnTo>
                      <a:pt x="46" y="13"/>
                    </a:lnTo>
                    <a:lnTo>
                      <a:pt x="51" y="5"/>
                    </a:lnTo>
                    <a:lnTo>
                      <a:pt x="51" y="5"/>
                    </a:lnTo>
                    <a:lnTo>
                      <a:pt x="51" y="3"/>
                    </a:lnTo>
                    <a:lnTo>
                      <a:pt x="51" y="1"/>
                    </a:lnTo>
                    <a:lnTo>
                      <a:pt x="50" y="0"/>
                    </a:lnTo>
                    <a:lnTo>
                      <a:pt x="47" y="0"/>
                    </a:lnTo>
                    <a:lnTo>
                      <a:pt x="44" y="0"/>
                    </a:lnTo>
                    <a:lnTo>
                      <a:pt x="42" y="1"/>
                    </a:lnTo>
                    <a:lnTo>
                      <a:pt x="41" y="2"/>
                    </a:lnTo>
                    <a:lnTo>
                      <a:pt x="4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993"/>
              <p:cNvSpPr>
                <a:spLocks/>
              </p:cNvSpPr>
              <p:nvPr/>
            </p:nvSpPr>
            <p:spPr bwMode="auto">
              <a:xfrm>
                <a:off x="4532313" y="2736851"/>
                <a:ext cx="30163" cy="42863"/>
              </a:xfrm>
              <a:custGeom>
                <a:avLst/>
                <a:gdLst/>
                <a:ahLst/>
                <a:cxnLst>
                  <a:cxn ang="0">
                    <a:pos x="49" y="3"/>
                  </a:cxn>
                  <a:cxn ang="0">
                    <a:pos x="49" y="3"/>
                  </a:cxn>
                  <a:cxn ang="0">
                    <a:pos x="43" y="13"/>
                  </a:cxn>
                  <a:cxn ang="0">
                    <a:pos x="37" y="24"/>
                  </a:cxn>
                  <a:cxn ang="0">
                    <a:pos x="29" y="34"/>
                  </a:cxn>
                  <a:cxn ang="0">
                    <a:pos x="22" y="43"/>
                  </a:cxn>
                  <a:cxn ang="0">
                    <a:pos x="22" y="43"/>
                  </a:cxn>
                  <a:cxn ang="0">
                    <a:pos x="15" y="50"/>
                  </a:cxn>
                  <a:cxn ang="0">
                    <a:pos x="10" y="57"/>
                  </a:cxn>
                  <a:cxn ang="0">
                    <a:pos x="4" y="65"/>
                  </a:cxn>
                  <a:cxn ang="0">
                    <a:pos x="1" y="74"/>
                  </a:cxn>
                  <a:cxn ang="0">
                    <a:pos x="1" y="74"/>
                  </a:cxn>
                  <a:cxn ang="0">
                    <a:pos x="0" y="76"/>
                  </a:cxn>
                  <a:cxn ang="0">
                    <a:pos x="1" y="78"/>
                  </a:cxn>
                  <a:cxn ang="0">
                    <a:pos x="2" y="79"/>
                  </a:cxn>
                  <a:cxn ang="0">
                    <a:pos x="4" y="79"/>
                  </a:cxn>
                  <a:cxn ang="0">
                    <a:pos x="6" y="80"/>
                  </a:cxn>
                  <a:cxn ang="0">
                    <a:pos x="8" y="79"/>
                  </a:cxn>
                  <a:cxn ang="0">
                    <a:pos x="9" y="78"/>
                  </a:cxn>
                  <a:cxn ang="0">
                    <a:pos x="10" y="76"/>
                  </a:cxn>
                  <a:cxn ang="0">
                    <a:pos x="10" y="76"/>
                  </a:cxn>
                  <a:cxn ang="0">
                    <a:pos x="13" y="70"/>
                  </a:cxn>
                  <a:cxn ang="0">
                    <a:pos x="15" y="65"/>
                  </a:cxn>
                  <a:cxn ang="0">
                    <a:pos x="22" y="56"/>
                  </a:cxn>
                  <a:cxn ang="0">
                    <a:pos x="22" y="56"/>
                  </a:cxn>
                  <a:cxn ang="0">
                    <a:pos x="29" y="50"/>
                  </a:cxn>
                  <a:cxn ang="0">
                    <a:pos x="32" y="46"/>
                  </a:cxn>
                  <a:cxn ang="0">
                    <a:pos x="35" y="43"/>
                  </a:cxn>
                  <a:cxn ang="0">
                    <a:pos x="35" y="43"/>
                  </a:cxn>
                  <a:cxn ang="0">
                    <a:pos x="41" y="33"/>
                  </a:cxn>
                  <a:cxn ang="0">
                    <a:pos x="46" y="25"/>
                  </a:cxn>
                  <a:cxn ang="0">
                    <a:pos x="52" y="17"/>
                  </a:cxn>
                  <a:cxn ang="0">
                    <a:pos x="57" y="7"/>
                  </a:cxn>
                  <a:cxn ang="0">
                    <a:pos x="57" y="7"/>
                  </a:cxn>
                  <a:cxn ang="0">
                    <a:pos x="57" y="5"/>
                  </a:cxn>
                  <a:cxn ang="0">
                    <a:pos x="57" y="4"/>
                  </a:cxn>
                  <a:cxn ang="0">
                    <a:pos x="56" y="2"/>
                  </a:cxn>
                  <a:cxn ang="0">
                    <a:pos x="55" y="1"/>
                  </a:cxn>
                  <a:cxn ang="0">
                    <a:pos x="53" y="0"/>
                  </a:cxn>
                  <a:cxn ang="0">
                    <a:pos x="52" y="0"/>
                  </a:cxn>
                  <a:cxn ang="0">
                    <a:pos x="50" y="1"/>
                  </a:cxn>
                  <a:cxn ang="0">
                    <a:pos x="49" y="3"/>
                  </a:cxn>
                  <a:cxn ang="0">
                    <a:pos x="49" y="3"/>
                  </a:cxn>
                </a:cxnLst>
                <a:rect l="0" t="0" r="r" b="b"/>
                <a:pathLst>
                  <a:path w="57" h="80">
                    <a:moveTo>
                      <a:pt x="49" y="3"/>
                    </a:moveTo>
                    <a:lnTo>
                      <a:pt x="49" y="3"/>
                    </a:lnTo>
                    <a:lnTo>
                      <a:pt x="43" y="13"/>
                    </a:lnTo>
                    <a:lnTo>
                      <a:pt x="37" y="24"/>
                    </a:lnTo>
                    <a:lnTo>
                      <a:pt x="29" y="34"/>
                    </a:lnTo>
                    <a:lnTo>
                      <a:pt x="22" y="43"/>
                    </a:lnTo>
                    <a:lnTo>
                      <a:pt x="22" y="43"/>
                    </a:lnTo>
                    <a:lnTo>
                      <a:pt x="15" y="50"/>
                    </a:lnTo>
                    <a:lnTo>
                      <a:pt x="10" y="57"/>
                    </a:lnTo>
                    <a:lnTo>
                      <a:pt x="4" y="65"/>
                    </a:lnTo>
                    <a:lnTo>
                      <a:pt x="1" y="74"/>
                    </a:lnTo>
                    <a:lnTo>
                      <a:pt x="1" y="74"/>
                    </a:lnTo>
                    <a:lnTo>
                      <a:pt x="0" y="76"/>
                    </a:lnTo>
                    <a:lnTo>
                      <a:pt x="1" y="78"/>
                    </a:lnTo>
                    <a:lnTo>
                      <a:pt x="2" y="79"/>
                    </a:lnTo>
                    <a:lnTo>
                      <a:pt x="4" y="79"/>
                    </a:lnTo>
                    <a:lnTo>
                      <a:pt x="6" y="80"/>
                    </a:lnTo>
                    <a:lnTo>
                      <a:pt x="8" y="79"/>
                    </a:lnTo>
                    <a:lnTo>
                      <a:pt x="9" y="78"/>
                    </a:lnTo>
                    <a:lnTo>
                      <a:pt x="10" y="76"/>
                    </a:lnTo>
                    <a:lnTo>
                      <a:pt x="10" y="76"/>
                    </a:lnTo>
                    <a:lnTo>
                      <a:pt x="13" y="70"/>
                    </a:lnTo>
                    <a:lnTo>
                      <a:pt x="15" y="65"/>
                    </a:lnTo>
                    <a:lnTo>
                      <a:pt x="22" y="56"/>
                    </a:lnTo>
                    <a:lnTo>
                      <a:pt x="22" y="56"/>
                    </a:lnTo>
                    <a:lnTo>
                      <a:pt x="29" y="50"/>
                    </a:lnTo>
                    <a:lnTo>
                      <a:pt x="32" y="46"/>
                    </a:lnTo>
                    <a:lnTo>
                      <a:pt x="35" y="43"/>
                    </a:lnTo>
                    <a:lnTo>
                      <a:pt x="35" y="43"/>
                    </a:lnTo>
                    <a:lnTo>
                      <a:pt x="41" y="33"/>
                    </a:lnTo>
                    <a:lnTo>
                      <a:pt x="46" y="25"/>
                    </a:lnTo>
                    <a:lnTo>
                      <a:pt x="52" y="17"/>
                    </a:lnTo>
                    <a:lnTo>
                      <a:pt x="57" y="7"/>
                    </a:lnTo>
                    <a:lnTo>
                      <a:pt x="57" y="7"/>
                    </a:lnTo>
                    <a:lnTo>
                      <a:pt x="57" y="5"/>
                    </a:lnTo>
                    <a:lnTo>
                      <a:pt x="57" y="4"/>
                    </a:lnTo>
                    <a:lnTo>
                      <a:pt x="56" y="2"/>
                    </a:lnTo>
                    <a:lnTo>
                      <a:pt x="55" y="1"/>
                    </a:lnTo>
                    <a:lnTo>
                      <a:pt x="53" y="0"/>
                    </a:lnTo>
                    <a:lnTo>
                      <a:pt x="52" y="0"/>
                    </a:lnTo>
                    <a:lnTo>
                      <a:pt x="50" y="1"/>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994"/>
              <p:cNvSpPr>
                <a:spLocks/>
              </p:cNvSpPr>
              <p:nvPr/>
            </p:nvSpPr>
            <p:spPr bwMode="auto">
              <a:xfrm>
                <a:off x="4589463" y="2735263"/>
                <a:ext cx="22225" cy="34925"/>
              </a:xfrm>
              <a:custGeom>
                <a:avLst/>
                <a:gdLst/>
                <a:ahLst/>
                <a:cxnLst>
                  <a:cxn ang="0">
                    <a:pos x="33" y="2"/>
                  </a:cxn>
                  <a:cxn ang="0">
                    <a:pos x="33" y="2"/>
                  </a:cxn>
                  <a:cxn ang="0">
                    <a:pos x="24" y="16"/>
                  </a:cxn>
                  <a:cxn ang="0">
                    <a:pos x="16" y="31"/>
                  </a:cxn>
                  <a:cxn ang="0">
                    <a:pos x="7" y="46"/>
                  </a:cxn>
                  <a:cxn ang="0">
                    <a:pos x="1" y="61"/>
                  </a:cxn>
                  <a:cxn ang="0">
                    <a:pos x="1" y="61"/>
                  </a:cxn>
                  <a:cxn ang="0">
                    <a:pos x="0" y="63"/>
                  </a:cxn>
                  <a:cxn ang="0">
                    <a:pos x="1" y="64"/>
                  </a:cxn>
                  <a:cxn ang="0">
                    <a:pos x="2" y="65"/>
                  </a:cxn>
                  <a:cxn ang="0">
                    <a:pos x="4" y="66"/>
                  </a:cxn>
                  <a:cxn ang="0">
                    <a:pos x="7" y="66"/>
                  </a:cxn>
                  <a:cxn ang="0">
                    <a:pos x="8" y="65"/>
                  </a:cxn>
                  <a:cxn ang="0">
                    <a:pos x="10" y="63"/>
                  </a:cxn>
                  <a:cxn ang="0">
                    <a:pos x="10" y="63"/>
                  </a:cxn>
                  <a:cxn ang="0">
                    <a:pos x="17" y="49"/>
                  </a:cxn>
                  <a:cxn ang="0">
                    <a:pos x="24" y="34"/>
                  </a:cxn>
                  <a:cxn ang="0">
                    <a:pos x="32" y="21"/>
                  </a:cxn>
                  <a:cxn ang="0">
                    <a:pos x="42" y="7"/>
                  </a:cxn>
                  <a:cxn ang="0">
                    <a:pos x="42" y="7"/>
                  </a:cxn>
                  <a:cxn ang="0">
                    <a:pos x="42" y="5"/>
                  </a:cxn>
                  <a:cxn ang="0">
                    <a:pos x="42" y="4"/>
                  </a:cxn>
                  <a:cxn ang="0">
                    <a:pos x="41" y="2"/>
                  </a:cxn>
                  <a:cxn ang="0">
                    <a:pos x="40" y="1"/>
                  </a:cxn>
                  <a:cxn ang="0">
                    <a:pos x="38" y="0"/>
                  </a:cxn>
                  <a:cxn ang="0">
                    <a:pos x="36" y="0"/>
                  </a:cxn>
                  <a:cxn ang="0">
                    <a:pos x="34" y="1"/>
                  </a:cxn>
                  <a:cxn ang="0">
                    <a:pos x="33" y="2"/>
                  </a:cxn>
                  <a:cxn ang="0">
                    <a:pos x="33" y="2"/>
                  </a:cxn>
                </a:cxnLst>
                <a:rect l="0" t="0" r="r" b="b"/>
                <a:pathLst>
                  <a:path w="42" h="66">
                    <a:moveTo>
                      <a:pt x="33" y="2"/>
                    </a:moveTo>
                    <a:lnTo>
                      <a:pt x="33" y="2"/>
                    </a:lnTo>
                    <a:lnTo>
                      <a:pt x="24" y="16"/>
                    </a:lnTo>
                    <a:lnTo>
                      <a:pt x="16" y="31"/>
                    </a:lnTo>
                    <a:lnTo>
                      <a:pt x="7" y="46"/>
                    </a:lnTo>
                    <a:lnTo>
                      <a:pt x="1" y="61"/>
                    </a:lnTo>
                    <a:lnTo>
                      <a:pt x="1" y="61"/>
                    </a:lnTo>
                    <a:lnTo>
                      <a:pt x="0" y="63"/>
                    </a:lnTo>
                    <a:lnTo>
                      <a:pt x="1" y="64"/>
                    </a:lnTo>
                    <a:lnTo>
                      <a:pt x="2" y="65"/>
                    </a:lnTo>
                    <a:lnTo>
                      <a:pt x="4" y="66"/>
                    </a:lnTo>
                    <a:lnTo>
                      <a:pt x="7" y="66"/>
                    </a:lnTo>
                    <a:lnTo>
                      <a:pt x="8" y="65"/>
                    </a:lnTo>
                    <a:lnTo>
                      <a:pt x="10" y="63"/>
                    </a:lnTo>
                    <a:lnTo>
                      <a:pt x="10" y="63"/>
                    </a:lnTo>
                    <a:lnTo>
                      <a:pt x="17" y="49"/>
                    </a:lnTo>
                    <a:lnTo>
                      <a:pt x="24" y="34"/>
                    </a:lnTo>
                    <a:lnTo>
                      <a:pt x="32" y="21"/>
                    </a:lnTo>
                    <a:lnTo>
                      <a:pt x="42" y="7"/>
                    </a:lnTo>
                    <a:lnTo>
                      <a:pt x="42" y="7"/>
                    </a:lnTo>
                    <a:lnTo>
                      <a:pt x="42" y="5"/>
                    </a:lnTo>
                    <a:lnTo>
                      <a:pt x="42" y="4"/>
                    </a:lnTo>
                    <a:lnTo>
                      <a:pt x="41" y="2"/>
                    </a:lnTo>
                    <a:lnTo>
                      <a:pt x="40" y="1"/>
                    </a:lnTo>
                    <a:lnTo>
                      <a:pt x="38" y="0"/>
                    </a:lnTo>
                    <a:lnTo>
                      <a:pt x="36" y="0"/>
                    </a:lnTo>
                    <a:lnTo>
                      <a:pt x="34"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995"/>
              <p:cNvSpPr>
                <a:spLocks/>
              </p:cNvSpPr>
              <p:nvPr/>
            </p:nvSpPr>
            <p:spPr bwMode="auto">
              <a:xfrm>
                <a:off x="4651376" y="2736851"/>
                <a:ext cx="25400" cy="42863"/>
              </a:xfrm>
              <a:custGeom>
                <a:avLst/>
                <a:gdLst/>
                <a:ahLst/>
                <a:cxnLst>
                  <a:cxn ang="0">
                    <a:pos x="39" y="4"/>
                  </a:cxn>
                  <a:cxn ang="0">
                    <a:pos x="39" y="4"/>
                  </a:cxn>
                  <a:cxn ang="0">
                    <a:pos x="36" y="13"/>
                  </a:cxn>
                  <a:cxn ang="0">
                    <a:pos x="31" y="22"/>
                  </a:cxn>
                  <a:cxn ang="0">
                    <a:pos x="22" y="39"/>
                  </a:cxn>
                  <a:cxn ang="0">
                    <a:pos x="11" y="56"/>
                  </a:cxn>
                  <a:cxn ang="0">
                    <a:pos x="0" y="73"/>
                  </a:cxn>
                  <a:cxn ang="0">
                    <a:pos x="0" y="73"/>
                  </a:cxn>
                  <a:cxn ang="0">
                    <a:pos x="0" y="75"/>
                  </a:cxn>
                  <a:cxn ang="0">
                    <a:pos x="0" y="76"/>
                  </a:cxn>
                  <a:cxn ang="0">
                    <a:pos x="1" y="78"/>
                  </a:cxn>
                  <a:cxn ang="0">
                    <a:pos x="2" y="79"/>
                  </a:cxn>
                  <a:cxn ang="0">
                    <a:pos x="4" y="80"/>
                  </a:cxn>
                  <a:cxn ang="0">
                    <a:pos x="5" y="80"/>
                  </a:cxn>
                  <a:cxn ang="0">
                    <a:pos x="8" y="79"/>
                  </a:cxn>
                  <a:cxn ang="0">
                    <a:pos x="9" y="78"/>
                  </a:cxn>
                  <a:cxn ang="0">
                    <a:pos x="9" y="78"/>
                  </a:cxn>
                  <a:cxn ang="0">
                    <a:pos x="20" y="60"/>
                  </a:cxn>
                  <a:cxn ang="0">
                    <a:pos x="30" y="43"/>
                  </a:cxn>
                  <a:cxn ang="0">
                    <a:pos x="41" y="25"/>
                  </a:cxn>
                  <a:cxn ang="0">
                    <a:pos x="44" y="16"/>
                  </a:cxn>
                  <a:cxn ang="0">
                    <a:pos x="47" y="6"/>
                  </a:cxn>
                  <a:cxn ang="0">
                    <a:pos x="47" y="6"/>
                  </a:cxn>
                  <a:cxn ang="0">
                    <a:pos x="48" y="4"/>
                  </a:cxn>
                  <a:cxn ang="0">
                    <a:pos x="47" y="3"/>
                  </a:cxn>
                  <a:cxn ang="0">
                    <a:pos x="46" y="1"/>
                  </a:cxn>
                  <a:cxn ang="0">
                    <a:pos x="44" y="1"/>
                  </a:cxn>
                  <a:cxn ang="0">
                    <a:pos x="43" y="0"/>
                  </a:cxn>
                  <a:cxn ang="0">
                    <a:pos x="41" y="1"/>
                  </a:cxn>
                  <a:cxn ang="0">
                    <a:pos x="40" y="2"/>
                  </a:cxn>
                  <a:cxn ang="0">
                    <a:pos x="39" y="4"/>
                  </a:cxn>
                  <a:cxn ang="0">
                    <a:pos x="39" y="4"/>
                  </a:cxn>
                </a:cxnLst>
                <a:rect l="0" t="0" r="r" b="b"/>
                <a:pathLst>
                  <a:path w="48" h="80">
                    <a:moveTo>
                      <a:pt x="39" y="4"/>
                    </a:moveTo>
                    <a:lnTo>
                      <a:pt x="39" y="4"/>
                    </a:lnTo>
                    <a:lnTo>
                      <a:pt x="36" y="13"/>
                    </a:lnTo>
                    <a:lnTo>
                      <a:pt x="31" y="22"/>
                    </a:lnTo>
                    <a:lnTo>
                      <a:pt x="22" y="39"/>
                    </a:lnTo>
                    <a:lnTo>
                      <a:pt x="11" y="56"/>
                    </a:lnTo>
                    <a:lnTo>
                      <a:pt x="0" y="73"/>
                    </a:lnTo>
                    <a:lnTo>
                      <a:pt x="0" y="73"/>
                    </a:lnTo>
                    <a:lnTo>
                      <a:pt x="0" y="75"/>
                    </a:lnTo>
                    <a:lnTo>
                      <a:pt x="0" y="76"/>
                    </a:lnTo>
                    <a:lnTo>
                      <a:pt x="1" y="78"/>
                    </a:lnTo>
                    <a:lnTo>
                      <a:pt x="2" y="79"/>
                    </a:lnTo>
                    <a:lnTo>
                      <a:pt x="4" y="80"/>
                    </a:lnTo>
                    <a:lnTo>
                      <a:pt x="5" y="80"/>
                    </a:lnTo>
                    <a:lnTo>
                      <a:pt x="8" y="79"/>
                    </a:lnTo>
                    <a:lnTo>
                      <a:pt x="9" y="78"/>
                    </a:lnTo>
                    <a:lnTo>
                      <a:pt x="9" y="78"/>
                    </a:lnTo>
                    <a:lnTo>
                      <a:pt x="20" y="60"/>
                    </a:lnTo>
                    <a:lnTo>
                      <a:pt x="30" y="43"/>
                    </a:lnTo>
                    <a:lnTo>
                      <a:pt x="41" y="25"/>
                    </a:lnTo>
                    <a:lnTo>
                      <a:pt x="44" y="16"/>
                    </a:lnTo>
                    <a:lnTo>
                      <a:pt x="47" y="6"/>
                    </a:lnTo>
                    <a:lnTo>
                      <a:pt x="47" y="6"/>
                    </a:lnTo>
                    <a:lnTo>
                      <a:pt x="48" y="4"/>
                    </a:lnTo>
                    <a:lnTo>
                      <a:pt x="47" y="3"/>
                    </a:lnTo>
                    <a:lnTo>
                      <a:pt x="46" y="1"/>
                    </a:lnTo>
                    <a:lnTo>
                      <a:pt x="44" y="1"/>
                    </a:lnTo>
                    <a:lnTo>
                      <a:pt x="43" y="0"/>
                    </a:lnTo>
                    <a:lnTo>
                      <a:pt x="41" y="1"/>
                    </a:lnTo>
                    <a:lnTo>
                      <a:pt x="40" y="2"/>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996"/>
              <p:cNvSpPr>
                <a:spLocks/>
              </p:cNvSpPr>
              <p:nvPr/>
            </p:nvSpPr>
            <p:spPr bwMode="auto">
              <a:xfrm>
                <a:off x="4702176" y="2738438"/>
                <a:ext cx="22225" cy="38100"/>
              </a:xfrm>
              <a:custGeom>
                <a:avLst/>
                <a:gdLst/>
                <a:ahLst/>
                <a:cxnLst>
                  <a:cxn ang="0">
                    <a:pos x="35" y="3"/>
                  </a:cxn>
                  <a:cxn ang="0">
                    <a:pos x="35" y="3"/>
                  </a:cxn>
                  <a:cxn ang="0">
                    <a:pos x="30" y="10"/>
                  </a:cxn>
                  <a:cxn ang="0">
                    <a:pos x="26" y="18"/>
                  </a:cxn>
                  <a:cxn ang="0">
                    <a:pos x="14" y="32"/>
                  </a:cxn>
                  <a:cxn ang="0">
                    <a:pos x="10" y="40"/>
                  </a:cxn>
                  <a:cxn ang="0">
                    <a:pos x="5" y="48"/>
                  </a:cxn>
                  <a:cxn ang="0">
                    <a:pos x="2" y="55"/>
                  </a:cxn>
                  <a:cxn ang="0">
                    <a:pos x="0" y="64"/>
                  </a:cxn>
                  <a:cxn ang="0">
                    <a:pos x="0" y="64"/>
                  </a:cxn>
                  <a:cxn ang="0">
                    <a:pos x="0" y="66"/>
                  </a:cxn>
                  <a:cxn ang="0">
                    <a:pos x="0" y="67"/>
                  </a:cxn>
                  <a:cxn ang="0">
                    <a:pos x="3" y="70"/>
                  </a:cxn>
                  <a:cxn ang="0">
                    <a:pos x="5" y="71"/>
                  </a:cxn>
                  <a:cxn ang="0">
                    <a:pos x="7" y="70"/>
                  </a:cxn>
                  <a:cxn ang="0">
                    <a:pos x="8" y="69"/>
                  </a:cxn>
                  <a:cxn ang="0">
                    <a:pos x="9" y="66"/>
                  </a:cxn>
                  <a:cxn ang="0">
                    <a:pos x="9" y="66"/>
                  </a:cxn>
                  <a:cxn ang="0">
                    <a:pos x="11" y="58"/>
                  </a:cxn>
                  <a:cxn ang="0">
                    <a:pos x="14" y="51"/>
                  </a:cxn>
                  <a:cxn ang="0">
                    <a:pos x="18" y="44"/>
                  </a:cxn>
                  <a:cxn ang="0">
                    <a:pos x="23" y="36"/>
                  </a:cxn>
                  <a:cxn ang="0">
                    <a:pos x="34" y="22"/>
                  </a:cxn>
                  <a:cxn ang="0">
                    <a:pos x="39" y="15"/>
                  </a:cxn>
                  <a:cxn ang="0">
                    <a:pos x="43" y="7"/>
                  </a:cxn>
                  <a:cxn ang="0">
                    <a:pos x="43" y="7"/>
                  </a:cxn>
                  <a:cxn ang="0">
                    <a:pos x="43" y="5"/>
                  </a:cxn>
                  <a:cxn ang="0">
                    <a:pos x="43" y="4"/>
                  </a:cxn>
                  <a:cxn ang="0">
                    <a:pos x="42" y="2"/>
                  </a:cxn>
                  <a:cxn ang="0">
                    <a:pos x="41" y="1"/>
                  </a:cxn>
                  <a:cxn ang="0">
                    <a:pos x="39" y="0"/>
                  </a:cxn>
                  <a:cxn ang="0">
                    <a:pos x="38" y="0"/>
                  </a:cxn>
                  <a:cxn ang="0">
                    <a:pos x="36" y="1"/>
                  </a:cxn>
                  <a:cxn ang="0">
                    <a:pos x="35" y="3"/>
                  </a:cxn>
                  <a:cxn ang="0">
                    <a:pos x="35" y="3"/>
                  </a:cxn>
                </a:cxnLst>
                <a:rect l="0" t="0" r="r" b="b"/>
                <a:pathLst>
                  <a:path w="43" h="71">
                    <a:moveTo>
                      <a:pt x="35" y="3"/>
                    </a:moveTo>
                    <a:lnTo>
                      <a:pt x="35" y="3"/>
                    </a:lnTo>
                    <a:lnTo>
                      <a:pt x="30" y="10"/>
                    </a:lnTo>
                    <a:lnTo>
                      <a:pt x="26" y="18"/>
                    </a:lnTo>
                    <a:lnTo>
                      <a:pt x="14" y="32"/>
                    </a:lnTo>
                    <a:lnTo>
                      <a:pt x="10" y="40"/>
                    </a:lnTo>
                    <a:lnTo>
                      <a:pt x="5" y="48"/>
                    </a:lnTo>
                    <a:lnTo>
                      <a:pt x="2" y="55"/>
                    </a:lnTo>
                    <a:lnTo>
                      <a:pt x="0" y="64"/>
                    </a:lnTo>
                    <a:lnTo>
                      <a:pt x="0" y="64"/>
                    </a:lnTo>
                    <a:lnTo>
                      <a:pt x="0" y="66"/>
                    </a:lnTo>
                    <a:lnTo>
                      <a:pt x="0" y="67"/>
                    </a:lnTo>
                    <a:lnTo>
                      <a:pt x="3" y="70"/>
                    </a:lnTo>
                    <a:lnTo>
                      <a:pt x="5" y="71"/>
                    </a:lnTo>
                    <a:lnTo>
                      <a:pt x="7" y="70"/>
                    </a:lnTo>
                    <a:lnTo>
                      <a:pt x="8" y="69"/>
                    </a:lnTo>
                    <a:lnTo>
                      <a:pt x="9" y="66"/>
                    </a:lnTo>
                    <a:lnTo>
                      <a:pt x="9" y="66"/>
                    </a:lnTo>
                    <a:lnTo>
                      <a:pt x="11" y="58"/>
                    </a:lnTo>
                    <a:lnTo>
                      <a:pt x="14" y="51"/>
                    </a:lnTo>
                    <a:lnTo>
                      <a:pt x="18" y="44"/>
                    </a:lnTo>
                    <a:lnTo>
                      <a:pt x="23" y="36"/>
                    </a:lnTo>
                    <a:lnTo>
                      <a:pt x="34" y="22"/>
                    </a:lnTo>
                    <a:lnTo>
                      <a:pt x="39" y="15"/>
                    </a:lnTo>
                    <a:lnTo>
                      <a:pt x="43" y="7"/>
                    </a:lnTo>
                    <a:lnTo>
                      <a:pt x="43" y="7"/>
                    </a:lnTo>
                    <a:lnTo>
                      <a:pt x="43" y="5"/>
                    </a:lnTo>
                    <a:lnTo>
                      <a:pt x="43" y="4"/>
                    </a:lnTo>
                    <a:lnTo>
                      <a:pt x="42" y="2"/>
                    </a:lnTo>
                    <a:lnTo>
                      <a:pt x="41" y="1"/>
                    </a:lnTo>
                    <a:lnTo>
                      <a:pt x="39" y="0"/>
                    </a:lnTo>
                    <a:lnTo>
                      <a:pt x="38" y="0"/>
                    </a:lnTo>
                    <a:lnTo>
                      <a:pt x="36" y="1"/>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997"/>
              <p:cNvSpPr>
                <a:spLocks/>
              </p:cNvSpPr>
              <p:nvPr/>
            </p:nvSpPr>
            <p:spPr bwMode="auto">
              <a:xfrm>
                <a:off x="4735513" y="2746376"/>
                <a:ext cx="25400" cy="30163"/>
              </a:xfrm>
              <a:custGeom>
                <a:avLst/>
                <a:gdLst/>
                <a:ahLst/>
                <a:cxnLst>
                  <a:cxn ang="0">
                    <a:pos x="39" y="1"/>
                  </a:cxn>
                  <a:cxn ang="0">
                    <a:pos x="39" y="1"/>
                  </a:cxn>
                  <a:cxn ang="0">
                    <a:pos x="29" y="12"/>
                  </a:cxn>
                  <a:cxn ang="0">
                    <a:pos x="20" y="23"/>
                  </a:cxn>
                  <a:cxn ang="0">
                    <a:pos x="1" y="48"/>
                  </a:cxn>
                  <a:cxn ang="0">
                    <a:pos x="1" y="48"/>
                  </a:cxn>
                  <a:cxn ang="0">
                    <a:pos x="0" y="50"/>
                  </a:cxn>
                  <a:cxn ang="0">
                    <a:pos x="0" y="51"/>
                  </a:cxn>
                  <a:cxn ang="0">
                    <a:pos x="2" y="56"/>
                  </a:cxn>
                  <a:cxn ang="0">
                    <a:pos x="3" y="57"/>
                  </a:cxn>
                  <a:cxn ang="0">
                    <a:pos x="4" y="57"/>
                  </a:cxn>
                  <a:cxn ang="0">
                    <a:pos x="6" y="57"/>
                  </a:cxn>
                  <a:cxn ang="0">
                    <a:pos x="8" y="55"/>
                  </a:cxn>
                  <a:cxn ang="0">
                    <a:pos x="8" y="55"/>
                  </a:cxn>
                  <a:cxn ang="0">
                    <a:pos x="26" y="31"/>
                  </a:cxn>
                  <a:cxn ang="0">
                    <a:pos x="35" y="18"/>
                  </a:cxn>
                  <a:cxn ang="0">
                    <a:pos x="45" y="7"/>
                  </a:cxn>
                  <a:cxn ang="0">
                    <a:pos x="45" y="7"/>
                  </a:cxn>
                  <a:cxn ang="0">
                    <a:pos x="46" y="6"/>
                  </a:cxn>
                  <a:cxn ang="0">
                    <a:pos x="48" y="4"/>
                  </a:cxn>
                  <a:cxn ang="0">
                    <a:pos x="46" y="2"/>
                  </a:cxn>
                  <a:cxn ang="0">
                    <a:pos x="45" y="1"/>
                  </a:cxn>
                  <a:cxn ang="0">
                    <a:pos x="44" y="0"/>
                  </a:cxn>
                  <a:cxn ang="0">
                    <a:pos x="42" y="0"/>
                  </a:cxn>
                  <a:cxn ang="0">
                    <a:pos x="40" y="0"/>
                  </a:cxn>
                  <a:cxn ang="0">
                    <a:pos x="39" y="1"/>
                  </a:cxn>
                  <a:cxn ang="0">
                    <a:pos x="39" y="1"/>
                  </a:cxn>
                </a:cxnLst>
                <a:rect l="0" t="0" r="r" b="b"/>
                <a:pathLst>
                  <a:path w="48" h="57">
                    <a:moveTo>
                      <a:pt x="39" y="1"/>
                    </a:moveTo>
                    <a:lnTo>
                      <a:pt x="39" y="1"/>
                    </a:lnTo>
                    <a:lnTo>
                      <a:pt x="29" y="12"/>
                    </a:lnTo>
                    <a:lnTo>
                      <a:pt x="20" y="23"/>
                    </a:lnTo>
                    <a:lnTo>
                      <a:pt x="1" y="48"/>
                    </a:lnTo>
                    <a:lnTo>
                      <a:pt x="1" y="48"/>
                    </a:lnTo>
                    <a:lnTo>
                      <a:pt x="0" y="50"/>
                    </a:lnTo>
                    <a:lnTo>
                      <a:pt x="0" y="51"/>
                    </a:lnTo>
                    <a:lnTo>
                      <a:pt x="2" y="56"/>
                    </a:lnTo>
                    <a:lnTo>
                      <a:pt x="3" y="57"/>
                    </a:lnTo>
                    <a:lnTo>
                      <a:pt x="4" y="57"/>
                    </a:lnTo>
                    <a:lnTo>
                      <a:pt x="6" y="57"/>
                    </a:lnTo>
                    <a:lnTo>
                      <a:pt x="8" y="55"/>
                    </a:lnTo>
                    <a:lnTo>
                      <a:pt x="8" y="55"/>
                    </a:lnTo>
                    <a:lnTo>
                      <a:pt x="26" y="31"/>
                    </a:lnTo>
                    <a:lnTo>
                      <a:pt x="35" y="18"/>
                    </a:lnTo>
                    <a:lnTo>
                      <a:pt x="45" y="7"/>
                    </a:lnTo>
                    <a:lnTo>
                      <a:pt x="45" y="7"/>
                    </a:lnTo>
                    <a:lnTo>
                      <a:pt x="46" y="6"/>
                    </a:lnTo>
                    <a:lnTo>
                      <a:pt x="48" y="4"/>
                    </a:lnTo>
                    <a:lnTo>
                      <a:pt x="46" y="2"/>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998"/>
              <p:cNvSpPr>
                <a:spLocks/>
              </p:cNvSpPr>
              <p:nvPr/>
            </p:nvSpPr>
            <p:spPr bwMode="auto">
              <a:xfrm>
                <a:off x="4479926" y="2536826"/>
                <a:ext cx="31750" cy="34925"/>
              </a:xfrm>
              <a:custGeom>
                <a:avLst/>
                <a:gdLst/>
                <a:ahLst/>
                <a:cxnLst>
                  <a:cxn ang="0">
                    <a:pos x="52" y="1"/>
                  </a:cxn>
                  <a:cxn ang="0">
                    <a:pos x="52" y="1"/>
                  </a:cxn>
                  <a:cxn ang="0">
                    <a:pos x="38" y="15"/>
                  </a:cxn>
                  <a:cxn ang="0">
                    <a:pos x="26" y="30"/>
                  </a:cxn>
                  <a:cxn ang="0">
                    <a:pos x="13" y="44"/>
                  </a:cxn>
                  <a:cxn ang="0">
                    <a:pos x="1" y="58"/>
                  </a:cxn>
                  <a:cxn ang="0">
                    <a:pos x="1" y="58"/>
                  </a:cxn>
                  <a:cxn ang="0">
                    <a:pos x="0" y="60"/>
                  </a:cxn>
                  <a:cxn ang="0">
                    <a:pos x="0" y="61"/>
                  </a:cxn>
                  <a:cxn ang="0">
                    <a:pos x="0" y="63"/>
                  </a:cxn>
                  <a:cxn ang="0">
                    <a:pos x="1" y="64"/>
                  </a:cxn>
                  <a:cxn ang="0">
                    <a:pos x="2" y="65"/>
                  </a:cxn>
                  <a:cxn ang="0">
                    <a:pos x="4" y="66"/>
                  </a:cxn>
                  <a:cxn ang="0">
                    <a:pos x="6" y="66"/>
                  </a:cxn>
                  <a:cxn ang="0">
                    <a:pos x="7" y="65"/>
                  </a:cxn>
                  <a:cxn ang="0">
                    <a:pos x="7" y="65"/>
                  </a:cxn>
                  <a:cxn ang="0">
                    <a:pos x="21" y="50"/>
                  </a:cxn>
                  <a:cxn ang="0">
                    <a:pos x="33" y="36"/>
                  </a:cxn>
                  <a:cxn ang="0">
                    <a:pos x="46" y="21"/>
                  </a:cxn>
                  <a:cxn ang="0">
                    <a:pos x="58" y="7"/>
                  </a:cxn>
                  <a:cxn ang="0">
                    <a:pos x="58" y="7"/>
                  </a:cxn>
                  <a:cxn ang="0">
                    <a:pos x="59" y="6"/>
                  </a:cxn>
                  <a:cxn ang="0">
                    <a:pos x="60" y="4"/>
                  </a:cxn>
                  <a:cxn ang="0">
                    <a:pos x="59" y="2"/>
                  </a:cxn>
                  <a:cxn ang="0">
                    <a:pos x="58" y="1"/>
                  </a:cxn>
                  <a:cxn ang="0">
                    <a:pos x="57" y="0"/>
                  </a:cxn>
                  <a:cxn ang="0">
                    <a:pos x="55" y="0"/>
                  </a:cxn>
                  <a:cxn ang="0">
                    <a:pos x="54" y="0"/>
                  </a:cxn>
                  <a:cxn ang="0">
                    <a:pos x="52" y="1"/>
                  </a:cxn>
                  <a:cxn ang="0">
                    <a:pos x="52" y="1"/>
                  </a:cxn>
                </a:cxnLst>
                <a:rect l="0" t="0" r="r" b="b"/>
                <a:pathLst>
                  <a:path w="60" h="66">
                    <a:moveTo>
                      <a:pt x="52" y="1"/>
                    </a:moveTo>
                    <a:lnTo>
                      <a:pt x="52" y="1"/>
                    </a:lnTo>
                    <a:lnTo>
                      <a:pt x="38" y="15"/>
                    </a:lnTo>
                    <a:lnTo>
                      <a:pt x="26" y="30"/>
                    </a:lnTo>
                    <a:lnTo>
                      <a:pt x="13" y="44"/>
                    </a:lnTo>
                    <a:lnTo>
                      <a:pt x="1" y="58"/>
                    </a:lnTo>
                    <a:lnTo>
                      <a:pt x="1" y="58"/>
                    </a:lnTo>
                    <a:lnTo>
                      <a:pt x="0" y="60"/>
                    </a:lnTo>
                    <a:lnTo>
                      <a:pt x="0" y="61"/>
                    </a:lnTo>
                    <a:lnTo>
                      <a:pt x="0" y="63"/>
                    </a:lnTo>
                    <a:lnTo>
                      <a:pt x="1" y="64"/>
                    </a:lnTo>
                    <a:lnTo>
                      <a:pt x="2" y="65"/>
                    </a:lnTo>
                    <a:lnTo>
                      <a:pt x="4" y="66"/>
                    </a:lnTo>
                    <a:lnTo>
                      <a:pt x="6" y="66"/>
                    </a:lnTo>
                    <a:lnTo>
                      <a:pt x="7" y="65"/>
                    </a:lnTo>
                    <a:lnTo>
                      <a:pt x="7" y="65"/>
                    </a:lnTo>
                    <a:lnTo>
                      <a:pt x="21" y="50"/>
                    </a:lnTo>
                    <a:lnTo>
                      <a:pt x="33" y="36"/>
                    </a:lnTo>
                    <a:lnTo>
                      <a:pt x="46" y="21"/>
                    </a:lnTo>
                    <a:lnTo>
                      <a:pt x="58" y="7"/>
                    </a:lnTo>
                    <a:lnTo>
                      <a:pt x="58" y="7"/>
                    </a:lnTo>
                    <a:lnTo>
                      <a:pt x="59" y="6"/>
                    </a:lnTo>
                    <a:lnTo>
                      <a:pt x="60" y="4"/>
                    </a:lnTo>
                    <a:lnTo>
                      <a:pt x="59" y="2"/>
                    </a:lnTo>
                    <a:lnTo>
                      <a:pt x="58" y="1"/>
                    </a:lnTo>
                    <a:lnTo>
                      <a:pt x="57" y="0"/>
                    </a:lnTo>
                    <a:lnTo>
                      <a:pt x="55" y="0"/>
                    </a:lnTo>
                    <a:lnTo>
                      <a:pt x="54" y="0"/>
                    </a:lnTo>
                    <a:lnTo>
                      <a:pt x="52" y="1"/>
                    </a:lnTo>
                    <a:lnTo>
                      <a:pt x="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999"/>
              <p:cNvSpPr>
                <a:spLocks/>
              </p:cNvSpPr>
              <p:nvPr/>
            </p:nvSpPr>
            <p:spPr bwMode="auto">
              <a:xfrm>
                <a:off x="4513263" y="2566988"/>
                <a:ext cx="34925" cy="49213"/>
              </a:xfrm>
              <a:custGeom>
                <a:avLst/>
                <a:gdLst/>
                <a:ahLst/>
                <a:cxnLst>
                  <a:cxn ang="0">
                    <a:pos x="57" y="3"/>
                  </a:cxn>
                  <a:cxn ang="0">
                    <a:pos x="57" y="3"/>
                  </a:cxn>
                  <a:cxn ang="0">
                    <a:pos x="55" y="8"/>
                  </a:cxn>
                  <a:cxn ang="0">
                    <a:pos x="52" y="13"/>
                  </a:cxn>
                  <a:cxn ang="0">
                    <a:pos x="44" y="23"/>
                  </a:cxn>
                  <a:cxn ang="0">
                    <a:pos x="35" y="31"/>
                  </a:cxn>
                  <a:cxn ang="0">
                    <a:pos x="27" y="39"/>
                  </a:cxn>
                  <a:cxn ang="0">
                    <a:pos x="27" y="39"/>
                  </a:cxn>
                  <a:cxn ang="0">
                    <a:pos x="22" y="44"/>
                  </a:cxn>
                  <a:cxn ang="0">
                    <a:pos x="18" y="49"/>
                  </a:cxn>
                  <a:cxn ang="0">
                    <a:pos x="12" y="61"/>
                  </a:cxn>
                  <a:cxn ang="0">
                    <a:pos x="0" y="85"/>
                  </a:cxn>
                  <a:cxn ang="0">
                    <a:pos x="0" y="85"/>
                  </a:cxn>
                  <a:cxn ang="0">
                    <a:pos x="0" y="86"/>
                  </a:cxn>
                  <a:cxn ang="0">
                    <a:pos x="0" y="88"/>
                  </a:cxn>
                  <a:cxn ang="0">
                    <a:pos x="1" y="90"/>
                  </a:cxn>
                  <a:cxn ang="0">
                    <a:pos x="2" y="91"/>
                  </a:cxn>
                  <a:cxn ang="0">
                    <a:pos x="4" y="91"/>
                  </a:cxn>
                  <a:cxn ang="0">
                    <a:pos x="6" y="91"/>
                  </a:cxn>
                  <a:cxn ang="0">
                    <a:pos x="7" y="91"/>
                  </a:cxn>
                  <a:cxn ang="0">
                    <a:pos x="8" y="89"/>
                  </a:cxn>
                  <a:cxn ang="0">
                    <a:pos x="8" y="89"/>
                  </a:cxn>
                  <a:cxn ang="0">
                    <a:pos x="16" y="75"/>
                  </a:cxn>
                  <a:cxn ang="0">
                    <a:pos x="22" y="63"/>
                  </a:cxn>
                  <a:cxn ang="0">
                    <a:pos x="30" y="50"/>
                  </a:cxn>
                  <a:cxn ang="0">
                    <a:pos x="34" y="45"/>
                  </a:cxn>
                  <a:cxn ang="0">
                    <a:pos x="40" y="40"/>
                  </a:cxn>
                  <a:cxn ang="0">
                    <a:pos x="40" y="40"/>
                  </a:cxn>
                  <a:cxn ang="0">
                    <a:pos x="48" y="33"/>
                  </a:cxn>
                  <a:cxn ang="0">
                    <a:pos x="55" y="25"/>
                  </a:cxn>
                  <a:cxn ang="0">
                    <a:pos x="61" y="15"/>
                  </a:cxn>
                  <a:cxn ang="0">
                    <a:pos x="66" y="6"/>
                  </a:cxn>
                  <a:cxn ang="0">
                    <a:pos x="66" y="6"/>
                  </a:cxn>
                  <a:cxn ang="0">
                    <a:pos x="66" y="4"/>
                  </a:cxn>
                  <a:cxn ang="0">
                    <a:pos x="66" y="2"/>
                  </a:cxn>
                  <a:cxn ang="0">
                    <a:pos x="65" y="1"/>
                  </a:cxn>
                  <a:cxn ang="0">
                    <a:pos x="63" y="0"/>
                  </a:cxn>
                  <a:cxn ang="0">
                    <a:pos x="60" y="0"/>
                  </a:cxn>
                  <a:cxn ang="0">
                    <a:pos x="58" y="1"/>
                  </a:cxn>
                  <a:cxn ang="0">
                    <a:pos x="57" y="3"/>
                  </a:cxn>
                  <a:cxn ang="0">
                    <a:pos x="57" y="3"/>
                  </a:cxn>
                </a:cxnLst>
                <a:rect l="0" t="0" r="r" b="b"/>
                <a:pathLst>
                  <a:path w="66" h="91">
                    <a:moveTo>
                      <a:pt x="57" y="3"/>
                    </a:moveTo>
                    <a:lnTo>
                      <a:pt x="57" y="3"/>
                    </a:lnTo>
                    <a:lnTo>
                      <a:pt x="55" y="8"/>
                    </a:lnTo>
                    <a:lnTo>
                      <a:pt x="52" y="13"/>
                    </a:lnTo>
                    <a:lnTo>
                      <a:pt x="44" y="23"/>
                    </a:lnTo>
                    <a:lnTo>
                      <a:pt x="35" y="31"/>
                    </a:lnTo>
                    <a:lnTo>
                      <a:pt x="27" y="39"/>
                    </a:lnTo>
                    <a:lnTo>
                      <a:pt x="27" y="39"/>
                    </a:lnTo>
                    <a:lnTo>
                      <a:pt x="22" y="44"/>
                    </a:lnTo>
                    <a:lnTo>
                      <a:pt x="18" y="49"/>
                    </a:lnTo>
                    <a:lnTo>
                      <a:pt x="12" y="61"/>
                    </a:lnTo>
                    <a:lnTo>
                      <a:pt x="0" y="85"/>
                    </a:lnTo>
                    <a:lnTo>
                      <a:pt x="0" y="85"/>
                    </a:lnTo>
                    <a:lnTo>
                      <a:pt x="0" y="86"/>
                    </a:lnTo>
                    <a:lnTo>
                      <a:pt x="0" y="88"/>
                    </a:lnTo>
                    <a:lnTo>
                      <a:pt x="1" y="90"/>
                    </a:lnTo>
                    <a:lnTo>
                      <a:pt x="2" y="91"/>
                    </a:lnTo>
                    <a:lnTo>
                      <a:pt x="4" y="91"/>
                    </a:lnTo>
                    <a:lnTo>
                      <a:pt x="6" y="91"/>
                    </a:lnTo>
                    <a:lnTo>
                      <a:pt x="7" y="91"/>
                    </a:lnTo>
                    <a:lnTo>
                      <a:pt x="8" y="89"/>
                    </a:lnTo>
                    <a:lnTo>
                      <a:pt x="8" y="89"/>
                    </a:lnTo>
                    <a:lnTo>
                      <a:pt x="16" y="75"/>
                    </a:lnTo>
                    <a:lnTo>
                      <a:pt x="22" y="63"/>
                    </a:lnTo>
                    <a:lnTo>
                      <a:pt x="30" y="50"/>
                    </a:lnTo>
                    <a:lnTo>
                      <a:pt x="34" y="45"/>
                    </a:lnTo>
                    <a:lnTo>
                      <a:pt x="40" y="40"/>
                    </a:lnTo>
                    <a:lnTo>
                      <a:pt x="40" y="40"/>
                    </a:lnTo>
                    <a:lnTo>
                      <a:pt x="48" y="33"/>
                    </a:lnTo>
                    <a:lnTo>
                      <a:pt x="55" y="25"/>
                    </a:lnTo>
                    <a:lnTo>
                      <a:pt x="61" y="15"/>
                    </a:lnTo>
                    <a:lnTo>
                      <a:pt x="66" y="6"/>
                    </a:lnTo>
                    <a:lnTo>
                      <a:pt x="66" y="6"/>
                    </a:lnTo>
                    <a:lnTo>
                      <a:pt x="66" y="4"/>
                    </a:lnTo>
                    <a:lnTo>
                      <a:pt x="66" y="2"/>
                    </a:lnTo>
                    <a:lnTo>
                      <a:pt x="65" y="1"/>
                    </a:lnTo>
                    <a:lnTo>
                      <a:pt x="63" y="0"/>
                    </a:lnTo>
                    <a:lnTo>
                      <a:pt x="60" y="0"/>
                    </a:lnTo>
                    <a:lnTo>
                      <a:pt x="58" y="1"/>
                    </a:lnTo>
                    <a:lnTo>
                      <a:pt x="57" y="3"/>
                    </a:lnTo>
                    <a:lnTo>
                      <a:pt x="5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1000"/>
              <p:cNvSpPr>
                <a:spLocks/>
              </p:cNvSpPr>
              <p:nvPr/>
            </p:nvSpPr>
            <p:spPr bwMode="auto">
              <a:xfrm>
                <a:off x="4645026" y="2497138"/>
                <a:ext cx="34925" cy="55563"/>
              </a:xfrm>
              <a:custGeom>
                <a:avLst/>
                <a:gdLst/>
                <a:ahLst/>
                <a:cxnLst>
                  <a:cxn ang="0">
                    <a:pos x="58" y="2"/>
                  </a:cxn>
                  <a:cxn ang="0">
                    <a:pos x="58" y="2"/>
                  </a:cxn>
                  <a:cxn ang="0">
                    <a:pos x="1" y="97"/>
                  </a:cxn>
                  <a:cxn ang="0">
                    <a:pos x="1" y="97"/>
                  </a:cxn>
                  <a:cxn ang="0">
                    <a:pos x="0" y="100"/>
                  </a:cxn>
                  <a:cxn ang="0">
                    <a:pos x="1" y="102"/>
                  </a:cxn>
                  <a:cxn ang="0">
                    <a:pos x="1" y="103"/>
                  </a:cxn>
                  <a:cxn ang="0">
                    <a:pos x="3" y="104"/>
                  </a:cxn>
                  <a:cxn ang="0">
                    <a:pos x="4" y="105"/>
                  </a:cxn>
                  <a:cxn ang="0">
                    <a:pos x="6" y="105"/>
                  </a:cxn>
                  <a:cxn ang="0">
                    <a:pos x="8" y="104"/>
                  </a:cxn>
                  <a:cxn ang="0">
                    <a:pos x="9" y="103"/>
                  </a:cxn>
                  <a:cxn ang="0">
                    <a:pos x="9" y="103"/>
                  </a:cxn>
                  <a:cxn ang="0">
                    <a:pos x="66" y="7"/>
                  </a:cxn>
                  <a:cxn ang="0">
                    <a:pos x="66" y="7"/>
                  </a:cxn>
                  <a:cxn ang="0">
                    <a:pos x="67" y="5"/>
                  </a:cxn>
                  <a:cxn ang="0">
                    <a:pos x="67" y="4"/>
                  </a:cxn>
                  <a:cxn ang="0">
                    <a:pos x="66" y="2"/>
                  </a:cxn>
                  <a:cxn ang="0">
                    <a:pos x="64" y="1"/>
                  </a:cxn>
                  <a:cxn ang="0">
                    <a:pos x="63" y="0"/>
                  </a:cxn>
                  <a:cxn ang="0">
                    <a:pos x="61" y="0"/>
                  </a:cxn>
                  <a:cxn ang="0">
                    <a:pos x="60" y="1"/>
                  </a:cxn>
                  <a:cxn ang="0">
                    <a:pos x="58" y="2"/>
                  </a:cxn>
                  <a:cxn ang="0">
                    <a:pos x="58" y="2"/>
                  </a:cxn>
                </a:cxnLst>
                <a:rect l="0" t="0" r="r" b="b"/>
                <a:pathLst>
                  <a:path w="67" h="105">
                    <a:moveTo>
                      <a:pt x="58" y="2"/>
                    </a:moveTo>
                    <a:lnTo>
                      <a:pt x="58" y="2"/>
                    </a:lnTo>
                    <a:lnTo>
                      <a:pt x="1" y="97"/>
                    </a:lnTo>
                    <a:lnTo>
                      <a:pt x="1" y="97"/>
                    </a:lnTo>
                    <a:lnTo>
                      <a:pt x="0" y="100"/>
                    </a:lnTo>
                    <a:lnTo>
                      <a:pt x="1" y="102"/>
                    </a:lnTo>
                    <a:lnTo>
                      <a:pt x="1" y="103"/>
                    </a:lnTo>
                    <a:lnTo>
                      <a:pt x="3" y="104"/>
                    </a:lnTo>
                    <a:lnTo>
                      <a:pt x="4" y="105"/>
                    </a:lnTo>
                    <a:lnTo>
                      <a:pt x="6" y="105"/>
                    </a:lnTo>
                    <a:lnTo>
                      <a:pt x="8" y="104"/>
                    </a:lnTo>
                    <a:lnTo>
                      <a:pt x="9" y="103"/>
                    </a:lnTo>
                    <a:lnTo>
                      <a:pt x="9" y="103"/>
                    </a:lnTo>
                    <a:lnTo>
                      <a:pt x="66" y="7"/>
                    </a:lnTo>
                    <a:lnTo>
                      <a:pt x="66" y="7"/>
                    </a:lnTo>
                    <a:lnTo>
                      <a:pt x="67" y="5"/>
                    </a:lnTo>
                    <a:lnTo>
                      <a:pt x="67" y="4"/>
                    </a:lnTo>
                    <a:lnTo>
                      <a:pt x="66" y="2"/>
                    </a:lnTo>
                    <a:lnTo>
                      <a:pt x="64" y="1"/>
                    </a:lnTo>
                    <a:lnTo>
                      <a:pt x="63" y="0"/>
                    </a:lnTo>
                    <a:lnTo>
                      <a:pt x="61" y="0"/>
                    </a:lnTo>
                    <a:lnTo>
                      <a:pt x="60" y="1"/>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1001"/>
              <p:cNvSpPr>
                <a:spLocks/>
              </p:cNvSpPr>
              <p:nvPr/>
            </p:nvSpPr>
            <p:spPr bwMode="auto">
              <a:xfrm>
                <a:off x="4681538" y="2509838"/>
                <a:ext cx="28575" cy="31750"/>
              </a:xfrm>
              <a:custGeom>
                <a:avLst/>
                <a:gdLst/>
                <a:ahLst/>
                <a:cxnLst>
                  <a:cxn ang="0">
                    <a:pos x="46" y="1"/>
                  </a:cxn>
                  <a:cxn ang="0">
                    <a:pos x="46" y="1"/>
                  </a:cxn>
                  <a:cxn ang="0">
                    <a:pos x="22" y="26"/>
                  </a:cxn>
                  <a:cxn ang="0">
                    <a:pos x="11" y="39"/>
                  </a:cxn>
                  <a:cxn ang="0">
                    <a:pos x="0" y="53"/>
                  </a:cxn>
                  <a:cxn ang="0">
                    <a:pos x="0" y="53"/>
                  </a:cxn>
                  <a:cxn ang="0">
                    <a:pos x="0" y="55"/>
                  </a:cxn>
                  <a:cxn ang="0">
                    <a:pos x="0" y="56"/>
                  </a:cxn>
                  <a:cxn ang="0">
                    <a:pos x="1" y="58"/>
                  </a:cxn>
                  <a:cxn ang="0">
                    <a:pos x="2" y="59"/>
                  </a:cxn>
                  <a:cxn ang="0">
                    <a:pos x="4" y="60"/>
                  </a:cxn>
                  <a:cxn ang="0">
                    <a:pos x="5" y="60"/>
                  </a:cxn>
                  <a:cxn ang="0">
                    <a:pos x="8" y="59"/>
                  </a:cxn>
                  <a:cxn ang="0">
                    <a:pos x="9" y="58"/>
                  </a:cxn>
                  <a:cxn ang="0">
                    <a:pos x="9" y="58"/>
                  </a:cxn>
                  <a:cxn ang="0">
                    <a:pos x="19" y="44"/>
                  </a:cxn>
                  <a:cxn ang="0">
                    <a:pos x="29" y="32"/>
                  </a:cxn>
                  <a:cxn ang="0">
                    <a:pos x="52" y="8"/>
                  </a:cxn>
                  <a:cxn ang="0">
                    <a:pos x="52" y="8"/>
                  </a:cxn>
                  <a:cxn ang="0">
                    <a:pos x="54" y="6"/>
                  </a:cxn>
                  <a:cxn ang="0">
                    <a:pos x="54" y="4"/>
                  </a:cxn>
                  <a:cxn ang="0">
                    <a:pos x="53" y="3"/>
                  </a:cxn>
                  <a:cxn ang="0">
                    <a:pos x="52" y="1"/>
                  </a:cxn>
                  <a:cxn ang="0">
                    <a:pos x="51" y="0"/>
                  </a:cxn>
                  <a:cxn ang="0">
                    <a:pos x="49" y="0"/>
                  </a:cxn>
                  <a:cxn ang="0">
                    <a:pos x="48" y="0"/>
                  </a:cxn>
                  <a:cxn ang="0">
                    <a:pos x="46" y="1"/>
                  </a:cxn>
                  <a:cxn ang="0">
                    <a:pos x="46" y="1"/>
                  </a:cxn>
                </a:cxnLst>
                <a:rect l="0" t="0" r="r" b="b"/>
                <a:pathLst>
                  <a:path w="54" h="60">
                    <a:moveTo>
                      <a:pt x="46" y="1"/>
                    </a:moveTo>
                    <a:lnTo>
                      <a:pt x="46" y="1"/>
                    </a:lnTo>
                    <a:lnTo>
                      <a:pt x="22" y="26"/>
                    </a:lnTo>
                    <a:lnTo>
                      <a:pt x="11" y="39"/>
                    </a:lnTo>
                    <a:lnTo>
                      <a:pt x="0" y="53"/>
                    </a:lnTo>
                    <a:lnTo>
                      <a:pt x="0" y="53"/>
                    </a:lnTo>
                    <a:lnTo>
                      <a:pt x="0" y="55"/>
                    </a:lnTo>
                    <a:lnTo>
                      <a:pt x="0" y="56"/>
                    </a:lnTo>
                    <a:lnTo>
                      <a:pt x="1" y="58"/>
                    </a:lnTo>
                    <a:lnTo>
                      <a:pt x="2" y="59"/>
                    </a:lnTo>
                    <a:lnTo>
                      <a:pt x="4" y="60"/>
                    </a:lnTo>
                    <a:lnTo>
                      <a:pt x="5" y="60"/>
                    </a:lnTo>
                    <a:lnTo>
                      <a:pt x="8" y="59"/>
                    </a:lnTo>
                    <a:lnTo>
                      <a:pt x="9" y="58"/>
                    </a:lnTo>
                    <a:lnTo>
                      <a:pt x="9" y="58"/>
                    </a:lnTo>
                    <a:lnTo>
                      <a:pt x="19" y="44"/>
                    </a:lnTo>
                    <a:lnTo>
                      <a:pt x="29" y="32"/>
                    </a:lnTo>
                    <a:lnTo>
                      <a:pt x="52" y="8"/>
                    </a:lnTo>
                    <a:lnTo>
                      <a:pt x="52" y="8"/>
                    </a:lnTo>
                    <a:lnTo>
                      <a:pt x="54" y="6"/>
                    </a:lnTo>
                    <a:lnTo>
                      <a:pt x="54" y="4"/>
                    </a:lnTo>
                    <a:lnTo>
                      <a:pt x="53" y="3"/>
                    </a:lnTo>
                    <a:lnTo>
                      <a:pt x="52" y="1"/>
                    </a:lnTo>
                    <a:lnTo>
                      <a:pt x="51" y="0"/>
                    </a:lnTo>
                    <a:lnTo>
                      <a:pt x="49" y="0"/>
                    </a:lnTo>
                    <a:lnTo>
                      <a:pt x="48" y="0"/>
                    </a:lnTo>
                    <a:lnTo>
                      <a:pt x="46" y="1"/>
                    </a:lnTo>
                    <a:lnTo>
                      <a:pt x="4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1002"/>
              <p:cNvSpPr>
                <a:spLocks/>
              </p:cNvSpPr>
              <p:nvPr/>
            </p:nvSpPr>
            <p:spPr bwMode="auto">
              <a:xfrm>
                <a:off x="4714876" y="2520951"/>
                <a:ext cx="61913" cy="74613"/>
              </a:xfrm>
              <a:custGeom>
                <a:avLst/>
                <a:gdLst/>
                <a:ahLst/>
                <a:cxnLst>
                  <a:cxn ang="0">
                    <a:pos x="109" y="1"/>
                  </a:cxn>
                  <a:cxn ang="0">
                    <a:pos x="109" y="1"/>
                  </a:cxn>
                  <a:cxn ang="0">
                    <a:pos x="101" y="7"/>
                  </a:cxn>
                  <a:cxn ang="0">
                    <a:pos x="93" y="14"/>
                  </a:cxn>
                  <a:cxn ang="0">
                    <a:pos x="78" y="30"/>
                  </a:cxn>
                  <a:cxn ang="0">
                    <a:pos x="65" y="46"/>
                  </a:cxn>
                  <a:cxn ang="0">
                    <a:pos x="51" y="64"/>
                  </a:cxn>
                  <a:cxn ang="0">
                    <a:pos x="26" y="99"/>
                  </a:cxn>
                  <a:cxn ang="0">
                    <a:pos x="14" y="117"/>
                  </a:cxn>
                  <a:cxn ang="0">
                    <a:pos x="1" y="134"/>
                  </a:cxn>
                  <a:cxn ang="0">
                    <a:pos x="1" y="134"/>
                  </a:cxn>
                  <a:cxn ang="0">
                    <a:pos x="0" y="136"/>
                  </a:cxn>
                  <a:cxn ang="0">
                    <a:pos x="0" y="137"/>
                  </a:cxn>
                  <a:cxn ang="0">
                    <a:pos x="2" y="142"/>
                  </a:cxn>
                  <a:cxn ang="0">
                    <a:pos x="3" y="143"/>
                  </a:cxn>
                  <a:cxn ang="0">
                    <a:pos x="5" y="143"/>
                  </a:cxn>
                  <a:cxn ang="0">
                    <a:pos x="6" y="143"/>
                  </a:cxn>
                  <a:cxn ang="0">
                    <a:pos x="8" y="141"/>
                  </a:cxn>
                  <a:cxn ang="0">
                    <a:pos x="8" y="141"/>
                  </a:cxn>
                  <a:cxn ang="0">
                    <a:pos x="20" y="124"/>
                  </a:cxn>
                  <a:cxn ang="0">
                    <a:pos x="33" y="106"/>
                  </a:cxn>
                  <a:cxn ang="0">
                    <a:pos x="58" y="71"/>
                  </a:cxn>
                  <a:cxn ang="0">
                    <a:pos x="70" y="55"/>
                  </a:cxn>
                  <a:cxn ang="0">
                    <a:pos x="83" y="38"/>
                  </a:cxn>
                  <a:cxn ang="0">
                    <a:pos x="98" y="22"/>
                  </a:cxn>
                  <a:cxn ang="0">
                    <a:pos x="106" y="15"/>
                  </a:cxn>
                  <a:cxn ang="0">
                    <a:pos x="115" y="9"/>
                  </a:cxn>
                  <a:cxn ang="0">
                    <a:pos x="115" y="9"/>
                  </a:cxn>
                  <a:cxn ang="0">
                    <a:pos x="116" y="7"/>
                  </a:cxn>
                  <a:cxn ang="0">
                    <a:pos x="117" y="5"/>
                  </a:cxn>
                  <a:cxn ang="0">
                    <a:pos x="116" y="2"/>
                  </a:cxn>
                  <a:cxn ang="0">
                    <a:pos x="115" y="1"/>
                  </a:cxn>
                  <a:cxn ang="0">
                    <a:pos x="114" y="0"/>
                  </a:cxn>
                  <a:cxn ang="0">
                    <a:pos x="111" y="0"/>
                  </a:cxn>
                  <a:cxn ang="0">
                    <a:pos x="109" y="1"/>
                  </a:cxn>
                  <a:cxn ang="0">
                    <a:pos x="109" y="1"/>
                  </a:cxn>
                </a:cxnLst>
                <a:rect l="0" t="0" r="r" b="b"/>
                <a:pathLst>
                  <a:path w="117" h="143">
                    <a:moveTo>
                      <a:pt x="109" y="1"/>
                    </a:moveTo>
                    <a:lnTo>
                      <a:pt x="109" y="1"/>
                    </a:lnTo>
                    <a:lnTo>
                      <a:pt x="101" y="7"/>
                    </a:lnTo>
                    <a:lnTo>
                      <a:pt x="93" y="14"/>
                    </a:lnTo>
                    <a:lnTo>
                      <a:pt x="78" y="30"/>
                    </a:lnTo>
                    <a:lnTo>
                      <a:pt x="65" y="46"/>
                    </a:lnTo>
                    <a:lnTo>
                      <a:pt x="51" y="64"/>
                    </a:lnTo>
                    <a:lnTo>
                      <a:pt x="26" y="99"/>
                    </a:lnTo>
                    <a:lnTo>
                      <a:pt x="14" y="117"/>
                    </a:lnTo>
                    <a:lnTo>
                      <a:pt x="1" y="134"/>
                    </a:lnTo>
                    <a:lnTo>
                      <a:pt x="1" y="134"/>
                    </a:lnTo>
                    <a:lnTo>
                      <a:pt x="0" y="136"/>
                    </a:lnTo>
                    <a:lnTo>
                      <a:pt x="0" y="137"/>
                    </a:lnTo>
                    <a:lnTo>
                      <a:pt x="2" y="142"/>
                    </a:lnTo>
                    <a:lnTo>
                      <a:pt x="3" y="143"/>
                    </a:lnTo>
                    <a:lnTo>
                      <a:pt x="5" y="143"/>
                    </a:lnTo>
                    <a:lnTo>
                      <a:pt x="6" y="143"/>
                    </a:lnTo>
                    <a:lnTo>
                      <a:pt x="8" y="141"/>
                    </a:lnTo>
                    <a:lnTo>
                      <a:pt x="8" y="141"/>
                    </a:lnTo>
                    <a:lnTo>
                      <a:pt x="20" y="124"/>
                    </a:lnTo>
                    <a:lnTo>
                      <a:pt x="33" y="106"/>
                    </a:lnTo>
                    <a:lnTo>
                      <a:pt x="58" y="71"/>
                    </a:lnTo>
                    <a:lnTo>
                      <a:pt x="70" y="55"/>
                    </a:lnTo>
                    <a:lnTo>
                      <a:pt x="83" y="38"/>
                    </a:lnTo>
                    <a:lnTo>
                      <a:pt x="98" y="22"/>
                    </a:lnTo>
                    <a:lnTo>
                      <a:pt x="106" y="15"/>
                    </a:lnTo>
                    <a:lnTo>
                      <a:pt x="115" y="9"/>
                    </a:lnTo>
                    <a:lnTo>
                      <a:pt x="115" y="9"/>
                    </a:lnTo>
                    <a:lnTo>
                      <a:pt x="116" y="7"/>
                    </a:lnTo>
                    <a:lnTo>
                      <a:pt x="117" y="5"/>
                    </a:lnTo>
                    <a:lnTo>
                      <a:pt x="116" y="2"/>
                    </a:lnTo>
                    <a:lnTo>
                      <a:pt x="115" y="1"/>
                    </a:lnTo>
                    <a:lnTo>
                      <a:pt x="114" y="0"/>
                    </a:lnTo>
                    <a:lnTo>
                      <a:pt x="111" y="0"/>
                    </a:lnTo>
                    <a:lnTo>
                      <a:pt x="109" y="1"/>
                    </a:lnTo>
                    <a:lnTo>
                      <a:pt x="10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1003"/>
              <p:cNvSpPr>
                <a:spLocks/>
              </p:cNvSpPr>
              <p:nvPr/>
            </p:nvSpPr>
            <p:spPr bwMode="auto">
              <a:xfrm>
                <a:off x="4278313" y="2235201"/>
                <a:ext cx="103188" cy="136525"/>
              </a:xfrm>
              <a:custGeom>
                <a:avLst/>
                <a:gdLst/>
                <a:ahLst/>
                <a:cxnLst>
                  <a:cxn ang="0">
                    <a:pos x="186" y="0"/>
                  </a:cxn>
                  <a:cxn ang="0">
                    <a:pos x="186" y="0"/>
                  </a:cxn>
                  <a:cxn ang="0">
                    <a:pos x="171" y="12"/>
                  </a:cxn>
                  <a:cxn ang="0">
                    <a:pos x="156" y="26"/>
                  </a:cxn>
                  <a:cxn ang="0">
                    <a:pos x="143" y="39"/>
                  </a:cxn>
                  <a:cxn ang="0">
                    <a:pos x="129" y="54"/>
                  </a:cxn>
                  <a:cxn ang="0">
                    <a:pos x="117" y="68"/>
                  </a:cxn>
                  <a:cxn ang="0">
                    <a:pos x="104" y="84"/>
                  </a:cxn>
                  <a:cxn ang="0">
                    <a:pos x="81" y="115"/>
                  </a:cxn>
                  <a:cxn ang="0">
                    <a:pos x="60" y="148"/>
                  </a:cxn>
                  <a:cxn ang="0">
                    <a:pos x="39" y="181"/>
                  </a:cxn>
                  <a:cxn ang="0">
                    <a:pos x="1" y="249"/>
                  </a:cxn>
                  <a:cxn ang="0">
                    <a:pos x="1" y="249"/>
                  </a:cxn>
                  <a:cxn ang="0">
                    <a:pos x="0" y="251"/>
                  </a:cxn>
                  <a:cxn ang="0">
                    <a:pos x="1" y="253"/>
                  </a:cxn>
                  <a:cxn ang="0">
                    <a:pos x="1" y="255"/>
                  </a:cxn>
                  <a:cxn ang="0">
                    <a:pos x="3" y="256"/>
                  </a:cxn>
                  <a:cxn ang="0">
                    <a:pos x="4" y="257"/>
                  </a:cxn>
                  <a:cxn ang="0">
                    <a:pos x="6" y="257"/>
                  </a:cxn>
                  <a:cxn ang="0">
                    <a:pos x="8" y="256"/>
                  </a:cxn>
                  <a:cxn ang="0">
                    <a:pos x="9" y="254"/>
                  </a:cxn>
                  <a:cxn ang="0">
                    <a:pos x="9" y="254"/>
                  </a:cxn>
                  <a:cxn ang="0">
                    <a:pos x="46" y="187"/>
                  </a:cxn>
                  <a:cxn ang="0">
                    <a:pos x="67" y="154"/>
                  </a:cxn>
                  <a:cxn ang="0">
                    <a:pos x="88" y="122"/>
                  </a:cxn>
                  <a:cxn ang="0">
                    <a:pos x="110" y="90"/>
                  </a:cxn>
                  <a:cxn ang="0">
                    <a:pos x="123" y="75"/>
                  </a:cxn>
                  <a:cxn ang="0">
                    <a:pos x="135" y="61"/>
                  </a:cxn>
                  <a:cxn ang="0">
                    <a:pos x="148" y="46"/>
                  </a:cxn>
                  <a:cxn ang="0">
                    <a:pos x="162" y="33"/>
                  </a:cxn>
                  <a:cxn ang="0">
                    <a:pos x="176" y="20"/>
                  </a:cxn>
                  <a:cxn ang="0">
                    <a:pos x="191" y="8"/>
                  </a:cxn>
                  <a:cxn ang="0">
                    <a:pos x="191" y="8"/>
                  </a:cxn>
                  <a:cxn ang="0">
                    <a:pos x="192" y="7"/>
                  </a:cxn>
                  <a:cxn ang="0">
                    <a:pos x="193" y="5"/>
                  </a:cxn>
                  <a:cxn ang="0">
                    <a:pos x="192" y="2"/>
                  </a:cxn>
                  <a:cxn ang="0">
                    <a:pos x="191" y="0"/>
                  </a:cxn>
                  <a:cxn ang="0">
                    <a:pos x="189" y="0"/>
                  </a:cxn>
                  <a:cxn ang="0">
                    <a:pos x="188" y="0"/>
                  </a:cxn>
                  <a:cxn ang="0">
                    <a:pos x="186" y="0"/>
                  </a:cxn>
                  <a:cxn ang="0">
                    <a:pos x="186" y="0"/>
                  </a:cxn>
                </a:cxnLst>
                <a:rect l="0" t="0" r="r" b="b"/>
                <a:pathLst>
                  <a:path w="193" h="257">
                    <a:moveTo>
                      <a:pt x="186" y="0"/>
                    </a:moveTo>
                    <a:lnTo>
                      <a:pt x="186" y="0"/>
                    </a:lnTo>
                    <a:lnTo>
                      <a:pt x="171" y="12"/>
                    </a:lnTo>
                    <a:lnTo>
                      <a:pt x="156" y="26"/>
                    </a:lnTo>
                    <a:lnTo>
                      <a:pt x="143" y="39"/>
                    </a:lnTo>
                    <a:lnTo>
                      <a:pt x="129" y="54"/>
                    </a:lnTo>
                    <a:lnTo>
                      <a:pt x="117" y="68"/>
                    </a:lnTo>
                    <a:lnTo>
                      <a:pt x="104" y="84"/>
                    </a:lnTo>
                    <a:lnTo>
                      <a:pt x="81" y="115"/>
                    </a:lnTo>
                    <a:lnTo>
                      <a:pt x="60" y="148"/>
                    </a:lnTo>
                    <a:lnTo>
                      <a:pt x="39" y="181"/>
                    </a:lnTo>
                    <a:lnTo>
                      <a:pt x="1" y="249"/>
                    </a:lnTo>
                    <a:lnTo>
                      <a:pt x="1" y="249"/>
                    </a:lnTo>
                    <a:lnTo>
                      <a:pt x="0" y="251"/>
                    </a:lnTo>
                    <a:lnTo>
                      <a:pt x="1" y="253"/>
                    </a:lnTo>
                    <a:lnTo>
                      <a:pt x="1" y="255"/>
                    </a:lnTo>
                    <a:lnTo>
                      <a:pt x="3" y="256"/>
                    </a:lnTo>
                    <a:lnTo>
                      <a:pt x="4" y="257"/>
                    </a:lnTo>
                    <a:lnTo>
                      <a:pt x="6" y="257"/>
                    </a:lnTo>
                    <a:lnTo>
                      <a:pt x="8" y="256"/>
                    </a:lnTo>
                    <a:lnTo>
                      <a:pt x="9" y="254"/>
                    </a:lnTo>
                    <a:lnTo>
                      <a:pt x="9" y="254"/>
                    </a:lnTo>
                    <a:lnTo>
                      <a:pt x="46" y="187"/>
                    </a:lnTo>
                    <a:lnTo>
                      <a:pt x="67" y="154"/>
                    </a:lnTo>
                    <a:lnTo>
                      <a:pt x="88" y="122"/>
                    </a:lnTo>
                    <a:lnTo>
                      <a:pt x="110" y="90"/>
                    </a:lnTo>
                    <a:lnTo>
                      <a:pt x="123" y="75"/>
                    </a:lnTo>
                    <a:lnTo>
                      <a:pt x="135" y="61"/>
                    </a:lnTo>
                    <a:lnTo>
                      <a:pt x="148" y="46"/>
                    </a:lnTo>
                    <a:lnTo>
                      <a:pt x="162" y="33"/>
                    </a:lnTo>
                    <a:lnTo>
                      <a:pt x="176" y="20"/>
                    </a:lnTo>
                    <a:lnTo>
                      <a:pt x="191" y="8"/>
                    </a:lnTo>
                    <a:lnTo>
                      <a:pt x="191" y="8"/>
                    </a:lnTo>
                    <a:lnTo>
                      <a:pt x="192" y="7"/>
                    </a:lnTo>
                    <a:lnTo>
                      <a:pt x="193" y="5"/>
                    </a:lnTo>
                    <a:lnTo>
                      <a:pt x="192" y="2"/>
                    </a:lnTo>
                    <a:lnTo>
                      <a:pt x="191" y="0"/>
                    </a:lnTo>
                    <a:lnTo>
                      <a:pt x="189" y="0"/>
                    </a:lnTo>
                    <a:lnTo>
                      <a:pt x="188" y="0"/>
                    </a:lnTo>
                    <a:lnTo>
                      <a:pt x="186" y="0"/>
                    </a:lnTo>
                    <a:lnTo>
                      <a:pt x="18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1004"/>
              <p:cNvSpPr>
                <a:spLocks/>
              </p:cNvSpPr>
              <p:nvPr/>
            </p:nvSpPr>
            <p:spPr bwMode="auto">
              <a:xfrm>
                <a:off x="4352926" y="2282826"/>
                <a:ext cx="65088" cy="74613"/>
              </a:xfrm>
              <a:custGeom>
                <a:avLst/>
                <a:gdLst/>
                <a:ahLst/>
                <a:cxnLst>
                  <a:cxn ang="0">
                    <a:pos x="115" y="2"/>
                  </a:cxn>
                  <a:cxn ang="0">
                    <a:pos x="115" y="2"/>
                  </a:cxn>
                  <a:cxn ang="0">
                    <a:pos x="109" y="9"/>
                  </a:cxn>
                  <a:cxn ang="0">
                    <a:pos x="102" y="16"/>
                  </a:cxn>
                  <a:cxn ang="0">
                    <a:pos x="89" y="31"/>
                  </a:cxn>
                  <a:cxn ang="0">
                    <a:pos x="74" y="44"/>
                  </a:cxn>
                  <a:cxn ang="0">
                    <a:pos x="67" y="52"/>
                  </a:cxn>
                  <a:cxn ang="0">
                    <a:pos x="61" y="59"/>
                  </a:cxn>
                  <a:cxn ang="0">
                    <a:pos x="61" y="59"/>
                  </a:cxn>
                  <a:cxn ang="0">
                    <a:pos x="1" y="133"/>
                  </a:cxn>
                  <a:cxn ang="0">
                    <a:pos x="1" y="133"/>
                  </a:cxn>
                  <a:cxn ang="0">
                    <a:pos x="0" y="136"/>
                  </a:cxn>
                  <a:cxn ang="0">
                    <a:pos x="0" y="138"/>
                  </a:cxn>
                  <a:cxn ang="0">
                    <a:pos x="3" y="141"/>
                  </a:cxn>
                  <a:cxn ang="0">
                    <a:pos x="4" y="142"/>
                  </a:cxn>
                  <a:cxn ang="0">
                    <a:pos x="6" y="142"/>
                  </a:cxn>
                  <a:cxn ang="0">
                    <a:pos x="7" y="142"/>
                  </a:cxn>
                  <a:cxn ang="0">
                    <a:pos x="9" y="141"/>
                  </a:cxn>
                  <a:cxn ang="0">
                    <a:pos x="9" y="141"/>
                  </a:cxn>
                  <a:cxn ang="0">
                    <a:pos x="67" y="66"/>
                  </a:cxn>
                  <a:cxn ang="0">
                    <a:pos x="67" y="66"/>
                  </a:cxn>
                  <a:cxn ang="0">
                    <a:pos x="74" y="58"/>
                  </a:cxn>
                  <a:cxn ang="0">
                    <a:pos x="81" y="51"/>
                  </a:cxn>
                  <a:cxn ang="0">
                    <a:pos x="96" y="36"/>
                  </a:cxn>
                  <a:cxn ang="0">
                    <a:pos x="110" y="23"/>
                  </a:cxn>
                  <a:cxn ang="0">
                    <a:pos x="118" y="14"/>
                  </a:cxn>
                  <a:cxn ang="0">
                    <a:pos x="124" y="6"/>
                  </a:cxn>
                  <a:cxn ang="0">
                    <a:pos x="124" y="6"/>
                  </a:cxn>
                  <a:cxn ang="0">
                    <a:pos x="125" y="5"/>
                  </a:cxn>
                  <a:cxn ang="0">
                    <a:pos x="124" y="3"/>
                  </a:cxn>
                  <a:cxn ang="0">
                    <a:pos x="124" y="2"/>
                  </a:cxn>
                  <a:cxn ang="0">
                    <a:pos x="122" y="1"/>
                  </a:cxn>
                  <a:cxn ang="0">
                    <a:pos x="119" y="0"/>
                  </a:cxn>
                  <a:cxn ang="0">
                    <a:pos x="117" y="0"/>
                  </a:cxn>
                  <a:cxn ang="0">
                    <a:pos x="115" y="2"/>
                  </a:cxn>
                  <a:cxn ang="0">
                    <a:pos x="115" y="2"/>
                  </a:cxn>
                </a:cxnLst>
                <a:rect l="0" t="0" r="r" b="b"/>
                <a:pathLst>
                  <a:path w="125" h="142">
                    <a:moveTo>
                      <a:pt x="115" y="2"/>
                    </a:moveTo>
                    <a:lnTo>
                      <a:pt x="115" y="2"/>
                    </a:lnTo>
                    <a:lnTo>
                      <a:pt x="109" y="9"/>
                    </a:lnTo>
                    <a:lnTo>
                      <a:pt x="102" y="16"/>
                    </a:lnTo>
                    <a:lnTo>
                      <a:pt x="89" y="31"/>
                    </a:lnTo>
                    <a:lnTo>
                      <a:pt x="74" y="44"/>
                    </a:lnTo>
                    <a:lnTo>
                      <a:pt x="67" y="52"/>
                    </a:lnTo>
                    <a:lnTo>
                      <a:pt x="61" y="59"/>
                    </a:lnTo>
                    <a:lnTo>
                      <a:pt x="61" y="59"/>
                    </a:lnTo>
                    <a:lnTo>
                      <a:pt x="1" y="133"/>
                    </a:lnTo>
                    <a:lnTo>
                      <a:pt x="1" y="133"/>
                    </a:lnTo>
                    <a:lnTo>
                      <a:pt x="0" y="136"/>
                    </a:lnTo>
                    <a:lnTo>
                      <a:pt x="0" y="138"/>
                    </a:lnTo>
                    <a:lnTo>
                      <a:pt x="3" y="141"/>
                    </a:lnTo>
                    <a:lnTo>
                      <a:pt x="4" y="142"/>
                    </a:lnTo>
                    <a:lnTo>
                      <a:pt x="6" y="142"/>
                    </a:lnTo>
                    <a:lnTo>
                      <a:pt x="7" y="142"/>
                    </a:lnTo>
                    <a:lnTo>
                      <a:pt x="9" y="141"/>
                    </a:lnTo>
                    <a:lnTo>
                      <a:pt x="9" y="141"/>
                    </a:lnTo>
                    <a:lnTo>
                      <a:pt x="67" y="66"/>
                    </a:lnTo>
                    <a:lnTo>
                      <a:pt x="67" y="66"/>
                    </a:lnTo>
                    <a:lnTo>
                      <a:pt x="74" y="58"/>
                    </a:lnTo>
                    <a:lnTo>
                      <a:pt x="81" y="51"/>
                    </a:lnTo>
                    <a:lnTo>
                      <a:pt x="96" y="36"/>
                    </a:lnTo>
                    <a:lnTo>
                      <a:pt x="110" y="23"/>
                    </a:lnTo>
                    <a:lnTo>
                      <a:pt x="118" y="14"/>
                    </a:lnTo>
                    <a:lnTo>
                      <a:pt x="124" y="6"/>
                    </a:lnTo>
                    <a:lnTo>
                      <a:pt x="124" y="6"/>
                    </a:lnTo>
                    <a:lnTo>
                      <a:pt x="125" y="5"/>
                    </a:lnTo>
                    <a:lnTo>
                      <a:pt x="124" y="3"/>
                    </a:lnTo>
                    <a:lnTo>
                      <a:pt x="124" y="2"/>
                    </a:lnTo>
                    <a:lnTo>
                      <a:pt x="122" y="1"/>
                    </a:lnTo>
                    <a:lnTo>
                      <a:pt x="119" y="0"/>
                    </a:lnTo>
                    <a:lnTo>
                      <a:pt x="117" y="0"/>
                    </a:lnTo>
                    <a:lnTo>
                      <a:pt x="115" y="2"/>
                    </a:lnTo>
                    <a:lnTo>
                      <a:pt x="11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1005"/>
              <p:cNvSpPr>
                <a:spLocks/>
              </p:cNvSpPr>
              <p:nvPr/>
            </p:nvSpPr>
            <p:spPr bwMode="auto">
              <a:xfrm>
                <a:off x="4564063" y="2312988"/>
                <a:ext cx="49213" cy="65088"/>
              </a:xfrm>
              <a:custGeom>
                <a:avLst/>
                <a:gdLst/>
                <a:ahLst/>
                <a:cxnLst>
                  <a:cxn ang="0">
                    <a:pos x="82" y="3"/>
                  </a:cxn>
                  <a:cxn ang="0">
                    <a:pos x="82" y="3"/>
                  </a:cxn>
                  <a:cxn ang="0">
                    <a:pos x="78" y="11"/>
                  </a:cxn>
                  <a:cxn ang="0">
                    <a:pos x="74" y="19"/>
                  </a:cxn>
                  <a:cxn ang="0">
                    <a:pos x="63" y="35"/>
                  </a:cxn>
                  <a:cxn ang="0">
                    <a:pos x="50" y="50"/>
                  </a:cxn>
                  <a:cxn ang="0">
                    <a:pos x="45" y="57"/>
                  </a:cxn>
                  <a:cxn ang="0">
                    <a:pos x="40" y="65"/>
                  </a:cxn>
                  <a:cxn ang="0">
                    <a:pos x="40" y="65"/>
                  </a:cxn>
                  <a:cxn ang="0">
                    <a:pos x="33" y="80"/>
                  </a:cxn>
                  <a:cxn ang="0">
                    <a:pos x="28" y="87"/>
                  </a:cxn>
                  <a:cxn ang="0">
                    <a:pos x="23" y="93"/>
                  </a:cxn>
                  <a:cxn ang="0">
                    <a:pos x="23" y="93"/>
                  </a:cxn>
                  <a:cxn ang="0">
                    <a:pos x="11" y="103"/>
                  </a:cxn>
                  <a:cxn ang="0">
                    <a:pos x="6" y="110"/>
                  </a:cxn>
                  <a:cxn ang="0">
                    <a:pos x="0" y="116"/>
                  </a:cxn>
                  <a:cxn ang="0">
                    <a:pos x="0" y="116"/>
                  </a:cxn>
                  <a:cxn ang="0">
                    <a:pos x="0" y="118"/>
                  </a:cxn>
                  <a:cxn ang="0">
                    <a:pos x="0" y="120"/>
                  </a:cxn>
                  <a:cxn ang="0">
                    <a:pos x="2" y="121"/>
                  </a:cxn>
                  <a:cxn ang="0">
                    <a:pos x="3" y="122"/>
                  </a:cxn>
                  <a:cxn ang="0">
                    <a:pos x="4" y="123"/>
                  </a:cxn>
                  <a:cxn ang="0">
                    <a:pos x="6" y="123"/>
                  </a:cxn>
                  <a:cxn ang="0">
                    <a:pos x="8" y="122"/>
                  </a:cxn>
                  <a:cxn ang="0">
                    <a:pos x="9" y="121"/>
                  </a:cxn>
                  <a:cxn ang="0">
                    <a:pos x="9" y="121"/>
                  </a:cxn>
                  <a:cxn ang="0">
                    <a:pos x="14" y="114"/>
                  </a:cxn>
                  <a:cxn ang="0">
                    <a:pos x="20" y="108"/>
                  </a:cxn>
                  <a:cxn ang="0">
                    <a:pos x="34" y="96"/>
                  </a:cxn>
                  <a:cxn ang="0">
                    <a:pos x="34" y="96"/>
                  </a:cxn>
                  <a:cxn ang="0">
                    <a:pos x="38" y="91"/>
                  </a:cxn>
                  <a:cxn ang="0">
                    <a:pos x="41" y="84"/>
                  </a:cxn>
                  <a:cxn ang="0">
                    <a:pos x="48" y="70"/>
                  </a:cxn>
                  <a:cxn ang="0">
                    <a:pos x="48" y="70"/>
                  </a:cxn>
                  <a:cxn ang="0">
                    <a:pos x="53" y="62"/>
                  </a:cxn>
                  <a:cxn ang="0">
                    <a:pos x="59" y="54"/>
                  </a:cxn>
                  <a:cxn ang="0">
                    <a:pos x="71" y="38"/>
                  </a:cxn>
                  <a:cxn ang="0">
                    <a:pos x="82" y="23"/>
                  </a:cxn>
                  <a:cxn ang="0">
                    <a:pos x="88" y="14"/>
                  </a:cxn>
                  <a:cxn ang="0">
                    <a:pos x="92" y="5"/>
                  </a:cxn>
                  <a:cxn ang="0">
                    <a:pos x="92" y="5"/>
                  </a:cxn>
                  <a:cxn ang="0">
                    <a:pos x="92" y="3"/>
                  </a:cxn>
                  <a:cxn ang="0">
                    <a:pos x="92" y="2"/>
                  </a:cxn>
                  <a:cxn ang="0">
                    <a:pos x="91" y="1"/>
                  </a:cxn>
                  <a:cxn ang="0">
                    <a:pos x="89" y="0"/>
                  </a:cxn>
                  <a:cxn ang="0">
                    <a:pos x="85" y="0"/>
                  </a:cxn>
                  <a:cxn ang="0">
                    <a:pos x="83" y="1"/>
                  </a:cxn>
                  <a:cxn ang="0">
                    <a:pos x="82" y="3"/>
                  </a:cxn>
                  <a:cxn ang="0">
                    <a:pos x="82" y="3"/>
                  </a:cxn>
                </a:cxnLst>
                <a:rect l="0" t="0" r="r" b="b"/>
                <a:pathLst>
                  <a:path w="92" h="123">
                    <a:moveTo>
                      <a:pt x="82" y="3"/>
                    </a:moveTo>
                    <a:lnTo>
                      <a:pt x="82" y="3"/>
                    </a:lnTo>
                    <a:lnTo>
                      <a:pt x="78" y="11"/>
                    </a:lnTo>
                    <a:lnTo>
                      <a:pt x="74" y="19"/>
                    </a:lnTo>
                    <a:lnTo>
                      <a:pt x="63" y="35"/>
                    </a:lnTo>
                    <a:lnTo>
                      <a:pt x="50" y="50"/>
                    </a:lnTo>
                    <a:lnTo>
                      <a:pt x="45" y="57"/>
                    </a:lnTo>
                    <a:lnTo>
                      <a:pt x="40" y="65"/>
                    </a:lnTo>
                    <a:lnTo>
                      <a:pt x="40" y="65"/>
                    </a:lnTo>
                    <a:lnTo>
                      <a:pt x="33" y="80"/>
                    </a:lnTo>
                    <a:lnTo>
                      <a:pt x="28" y="87"/>
                    </a:lnTo>
                    <a:lnTo>
                      <a:pt x="23" y="93"/>
                    </a:lnTo>
                    <a:lnTo>
                      <a:pt x="23" y="93"/>
                    </a:lnTo>
                    <a:lnTo>
                      <a:pt x="11" y="103"/>
                    </a:lnTo>
                    <a:lnTo>
                      <a:pt x="6" y="110"/>
                    </a:lnTo>
                    <a:lnTo>
                      <a:pt x="0" y="116"/>
                    </a:lnTo>
                    <a:lnTo>
                      <a:pt x="0" y="116"/>
                    </a:lnTo>
                    <a:lnTo>
                      <a:pt x="0" y="118"/>
                    </a:lnTo>
                    <a:lnTo>
                      <a:pt x="0" y="120"/>
                    </a:lnTo>
                    <a:lnTo>
                      <a:pt x="2" y="121"/>
                    </a:lnTo>
                    <a:lnTo>
                      <a:pt x="3" y="122"/>
                    </a:lnTo>
                    <a:lnTo>
                      <a:pt x="4" y="123"/>
                    </a:lnTo>
                    <a:lnTo>
                      <a:pt x="6" y="123"/>
                    </a:lnTo>
                    <a:lnTo>
                      <a:pt x="8" y="122"/>
                    </a:lnTo>
                    <a:lnTo>
                      <a:pt x="9" y="121"/>
                    </a:lnTo>
                    <a:lnTo>
                      <a:pt x="9" y="121"/>
                    </a:lnTo>
                    <a:lnTo>
                      <a:pt x="14" y="114"/>
                    </a:lnTo>
                    <a:lnTo>
                      <a:pt x="20" y="108"/>
                    </a:lnTo>
                    <a:lnTo>
                      <a:pt x="34" y="96"/>
                    </a:lnTo>
                    <a:lnTo>
                      <a:pt x="34" y="96"/>
                    </a:lnTo>
                    <a:lnTo>
                      <a:pt x="38" y="91"/>
                    </a:lnTo>
                    <a:lnTo>
                      <a:pt x="41" y="84"/>
                    </a:lnTo>
                    <a:lnTo>
                      <a:pt x="48" y="70"/>
                    </a:lnTo>
                    <a:lnTo>
                      <a:pt x="48" y="70"/>
                    </a:lnTo>
                    <a:lnTo>
                      <a:pt x="53" y="62"/>
                    </a:lnTo>
                    <a:lnTo>
                      <a:pt x="59" y="54"/>
                    </a:lnTo>
                    <a:lnTo>
                      <a:pt x="71" y="38"/>
                    </a:lnTo>
                    <a:lnTo>
                      <a:pt x="82" y="23"/>
                    </a:lnTo>
                    <a:lnTo>
                      <a:pt x="88" y="14"/>
                    </a:lnTo>
                    <a:lnTo>
                      <a:pt x="92" y="5"/>
                    </a:lnTo>
                    <a:lnTo>
                      <a:pt x="92" y="5"/>
                    </a:lnTo>
                    <a:lnTo>
                      <a:pt x="92" y="3"/>
                    </a:lnTo>
                    <a:lnTo>
                      <a:pt x="92" y="2"/>
                    </a:lnTo>
                    <a:lnTo>
                      <a:pt x="91" y="1"/>
                    </a:lnTo>
                    <a:lnTo>
                      <a:pt x="89" y="0"/>
                    </a:lnTo>
                    <a:lnTo>
                      <a:pt x="85" y="0"/>
                    </a:lnTo>
                    <a:lnTo>
                      <a:pt x="83" y="1"/>
                    </a:lnTo>
                    <a:lnTo>
                      <a:pt x="82" y="3"/>
                    </a:lnTo>
                    <a:lnTo>
                      <a:pt x="8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1006"/>
              <p:cNvSpPr>
                <a:spLocks/>
              </p:cNvSpPr>
              <p:nvPr/>
            </p:nvSpPr>
            <p:spPr bwMode="auto">
              <a:xfrm>
                <a:off x="4624388" y="2316163"/>
                <a:ext cx="38100" cy="47625"/>
              </a:xfrm>
              <a:custGeom>
                <a:avLst/>
                <a:gdLst/>
                <a:ahLst/>
                <a:cxnLst>
                  <a:cxn ang="0">
                    <a:pos x="64" y="4"/>
                  </a:cxn>
                  <a:cxn ang="0">
                    <a:pos x="64" y="4"/>
                  </a:cxn>
                  <a:cxn ang="0">
                    <a:pos x="63" y="10"/>
                  </a:cxn>
                  <a:cxn ang="0">
                    <a:pos x="60" y="16"/>
                  </a:cxn>
                  <a:cxn ang="0">
                    <a:pos x="55" y="22"/>
                  </a:cxn>
                  <a:cxn ang="0">
                    <a:pos x="51" y="27"/>
                  </a:cxn>
                  <a:cxn ang="0">
                    <a:pos x="42" y="37"/>
                  </a:cxn>
                  <a:cxn ang="0">
                    <a:pos x="33" y="47"/>
                  </a:cxn>
                  <a:cxn ang="0">
                    <a:pos x="33" y="47"/>
                  </a:cxn>
                  <a:cxn ang="0">
                    <a:pos x="16" y="64"/>
                  </a:cxn>
                  <a:cxn ang="0">
                    <a:pos x="0" y="85"/>
                  </a:cxn>
                  <a:cxn ang="0">
                    <a:pos x="0" y="85"/>
                  </a:cxn>
                  <a:cxn ang="0">
                    <a:pos x="0" y="86"/>
                  </a:cxn>
                  <a:cxn ang="0">
                    <a:pos x="0" y="88"/>
                  </a:cxn>
                  <a:cxn ang="0">
                    <a:pos x="2" y="89"/>
                  </a:cxn>
                  <a:cxn ang="0">
                    <a:pos x="3" y="91"/>
                  </a:cxn>
                  <a:cxn ang="0">
                    <a:pos x="6" y="91"/>
                  </a:cxn>
                  <a:cxn ang="0">
                    <a:pos x="8" y="91"/>
                  </a:cxn>
                  <a:cxn ang="0">
                    <a:pos x="9" y="89"/>
                  </a:cxn>
                  <a:cxn ang="0">
                    <a:pos x="9" y="89"/>
                  </a:cxn>
                  <a:cxn ang="0">
                    <a:pos x="19" y="76"/>
                  </a:cxn>
                  <a:cxn ang="0">
                    <a:pos x="30" y="63"/>
                  </a:cxn>
                  <a:cxn ang="0">
                    <a:pos x="52" y="39"/>
                  </a:cxn>
                  <a:cxn ang="0">
                    <a:pos x="52" y="39"/>
                  </a:cxn>
                  <a:cxn ang="0">
                    <a:pos x="60" y="32"/>
                  </a:cxn>
                  <a:cxn ang="0">
                    <a:pos x="66" y="24"/>
                  </a:cxn>
                  <a:cxn ang="0">
                    <a:pos x="71" y="14"/>
                  </a:cxn>
                  <a:cxn ang="0">
                    <a:pos x="72" y="9"/>
                  </a:cxn>
                  <a:cxn ang="0">
                    <a:pos x="73" y="4"/>
                  </a:cxn>
                  <a:cxn ang="0">
                    <a:pos x="73" y="4"/>
                  </a:cxn>
                  <a:cxn ang="0">
                    <a:pos x="73" y="2"/>
                  </a:cxn>
                  <a:cxn ang="0">
                    <a:pos x="72" y="1"/>
                  </a:cxn>
                  <a:cxn ang="0">
                    <a:pos x="71" y="0"/>
                  </a:cxn>
                  <a:cxn ang="0">
                    <a:pos x="69" y="0"/>
                  </a:cxn>
                  <a:cxn ang="0">
                    <a:pos x="66" y="1"/>
                  </a:cxn>
                  <a:cxn ang="0">
                    <a:pos x="65" y="2"/>
                  </a:cxn>
                  <a:cxn ang="0">
                    <a:pos x="64" y="4"/>
                  </a:cxn>
                  <a:cxn ang="0">
                    <a:pos x="64" y="4"/>
                  </a:cxn>
                </a:cxnLst>
                <a:rect l="0" t="0" r="r" b="b"/>
                <a:pathLst>
                  <a:path w="73" h="91">
                    <a:moveTo>
                      <a:pt x="64" y="4"/>
                    </a:moveTo>
                    <a:lnTo>
                      <a:pt x="64" y="4"/>
                    </a:lnTo>
                    <a:lnTo>
                      <a:pt x="63" y="10"/>
                    </a:lnTo>
                    <a:lnTo>
                      <a:pt x="60" y="16"/>
                    </a:lnTo>
                    <a:lnTo>
                      <a:pt x="55" y="22"/>
                    </a:lnTo>
                    <a:lnTo>
                      <a:pt x="51" y="27"/>
                    </a:lnTo>
                    <a:lnTo>
                      <a:pt x="42" y="37"/>
                    </a:lnTo>
                    <a:lnTo>
                      <a:pt x="33" y="47"/>
                    </a:lnTo>
                    <a:lnTo>
                      <a:pt x="33" y="47"/>
                    </a:lnTo>
                    <a:lnTo>
                      <a:pt x="16" y="64"/>
                    </a:lnTo>
                    <a:lnTo>
                      <a:pt x="0" y="85"/>
                    </a:lnTo>
                    <a:lnTo>
                      <a:pt x="0" y="85"/>
                    </a:lnTo>
                    <a:lnTo>
                      <a:pt x="0" y="86"/>
                    </a:lnTo>
                    <a:lnTo>
                      <a:pt x="0" y="88"/>
                    </a:lnTo>
                    <a:lnTo>
                      <a:pt x="2" y="89"/>
                    </a:lnTo>
                    <a:lnTo>
                      <a:pt x="3" y="91"/>
                    </a:lnTo>
                    <a:lnTo>
                      <a:pt x="6" y="91"/>
                    </a:lnTo>
                    <a:lnTo>
                      <a:pt x="8" y="91"/>
                    </a:lnTo>
                    <a:lnTo>
                      <a:pt x="9" y="89"/>
                    </a:lnTo>
                    <a:lnTo>
                      <a:pt x="9" y="89"/>
                    </a:lnTo>
                    <a:lnTo>
                      <a:pt x="19" y="76"/>
                    </a:lnTo>
                    <a:lnTo>
                      <a:pt x="30" y="63"/>
                    </a:lnTo>
                    <a:lnTo>
                      <a:pt x="52" y="39"/>
                    </a:lnTo>
                    <a:lnTo>
                      <a:pt x="52" y="39"/>
                    </a:lnTo>
                    <a:lnTo>
                      <a:pt x="60" y="32"/>
                    </a:lnTo>
                    <a:lnTo>
                      <a:pt x="66" y="24"/>
                    </a:lnTo>
                    <a:lnTo>
                      <a:pt x="71" y="14"/>
                    </a:lnTo>
                    <a:lnTo>
                      <a:pt x="72" y="9"/>
                    </a:lnTo>
                    <a:lnTo>
                      <a:pt x="73" y="4"/>
                    </a:lnTo>
                    <a:lnTo>
                      <a:pt x="73" y="4"/>
                    </a:lnTo>
                    <a:lnTo>
                      <a:pt x="73" y="2"/>
                    </a:lnTo>
                    <a:lnTo>
                      <a:pt x="72" y="1"/>
                    </a:lnTo>
                    <a:lnTo>
                      <a:pt x="71" y="0"/>
                    </a:lnTo>
                    <a:lnTo>
                      <a:pt x="69" y="0"/>
                    </a:lnTo>
                    <a:lnTo>
                      <a:pt x="66" y="1"/>
                    </a:lnTo>
                    <a:lnTo>
                      <a:pt x="65" y="2"/>
                    </a:lnTo>
                    <a:lnTo>
                      <a:pt x="64" y="4"/>
                    </a:lnTo>
                    <a:lnTo>
                      <a:pt x="6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1007"/>
              <p:cNvSpPr>
                <a:spLocks/>
              </p:cNvSpPr>
              <p:nvPr/>
            </p:nvSpPr>
            <p:spPr bwMode="auto">
              <a:xfrm>
                <a:off x="4687888" y="2322513"/>
                <a:ext cx="25400" cy="34925"/>
              </a:xfrm>
              <a:custGeom>
                <a:avLst/>
                <a:gdLst/>
                <a:ahLst/>
                <a:cxnLst>
                  <a:cxn ang="0">
                    <a:pos x="38" y="2"/>
                  </a:cxn>
                  <a:cxn ang="0">
                    <a:pos x="38" y="2"/>
                  </a:cxn>
                  <a:cxn ang="0">
                    <a:pos x="1" y="59"/>
                  </a:cxn>
                  <a:cxn ang="0">
                    <a:pos x="1" y="59"/>
                  </a:cxn>
                  <a:cxn ang="0">
                    <a:pos x="0" y="62"/>
                  </a:cxn>
                  <a:cxn ang="0">
                    <a:pos x="0" y="64"/>
                  </a:cxn>
                  <a:cxn ang="0">
                    <a:pos x="1" y="65"/>
                  </a:cxn>
                  <a:cxn ang="0">
                    <a:pos x="2" y="66"/>
                  </a:cxn>
                  <a:cxn ang="0">
                    <a:pos x="4" y="67"/>
                  </a:cxn>
                  <a:cxn ang="0">
                    <a:pos x="6" y="67"/>
                  </a:cxn>
                  <a:cxn ang="0">
                    <a:pos x="7" y="66"/>
                  </a:cxn>
                  <a:cxn ang="0">
                    <a:pos x="9" y="65"/>
                  </a:cxn>
                  <a:cxn ang="0">
                    <a:pos x="9" y="65"/>
                  </a:cxn>
                  <a:cxn ang="0">
                    <a:pos x="46" y="8"/>
                  </a:cxn>
                  <a:cxn ang="0">
                    <a:pos x="46" y="8"/>
                  </a:cxn>
                  <a:cxn ang="0">
                    <a:pos x="47" y="6"/>
                  </a:cxn>
                  <a:cxn ang="0">
                    <a:pos x="47" y="4"/>
                  </a:cxn>
                  <a:cxn ang="0">
                    <a:pos x="46" y="2"/>
                  </a:cxn>
                  <a:cxn ang="0">
                    <a:pos x="45" y="1"/>
                  </a:cxn>
                  <a:cxn ang="0">
                    <a:pos x="43" y="0"/>
                  </a:cxn>
                  <a:cxn ang="0">
                    <a:pos x="41" y="0"/>
                  </a:cxn>
                  <a:cxn ang="0">
                    <a:pos x="40" y="1"/>
                  </a:cxn>
                  <a:cxn ang="0">
                    <a:pos x="38" y="2"/>
                  </a:cxn>
                  <a:cxn ang="0">
                    <a:pos x="38" y="2"/>
                  </a:cxn>
                </a:cxnLst>
                <a:rect l="0" t="0" r="r" b="b"/>
                <a:pathLst>
                  <a:path w="47" h="67">
                    <a:moveTo>
                      <a:pt x="38" y="2"/>
                    </a:moveTo>
                    <a:lnTo>
                      <a:pt x="38" y="2"/>
                    </a:lnTo>
                    <a:lnTo>
                      <a:pt x="1" y="59"/>
                    </a:lnTo>
                    <a:lnTo>
                      <a:pt x="1" y="59"/>
                    </a:lnTo>
                    <a:lnTo>
                      <a:pt x="0" y="62"/>
                    </a:lnTo>
                    <a:lnTo>
                      <a:pt x="0" y="64"/>
                    </a:lnTo>
                    <a:lnTo>
                      <a:pt x="1" y="65"/>
                    </a:lnTo>
                    <a:lnTo>
                      <a:pt x="2" y="66"/>
                    </a:lnTo>
                    <a:lnTo>
                      <a:pt x="4" y="67"/>
                    </a:lnTo>
                    <a:lnTo>
                      <a:pt x="6" y="67"/>
                    </a:lnTo>
                    <a:lnTo>
                      <a:pt x="7" y="66"/>
                    </a:lnTo>
                    <a:lnTo>
                      <a:pt x="9" y="65"/>
                    </a:lnTo>
                    <a:lnTo>
                      <a:pt x="9" y="65"/>
                    </a:lnTo>
                    <a:lnTo>
                      <a:pt x="46" y="8"/>
                    </a:lnTo>
                    <a:lnTo>
                      <a:pt x="46" y="8"/>
                    </a:lnTo>
                    <a:lnTo>
                      <a:pt x="47" y="6"/>
                    </a:lnTo>
                    <a:lnTo>
                      <a:pt x="47" y="4"/>
                    </a:lnTo>
                    <a:lnTo>
                      <a:pt x="46" y="2"/>
                    </a:lnTo>
                    <a:lnTo>
                      <a:pt x="45" y="1"/>
                    </a:lnTo>
                    <a:lnTo>
                      <a:pt x="43" y="0"/>
                    </a:lnTo>
                    <a:lnTo>
                      <a:pt x="41" y="0"/>
                    </a:lnTo>
                    <a:lnTo>
                      <a:pt x="40"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008"/>
              <p:cNvSpPr>
                <a:spLocks/>
              </p:cNvSpPr>
              <p:nvPr/>
            </p:nvSpPr>
            <p:spPr bwMode="auto">
              <a:xfrm>
                <a:off x="4095751" y="2149476"/>
                <a:ext cx="746125" cy="649288"/>
              </a:xfrm>
              <a:custGeom>
                <a:avLst/>
                <a:gdLst/>
                <a:ahLst/>
                <a:cxnLst>
                  <a:cxn ang="0">
                    <a:pos x="1140" y="1223"/>
                  </a:cxn>
                  <a:cxn ang="0">
                    <a:pos x="915" y="1215"/>
                  </a:cxn>
                  <a:cxn ang="0">
                    <a:pos x="541" y="1215"/>
                  </a:cxn>
                  <a:cxn ang="0">
                    <a:pos x="268" y="1224"/>
                  </a:cxn>
                  <a:cxn ang="0">
                    <a:pos x="95" y="1200"/>
                  </a:cxn>
                  <a:cxn ang="0">
                    <a:pos x="40" y="1159"/>
                  </a:cxn>
                  <a:cxn ang="0">
                    <a:pos x="16" y="1026"/>
                  </a:cxn>
                  <a:cxn ang="0">
                    <a:pos x="25" y="1009"/>
                  </a:cxn>
                  <a:cxn ang="0">
                    <a:pos x="19" y="875"/>
                  </a:cxn>
                  <a:cxn ang="0">
                    <a:pos x="9" y="625"/>
                  </a:cxn>
                  <a:cxn ang="0">
                    <a:pos x="6" y="418"/>
                  </a:cxn>
                  <a:cxn ang="0">
                    <a:pos x="7" y="289"/>
                  </a:cxn>
                  <a:cxn ang="0">
                    <a:pos x="52" y="230"/>
                  </a:cxn>
                  <a:cxn ang="0">
                    <a:pos x="151" y="213"/>
                  </a:cxn>
                  <a:cxn ang="0">
                    <a:pos x="235" y="218"/>
                  </a:cxn>
                  <a:cxn ang="0">
                    <a:pos x="289" y="31"/>
                  </a:cxn>
                  <a:cxn ang="0">
                    <a:pos x="307" y="12"/>
                  </a:cxn>
                  <a:cxn ang="0">
                    <a:pos x="441" y="1"/>
                  </a:cxn>
                  <a:cxn ang="0">
                    <a:pos x="695" y="15"/>
                  </a:cxn>
                  <a:cxn ang="0">
                    <a:pos x="756" y="83"/>
                  </a:cxn>
                  <a:cxn ang="0">
                    <a:pos x="793" y="203"/>
                  </a:cxn>
                  <a:cxn ang="0">
                    <a:pos x="1105" y="200"/>
                  </a:cxn>
                  <a:cxn ang="0">
                    <a:pos x="1230" y="198"/>
                  </a:cxn>
                  <a:cxn ang="0">
                    <a:pos x="1356" y="241"/>
                  </a:cxn>
                  <a:cxn ang="0">
                    <a:pos x="1396" y="318"/>
                  </a:cxn>
                  <a:cxn ang="0">
                    <a:pos x="1403" y="390"/>
                  </a:cxn>
                  <a:cxn ang="0">
                    <a:pos x="1406" y="426"/>
                  </a:cxn>
                  <a:cxn ang="0">
                    <a:pos x="1379" y="431"/>
                  </a:cxn>
                  <a:cxn ang="0">
                    <a:pos x="1365" y="363"/>
                  </a:cxn>
                  <a:cxn ang="0">
                    <a:pos x="1332" y="271"/>
                  </a:cxn>
                  <a:cxn ang="0">
                    <a:pos x="1211" y="232"/>
                  </a:cxn>
                  <a:cxn ang="0">
                    <a:pos x="1047" y="238"/>
                  </a:cxn>
                  <a:cxn ang="0">
                    <a:pos x="777" y="239"/>
                  </a:cxn>
                  <a:cxn ang="0">
                    <a:pos x="760" y="229"/>
                  </a:cxn>
                  <a:cxn ang="0">
                    <a:pos x="747" y="174"/>
                  </a:cxn>
                  <a:cxn ang="0">
                    <a:pos x="714" y="77"/>
                  </a:cxn>
                  <a:cxn ang="0">
                    <a:pos x="647" y="43"/>
                  </a:cxn>
                  <a:cxn ang="0">
                    <a:pos x="476" y="39"/>
                  </a:cxn>
                  <a:cxn ang="0">
                    <a:pos x="320" y="66"/>
                  </a:cxn>
                  <a:cxn ang="0">
                    <a:pos x="298" y="168"/>
                  </a:cxn>
                  <a:cxn ang="0">
                    <a:pos x="267" y="232"/>
                  </a:cxn>
                  <a:cxn ang="0">
                    <a:pos x="264" y="252"/>
                  </a:cxn>
                  <a:cxn ang="0">
                    <a:pos x="245" y="258"/>
                  </a:cxn>
                  <a:cxn ang="0">
                    <a:pos x="175" y="252"/>
                  </a:cxn>
                  <a:cxn ang="0">
                    <a:pos x="80" y="259"/>
                  </a:cxn>
                  <a:cxn ang="0">
                    <a:pos x="44" y="298"/>
                  </a:cxn>
                  <a:cxn ang="0">
                    <a:pos x="46" y="541"/>
                  </a:cxn>
                  <a:cxn ang="0">
                    <a:pos x="55" y="893"/>
                  </a:cxn>
                  <a:cxn ang="0">
                    <a:pos x="56" y="1019"/>
                  </a:cxn>
                  <a:cxn ang="0">
                    <a:pos x="58" y="1106"/>
                  </a:cxn>
                  <a:cxn ang="0">
                    <a:pos x="101" y="1162"/>
                  </a:cxn>
                  <a:cxn ang="0">
                    <a:pos x="279" y="1186"/>
                  </a:cxn>
                  <a:cxn ang="0">
                    <a:pos x="440" y="1189"/>
                  </a:cxn>
                  <a:cxn ang="0">
                    <a:pos x="599" y="1178"/>
                  </a:cxn>
                  <a:cxn ang="0">
                    <a:pos x="880" y="1179"/>
                  </a:cxn>
                  <a:cxn ang="0">
                    <a:pos x="1084" y="1180"/>
                  </a:cxn>
                  <a:cxn ang="0">
                    <a:pos x="1208" y="1188"/>
                  </a:cxn>
                  <a:cxn ang="0">
                    <a:pos x="1248" y="1188"/>
                  </a:cxn>
                  <a:cxn ang="0">
                    <a:pos x="1276" y="1173"/>
                  </a:cxn>
                  <a:cxn ang="0">
                    <a:pos x="1296" y="1192"/>
                  </a:cxn>
                  <a:cxn ang="0">
                    <a:pos x="1261" y="1223"/>
                  </a:cxn>
                </a:cxnLst>
                <a:rect l="0" t="0" r="r" b="b"/>
                <a:pathLst>
                  <a:path w="1409" h="1227">
                    <a:moveTo>
                      <a:pt x="1221" y="1227"/>
                    </a:moveTo>
                    <a:lnTo>
                      <a:pt x="1221" y="1227"/>
                    </a:lnTo>
                    <a:lnTo>
                      <a:pt x="1205" y="1226"/>
                    </a:lnTo>
                    <a:lnTo>
                      <a:pt x="1190" y="1226"/>
                    </a:lnTo>
                    <a:lnTo>
                      <a:pt x="1190" y="1226"/>
                    </a:lnTo>
                    <a:lnTo>
                      <a:pt x="1176" y="1225"/>
                    </a:lnTo>
                    <a:lnTo>
                      <a:pt x="1176" y="1225"/>
                    </a:lnTo>
                    <a:lnTo>
                      <a:pt x="1140" y="1223"/>
                    </a:lnTo>
                    <a:lnTo>
                      <a:pt x="1105" y="1221"/>
                    </a:lnTo>
                    <a:lnTo>
                      <a:pt x="1104" y="1221"/>
                    </a:lnTo>
                    <a:lnTo>
                      <a:pt x="1104" y="1221"/>
                    </a:lnTo>
                    <a:lnTo>
                      <a:pt x="1049" y="1218"/>
                    </a:lnTo>
                    <a:lnTo>
                      <a:pt x="1021" y="1217"/>
                    </a:lnTo>
                    <a:lnTo>
                      <a:pt x="993" y="1216"/>
                    </a:lnTo>
                    <a:lnTo>
                      <a:pt x="993" y="1216"/>
                    </a:lnTo>
                    <a:lnTo>
                      <a:pt x="915" y="1215"/>
                    </a:lnTo>
                    <a:lnTo>
                      <a:pt x="838" y="1214"/>
                    </a:lnTo>
                    <a:lnTo>
                      <a:pt x="838" y="1214"/>
                    </a:lnTo>
                    <a:lnTo>
                      <a:pt x="760" y="1213"/>
                    </a:lnTo>
                    <a:lnTo>
                      <a:pt x="681" y="1212"/>
                    </a:lnTo>
                    <a:lnTo>
                      <a:pt x="681" y="1212"/>
                    </a:lnTo>
                    <a:lnTo>
                      <a:pt x="608" y="1213"/>
                    </a:lnTo>
                    <a:lnTo>
                      <a:pt x="541" y="1215"/>
                    </a:lnTo>
                    <a:lnTo>
                      <a:pt x="541" y="1215"/>
                    </a:lnTo>
                    <a:lnTo>
                      <a:pt x="494" y="1218"/>
                    </a:lnTo>
                    <a:lnTo>
                      <a:pt x="489" y="1218"/>
                    </a:lnTo>
                    <a:lnTo>
                      <a:pt x="489" y="1218"/>
                    </a:lnTo>
                    <a:lnTo>
                      <a:pt x="399" y="1223"/>
                    </a:lnTo>
                    <a:lnTo>
                      <a:pt x="354" y="1224"/>
                    </a:lnTo>
                    <a:lnTo>
                      <a:pt x="309" y="1225"/>
                    </a:lnTo>
                    <a:lnTo>
                      <a:pt x="309" y="1225"/>
                    </a:lnTo>
                    <a:lnTo>
                      <a:pt x="268" y="1224"/>
                    </a:lnTo>
                    <a:lnTo>
                      <a:pt x="228" y="1223"/>
                    </a:lnTo>
                    <a:lnTo>
                      <a:pt x="191" y="1220"/>
                    </a:lnTo>
                    <a:lnTo>
                      <a:pt x="157" y="1215"/>
                    </a:lnTo>
                    <a:lnTo>
                      <a:pt x="157" y="1215"/>
                    </a:lnTo>
                    <a:lnTo>
                      <a:pt x="141" y="1213"/>
                    </a:lnTo>
                    <a:lnTo>
                      <a:pt x="126" y="1209"/>
                    </a:lnTo>
                    <a:lnTo>
                      <a:pt x="109" y="1205"/>
                    </a:lnTo>
                    <a:lnTo>
                      <a:pt x="95" y="1200"/>
                    </a:lnTo>
                    <a:lnTo>
                      <a:pt x="80" y="1194"/>
                    </a:lnTo>
                    <a:lnTo>
                      <a:pt x="67" y="1187"/>
                    </a:lnTo>
                    <a:lnTo>
                      <a:pt x="61" y="1183"/>
                    </a:lnTo>
                    <a:lnTo>
                      <a:pt x="55" y="1177"/>
                    </a:lnTo>
                    <a:lnTo>
                      <a:pt x="50" y="1172"/>
                    </a:lnTo>
                    <a:lnTo>
                      <a:pt x="45" y="1167"/>
                    </a:lnTo>
                    <a:lnTo>
                      <a:pt x="45" y="1167"/>
                    </a:lnTo>
                    <a:lnTo>
                      <a:pt x="40" y="1159"/>
                    </a:lnTo>
                    <a:lnTo>
                      <a:pt x="36" y="1150"/>
                    </a:lnTo>
                    <a:lnTo>
                      <a:pt x="27" y="1134"/>
                    </a:lnTo>
                    <a:lnTo>
                      <a:pt x="22" y="1117"/>
                    </a:lnTo>
                    <a:lnTo>
                      <a:pt x="19" y="1101"/>
                    </a:lnTo>
                    <a:lnTo>
                      <a:pt x="17" y="1083"/>
                    </a:lnTo>
                    <a:lnTo>
                      <a:pt x="16" y="1065"/>
                    </a:lnTo>
                    <a:lnTo>
                      <a:pt x="16" y="1029"/>
                    </a:lnTo>
                    <a:lnTo>
                      <a:pt x="16" y="1026"/>
                    </a:lnTo>
                    <a:lnTo>
                      <a:pt x="16" y="1026"/>
                    </a:lnTo>
                    <a:lnTo>
                      <a:pt x="17" y="1023"/>
                    </a:lnTo>
                    <a:lnTo>
                      <a:pt x="18" y="1019"/>
                    </a:lnTo>
                    <a:lnTo>
                      <a:pt x="20" y="1016"/>
                    </a:lnTo>
                    <a:lnTo>
                      <a:pt x="23" y="1013"/>
                    </a:lnTo>
                    <a:lnTo>
                      <a:pt x="24" y="1012"/>
                    </a:lnTo>
                    <a:lnTo>
                      <a:pt x="25" y="1009"/>
                    </a:lnTo>
                    <a:lnTo>
                      <a:pt x="25" y="1009"/>
                    </a:lnTo>
                    <a:lnTo>
                      <a:pt x="25" y="1001"/>
                    </a:lnTo>
                    <a:lnTo>
                      <a:pt x="25" y="1001"/>
                    </a:lnTo>
                    <a:lnTo>
                      <a:pt x="23" y="961"/>
                    </a:lnTo>
                    <a:lnTo>
                      <a:pt x="23" y="959"/>
                    </a:lnTo>
                    <a:lnTo>
                      <a:pt x="23" y="959"/>
                    </a:lnTo>
                    <a:lnTo>
                      <a:pt x="22" y="927"/>
                    </a:lnTo>
                    <a:lnTo>
                      <a:pt x="22" y="927"/>
                    </a:lnTo>
                    <a:lnTo>
                      <a:pt x="19" y="875"/>
                    </a:lnTo>
                    <a:lnTo>
                      <a:pt x="19" y="875"/>
                    </a:lnTo>
                    <a:lnTo>
                      <a:pt x="18" y="830"/>
                    </a:lnTo>
                    <a:lnTo>
                      <a:pt x="15" y="786"/>
                    </a:lnTo>
                    <a:lnTo>
                      <a:pt x="15" y="786"/>
                    </a:lnTo>
                    <a:lnTo>
                      <a:pt x="12" y="759"/>
                    </a:lnTo>
                    <a:lnTo>
                      <a:pt x="11" y="732"/>
                    </a:lnTo>
                    <a:lnTo>
                      <a:pt x="9" y="679"/>
                    </a:lnTo>
                    <a:lnTo>
                      <a:pt x="9" y="625"/>
                    </a:lnTo>
                    <a:lnTo>
                      <a:pt x="10" y="572"/>
                    </a:lnTo>
                    <a:lnTo>
                      <a:pt x="10" y="570"/>
                    </a:lnTo>
                    <a:lnTo>
                      <a:pt x="10" y="570"/>
                    </a:lnTo>
                    <a:lnTo>
                      <a:pt x="10" y="522"/>
                    </a:lnTo>
                    <a:lnTo>
                      <a:pt x="10" y="475"/>
                    </a:lnTo>
                    <a:lnTo>
                      <a:pt x="10" y="475"/>
                    </a:lnTo>
                    <a:lnTo>
                      <a:pt x="9" y="448"/>
                    </a:lnTo>
                    <a:lnTo>
                      <a:pt x="6" y="418"/>
                    </a:lnTo>
                    <a:lnTo>
                      <a:pt x="6" y="418"/>
                    </a:lnTo>
                    <a:lnTo>
                      <a:pt x="2" y="394"/>
                    </a:lnTo>
                    <a:lnTo>
                      <a:pt x="0" y="370"/>
                    </a:lnTo>
                    <a:lnTo>
                      <a:pt x="0" y="345"/>
                    </a:lnTo>
                    <a:lnTo>
                      <a:pt x="0" y="322"/>
                    </a:lnTo>
                    <a:lnTo>
                      <a:pt x="2" y="311"/>
                    </a:lnTo>
                    <a:lnTo>
                      <a:pt x="3" y="299"/>
                    </a:lnTo>
                    <a:lnTo>
                      <a:pt x="7" y="289"/>
                    </a:lnTo>
                    <a:lnTo>
                      <a:pt x="10" y="279"/>
                    </a:lnTo>
                    <a:lnTo>
                      <a:pt x="14" y="269"/>
                    </a:lnTo>
                    <a:lnTo>
                      <a:pt x="20" y="260"/>
                    </a:lnTo>
                    <a:lnTo>
                      <a:pt x="26" y="252"/>
                    </a:lnTo>
                    <a:lnTo>
                      <a:pt x="34" y="243"/>
                    </a:lnTo>
                    <a:lnTo>
                      <a:pt x="34" y="243"/>
                    </a:lnTo>
                    <a:lnTo>
                      <a:pt x="42" y="236"/>
                    </a:lnTo>
                    <a:lnTo>
                      <a:pt x="52" y="230"/>
                    </a:lnTo>
                    <a:lnTo>
                      <a:pt x="63" y="225"/>
                    </a:lnTo>
                    <a:lnTo>
                      <a:pt x="74" y="221"/>
                    </a:lnTo>
                    <a:lnTo>
                      <a:pt x="87" y="218"/>
                    </a:lnTo>
                    <a:lnTo>
                      <a:pt x="101" y="214"/>
                    </a:lnTo>
                    <a:lnTo>
                      <a:pt x="116" y="213"/>
                    </a:lnTo>
                    <a:lnTo>
                      <a:pt x="133" y="213"/>
                    </a:lnTo>
                    <a:lnTo>
                      <a:pt x="133" y="213"/>
                    </a:lnTo>
                    <a:lnTo>
                      <a:pt x="151" y="213"/>
                    </a:lnTo>
                    <a:lnTo>
                      <a:pt x="167" y="214"/>
                    </a:lnTo>
                    <a:lnTo>
                      <a:pt x="202" y="218"/>
                    </a:lnTo>
                    <a:lnTo>
                      <a:pt x="204" y="218"/>
                    </a:lnTo>
                    <a:lnTo>
                      <a:pt x="204" y="218"/>
                    </a:lnTo>
                    <a:lnTo>
                      <a:pt x="228" y="221"/>
                    </a:lnTo>
                    <a:lnTo>
                      <a:pt x="233" y="221"/>
                    </a:lnTo>
                    <a:lnTo>
                      <a:pt x="235" y="218"/>
                    </a:lnTo>
                    <a:lnTo>
                      <a:pt x="235" y="218"/>
                    </a:lnTo>
                    <a:lnTo>
                      <a:pt x="245" y="193"/>
                    </a:lnTo>
                    <a:lnTo>
                      <a:pt x="255" y="169"/>
                    </a:lnTo>
                    <a:lnTo>
                      <a:pt x="264" y="146"/>
                    </a:lnTo>
                    <a:lnTo>
                      <a:pt x="271" y="122"/>
                    </a:lnTo>
                    <a:lnTo>
                      <a:pt x="277" y="98"/>
                    </a:lnTo>
                    <a:lnTo>
                      <a:pt x="282" y="76"/>
                    </a:lnTo>
                    <a:lnTo>
                      <a:pt x="286" y="53"/>
                    </a:lnTo>
                    <a:lnTo>
                      <a:pt x="289" y="31"/>
                    </a:lnTo>
                    <a:lnTo>
                      <a:pt x="289" y="31"/>
                    </a:lnTo>
                    <a:lnTo>
                      <a:pt x="291" y="25"/>
                    </a:lnTo>
                    <a:lnTo>
                      <a:pt x="294" y="20"/>
                    </a:lnTo>
                    <a:lnTo>
                      <a:pt x="298" y="17"/>
                    </a:lnTo>
                    <a:lnTo>
                      <a:pt x="304" y="13"/>
                    </a:lnTo>
                    <a:lnTo>
                      <a:pt x="306" y="13"/>
                    </a:lnTo>
                    <a:lnTo>
                      <a:pt x="307" y="12"/>
                    </a:lnTo>
                    <a:lnTo>
                      <a:pt x="307" y="12"/>
                    </a:lnTo>
                    <a:lnTo>
                      <a:pt x="310" y="9"/>
                    </a:lnTo>
                    <a:lnTo>
                      <a:pt x="312" y="8"/>
                    </a:lnTo>
                    <a:lnTo>
                      <a:pt x="316" y="7"/>
                    </a:lnTo>
                    <a:lnTo>
                      <a:pt x="320" y="6"/>
                    </a:lnTo>
                    <a:lnTo>
                      <a:pt x="320" y="6"/>
                    </a:lnTo>
                    <a:lnTo>
                      <a:pt x="361" y="4"/>
                    </a:lnTo>
                    <a:lnTo>
                      <a:pt x="401" y="2"/>
                    </a:lnTo>
                    <a:lnTo>
                      <a:pt x="441" y="1"/>
                    </a:lnTo>
                    <a:lnTo>
                      <a:pt x="479" y="0"/>
                    </a:lnTo>
                    <a:lnTo>
                      <a:pt x="479" y="0"/>
                    </a:lnTo>
                    <a:lnTo>
                      <a:pt x="532" y="1"/>
                    </a:lnTo>
                    <a:lnTo>
                      <a:pt x="584" y="3"/>
                    </a:lnTo>
                    <a:lnTo>
                      <a:pt x="634" y="7"/>
                    </a:lnTo>
                    <a:lnTo>
                      <a:pt x="681" y="12"/>
                    </a:lnTo>
                    <a:lnTo>
                      <a:pt x="681" y="12"/>
                    </a:lnTo>
                    <a:lnTo>
                      <a:pt x="695" y="15"/>
                    </a:lnTo>
                    <a:lnTo>
                      <a:pt x="707" y="20"/>
                    </a:lnTo>
                    <a:lnTo>
                      <a:pt x="719" y="26"/>
                    </a:lnTo>
                    <a:lnTo>
                      <a:pt x="729" y="33"/>
                    </a:lnTo>
                    <a:lnTo>
                      <a:pt x="737" y="42"/>
                    </a:lnTo>
                    <a:lnTo>
                      <a:pt x="745" y="54"/>
                    </a:lnTo>
                    <a:lnTo>
                      <a:pt x="751" y="67"/>
                    </a:lnTo>
                    <a:lnTo>
                      <a:pt x="756" y="83"/>
                    </a:lnTo>
                    <a:lnTo>
                      <a:pt x="756" y="83"/>
                    </a:lnTo>
                    <a:lnTo>
                      <a:pt x="766" y="118"/>
                    </a:lnTo>
                    <a:lnTo>
                      <a:pt x="766" y="118"/>
                    </a:lnTo>
                    <a:lnTo>
                      <a:pt x="774" y="138"/>
                    </a:lnTo>
                    <a:lnTo>
                      <a:pt x="779" y="157"/>
                    </a:lnTo>
                    <a:lnTo>
                      <a:pt x="784" y="177"/>
                    </a:lnTo>
                    <a:lnTo>
                      <a:pt x="787" y="198"/>
                    </a:lnTo>
                    <a:lnTo>
                      <a:pt x="788" y="203"/>
                    </a:lnTo>
                    <a:lnTo>
                      <a:pt x="793" y="203"/>
                    </a:lnTo>
                    <a:lnTo>
                      <a:pt x="793" y="203"/>
                    </a:lnTo>
                    <a:lnTo>
                      <a:pt x="901" y="204"/>
                    </a:lnTo>
                    <a:lnTo>
                      <a:pt x="901" y="204"/>
                    </a:lnTo>
                    <a:lnTo>
                      <a:pt x="1026" y="204"/>
                    </a:lnTo>
                    <a:lnTo>
                      <a:pt x="1026" y="204"/>
                    </a:lnTo>
                    <a:lnTo>
                      <a:pt x="1046" y="204"/>
                    </a:lnTo>
                    <a:lnTo>
                      <a:pt x="1066" y="203"/>
                    </a:lnTo>
                    <a:lnTo>
                      <a:pt x="1105" y="200"/>
                    </a:lnTo>
                    <a:lnTo>
                      <a:pt x="1105" y="200"/>
                    </a:lnTo>
                    <a:lnTo>
                      <a:pt x="1144" y="197"/>
                    </a:lnTo>
                    <a:lnTo>
                      <a:pt x="1163" y="195"/>
                    </a:lnTo>
                    <a:lnTo>
                      <a:pt x="1182" y="195"/>
                    </a:lnTo>
                    <a:lnTo>
                      <a:pt x="1182" y="195"/>
                    </a:lnTo>
                    <a:lnTo>
                      <a:pt x="1207" y="196"/>
                    </a:lnTo>
                    <a:lnTo>
                      <a:pt x="1230" y="198"/>
                    </a:lnTo>
                    <a:lnTo>
                      <a:pt x="1230" y="198"/>
                    </a:lnTo>
                    <a:lnTo>
                      <a:pt x="1249" y="202"/>
                    </a:lnTo>
                    <a:lnTo>
                      <a:pt x="1271" y="206"/>
                    </a:lnTo>
                    <a:lnTo>
                      <a:pt x="1294" y="212"/>
                    </a:lnTo>
                    <a:lnTo>
                      <a:pt x="1317" y="221"/>
                    </a:lnTo>
                    <a:lnTo>
                      <a:pt x="1327" y="225"/>
                    </a:lnTo>
                    <a:lnTo>
                      <a:pt x="1337" y="230"/>
                    </a:lnTo>
                    <a:lnTo>
                      <a:pt x="1348" y="235"/>
                    </a:lnTo>
                    <a:lnTo>
                      <a:pt x="1356" y="241"/>
                    </a:lnTo>
                    <a:lnTo>
                      <a:pt x="1364" y="249"/>
                    </a:lnTo>
                    <a:lnTo>
                      <a:pt x="1372" y="256"/>
                    </a:lnTo>
                    <a:lnTo>
                      <a:pt x="1378" y="263"/>
                    </a:lnTo>
                    <a:lnTo>
                      <a:pt x="1383" y="273"/>
                    </a:lnTo>
                    <a:lnTo>
                      <a:pt x="1383" y="273"/>
                    </a:lnTo>
                    <a:lnTo>
                      <a:pt x="1388" y="287"/>
                    </a:lnTo>
                    <a:lnTo>
                      <a:pt x="1393" y="303"/>
                    </a:lnTo>
                    <a:lnTo>
                      <a:pt x="1396" y="318"/>
                    </a:lnTo>
                    <a:lnTo>
                      <a:pt x="1400" y="335"/>
                    </a:lnTo>
                    <a:lnTo>
                      <a:pt x="1401" y="345"/>
                    </a:lnTo>
                    <a:lnTo>
                      <a:pt x="1401" y="345"/>
                    </a:lnTo>
                    <a:lnTo>
                      <a:pt x="1402" y="356"/>
                    </a:lnTo>
                    <a:lnTo>
                      <a:pt x="1402" y="370"/>
                    </a:lnTo>
                    <a:lnTo>
                      <a:pt x="1402" y="370"/>
                    </a:lnTo>
                    <a:lnTo>
                      <a:pt x="1402" y="379"/>
                    </a:lnTo>
                    <a:lnTo>
                      <a:pt x="1403" y="390"/>
                    </a:lnTo>
                    <a:lnTo>
                      <a:pt x="1404" y="399"/>
                    </a:lnTo>
                    <a:lnTo>
                      <a:pt x="1407" y="408"/>
                    </a:lnTo>
                    <a:lnTo>
                      <a:pt x="1407" y="408"/>
                    </a:lnTo>
                    <a:lnTo>
                      <a:pt x="1409" y="412"/>
                    </a:lnTo>
                    <a:lnTo>
                      <a:pt x="1409" y="418"/>
                    </a:lnTo>
                    <a:lnTo>
                      <a:pt x="1408" y="422"/>
                    </a:lnTo>
                    <a:lnTo>
                      <a:pt x="1406" y="426"/>
                    </a:lnTo>
                    <a:lnTo>
                      <a:pt x="1406" y="426"/>
                    </a:lnTo>
                    <a:lnTo>
                      <a:pt x="1403" y="430"/>
                    </a:lnTo>
                    <a:lnTo>
                      <a:pt x="1399" y="433"/>
                    </a:lnTo>
                    <a:lnTo>
                      <a:pt x="1394" y="435"/>
                    </a:lnTo>
                    <a:lnTo>
                      <a:pt x="1389" y="436"/>
                    </a:lnTo>
                    <a:lnTo>
                      <a:pt x="1389" y="436"/>
                    </a:lnTo>
                    <a:lnTo>
                      <a:pt x="1385" y="435"/>
                    </a:lnTo>
                    <a:lnTo>
                      <a:pt x="1382" y="433"/>
                    </a:lnTo>
                    <a:lnTo>
                      <a:pt x="1379" y="431"/>
                    </a:lnTo>
                    <a:lnTo>
                      <a:pt x="1376" y="427"/>
                    </a:lnTo>
                    <a:lnTo>
                      <a:pt x="1376" y="427"/>
                    </a:lnTo>
                    <a:lnTo>
                      <a:pt x="1373" y="419"/>
                    </a:lnTo>
                    <a:lnTo>
                      <a:pt x="1371" y="411"/>
                    </a:lnTo>
                    <a:lnTo>
                      <a:pt x="1367" y="395"/>
                    </a:lnTo>
                    <a:lnTo>
                      <a:pt x="1365" y="378"/>
                    </a:lnTo>
                    <a:lnTo>
                      <a:pt x="1365" y="363"/>
                    </a:lnTo>
                    <a:lnTo>
                      <a:pt x="1365" y="363"/>
                    </a:lnTo>
                    <a:lnTo>
                      <a:pt x="1363" y="335"/>
                    </a:lnTo>
                    <a:lnTo>
                      <a:pt x="1361" y="321"/>
                    </a:lnTo>
                    <a:lnTo>
                      <a:pt x="1358" y="307"/>
                    </a:lnTo>
                    <a:lnTo>
                      <a:pt x="1358" y="307"/>
                    </a:lnTo>
                    <a:lnTo>
                      <a:pt x="1354" y="297"/>
                    </a:lnTo>
                    <a:lnTo>
                      <a:pt x="1348" y="288"/>
                    </a:lnTo>
                    <a:lnTo>
                      <a:pt x="1340" y="280"/>
                    </a:lnTo>
                    <a:lnTo>
                      <a:pt x="1332" y="271"/>
                    </a:lnTo>
                    <a:lnTo>
                      <a:pt x="1322" y="265"/>
                    </a:lnTo>
                    <a:lnTo>
                      <a:pt x="1311" y="258"/>
                    </a:lnTo>
                    <a:lnTo>
                      <a:pt x="1300" y="253"/>
                    </a:lnTo>
                    <a:lnTo>
                      <a:pt x="1288" y="248"/>
                    </a:lnTo>
                    <a:lnTo>
                      <a:pt x="1275" y="243"/>
                    </a:lnTo>
                    <a:lnTo>
                      <a:pt x="1263" y="240"/>
                    </a:lnTo>
                    <a:lnTo>
                      <a:pt x="1237" y="235"/>
                    </a:lnTo>
                    <a:lnTo>
                      <a:pt x="1211" y="232"/>
                    </a:lnTo>
                    <a:lnTo>
                      <a:pt x="1188" y="231"/>
                    </a:lnTo>
                    <a:lnTo>
                      <a:pt x="1188" y="231"/>
                    </a:lnTo>
                    <a:lnTo>
                      <a:pt x="1181" y="231"/>
                    </a:lnTo>
                    <a:lnTo>
                      <a:pt x="1181" y="231"/>
                    </a:lnTo>
                    <a:lnTo>
                      <a:pt x="1140" y="233"/>
                    </a:lnTo>
                    <a:lnTo>
                      <a:pt x="1101" y="235"/>
                    </a:lnTo>
                    <a:lnTo>
                      <a:pt x="1101" y="235"/>
                    </a:lnTo>
                    <a:lnTo>
                      <a:pt x="1047" y="238"/>
                    </a:lnTo>
                    <a:lnTo>
                      <a:pt x="1019" y="239"/>
                    </a:lnTo>
                    <a:lnTo>
                      <a:pt x="991" y="239"/>
                    </a:lnTo>
                    <a:lnTo>
                      <a:pt x="991" y="239"/>
                    </a:lnTo>
                    <a:lnTo>
                      <a:pt x="975" y="239"/>
                    </a:lnTo>
                    <a:lnTo>
                      <a:pt x="975" y="239"/>
                    </a:lnTo>
                    <a:lnTo>
                      <a:pt x="920" y="239"/>
                    </a:lnTo>
                    <a:lnTo>
                      <a:pt x="872" y="239"/>
                    </a:lnTo>
                    <a:lnTo>
                      <a:pt x="777" y="239"/>
                    </a:lnTo>
                    <a:lnTo>
                      <a:pt x="777" y="239"/>
                    </a:lnTo>
                    <a:lnTo>
                      <a:pt x="771" y="238"/>
                    </a:lnTo>
                    <a:lnTo>
                      <a:pt x="767" y="237"/>
                    </a:lnTo>
                    <a:lnTo>
                      <a:pt x="764" y="234"/>
                    </a:lnTo>
                    <a:lnTo>
                      <a:pt x="762" y="231"/>
                    </a:lnTo>
                    <a:lnTo>
                      <a:pt x="761" y="230"/>
                    </a:lnTo>
                    <a:lnTo>
                      <a:pt x="760" y="229"/>
                    </a:lnTo>
                    <a:lnTo>
                      <a:pt x="760" y="229"/>
                    </a:lnTo>
                    <a:lnTo>
                      <a:pt x="756" y="227"/>
                    </a:lnTo>
                    <a:lnTo>
                      <a:pt x="754" y="223"/>
                    </a:lnTo>
                    <a:lnTo>
                      <a:pt x="753" y="219"/>
                    </a:lnTo>
                    <a:lnTo>
                      <a:pt x="752" y="214"/>
                    </a:lnTo>
                    <a:lnTo>
                      <a:pt x="752" y="214"/>
                    </a:lnTo>
                    <a:lnTo>
                      <a:pt x="752" y="204"/>
                    </a:lnTo>
                    <a:lnTo>
                      <a:pt x="751" y="194"/>
                    </a:lnTo>
                    <a:lnTo>
                      <a:pt x="747" y="174"/>
                    </a:lnTo>
                    <a:lnTo>
                      <a:pt x="740" y="154"/>
                    </a:lnTo>
                    <a:lnTo>
                      <a:pt x="734" y="135"/>
                    </a:lnTo>
                    <a:lnTo>
                      <a:pt x="734" y="135"/>
                    </a:lnTo>
                    <a:lnTo>
                      <a:pt x="727" y="114"/>
                    </a:lnTo>
                    <a:lnTo>
                      <a:pt x="721" y="92"/>
                    </a:lnTo>
                    <a:lnTo>
                      <a:pt x="721" y="92"/>
                    </a:lnTo>
                    <a:lnTo>
                      <a:pt x="719" y="84"/>
                    </a:lnTo>
                    <a:lnTo>
                      <a:pt x="714" y="77"/>
                    </a:lnTo>
                    <a:lnTo>
                      <a:pt x="710" y="69"/>
                    </a:lnTo>
                    <a:lnTo>
                      <a:pt x="705" y="64"/>
                    </a:lnTo>
                    <a:lnTo>
                      <a:pt x="699" y="59"/>
                    </a:lnTo>
                    <a:lnTo>
                      <a:pt x="693" y="55"/>
                    </a:lnTo>
                    <a:lnTo>
                      <a:pt x="686" y="52"/>
                    </a:lnTo>
                    <a:lnTo>
                      <a:pt x="679" y="49"/>
                    </a:lnTo>
                    <a:lnTo>
                      <a:pt x="664" y="46"/>
                    </a:lnTo>
                    <a:lnTo>
                      <a:pt x="647" y="43"/>
                    </a:lnTo>
                    <a:lnTo>
                      <a:pt x="631" y="42"/>
                    </a:lnTo>
                    <a:lnTo>
                      <a:pt x="615" y="42"/>
                    </a:lnTo>
                    <a:lnTo>
                      <a:pt x="605" y="42"/>
                    </a:lnTo>
                    <a:lnTo>
                      <a:pt x="605" y="42"/>
                    </a:lnTo>
                    <a:lnTo>
                      <a:pt x="530" y="41"/>
                    </a:lnTo>
                    <a:lnTo>
                      <a:pt x="528" y="40"/>
                    </a:lnTo>
                    <a:lnTo>
                      <a:pt x="528" y="40"/>
                    </a:lnTo>
                    <a:lnTo>
                      <a:pt x="476" y="39"/>
                    </a:lnTo>
                    <a:lnTo>
                      <a:pt x="424" y="39"/>
                    </a:lnTo>
                    <a:lnTo>
                      <a:pt x="424" y="39"/>
                    </a:lnTo>
                    <a:lnTo>
                      <a:pt x="374" y="39"/>
                    </a:lnTo>
                    <a:lnTo>
                      <a:pt x="329" y="41"/>
                    </a:lnTo>
                    <a:lnTo>
                      <a:pt x="324" y="42"/>
                    </a:lnTo>
                    <a:lnTo>
                      <a:pt x="323" y="47"/>
                    </a:lnTo>
                    <a:lnTo>
                      <a:pt x="323" y="47"/>
                    </a:lnTo>
                    <a:lnTo>
                      <a:pt x="320" y="66"/>
                    </a:lnTo>
                    <a:lnTo>
                      <a:pt x="316" y="87"/>
                    </a:lnTo>
                    <a:lnTo>
                      <a:pt x="308" y="126"/>
                    </a:lnTo>
                    <a:lnTo>
                      <a:pt x="308" y="127"/>
                    </a:lnTo>
                    <a:lnTo>
                      <a:pt x="308" y="127"/>
                    </a:lnTo>
                    <a:lnTo>
                      <a:pt x="302" y="153"/>
                    </a:lnTo>
                    <a:lnTo>
                      <a:pt x="302" y="153"/>
                    </a:lnTo>
                    <a:lnTo>
                      <a:pt x="300" y="162"/>
                    </a:lnTo>
                    <a:lnTo>
                      <a:pt x="298" y="168"/>
                    </a:lnTo>
                    <a:lnTo>
                      <a:pt x="292" y="178"/>
                    </a:lnTo>
                    <a:lnTo>
                      <a:pt x="292" y="178"/>
                    </a:lnTo>
                    <a:lnTo>
                      <a:pt x="287" y="184"/>
                    </a:lnTo>
                    <a:lnTo>
                      <a:pt x="283" y="193"/>
                    </a:lnTo>
                    <a:lnTo>
                      <a:pt x="283" y="193"/>
                    </a:lnTo>
                    <a:lnTo>
                      <a:pt x="274" y="214"/>
                    </a:lnTo>
                    <a:lnTo>
                      <a:pt x="274" y="214"/>
                    </a:lnTo>
                    <a:lnTo>
                      <a:pt x="267" y="232"/>
                    </a:lnTo>
                    <a:lnTo>
                      <a:pt x="266" y="234"/>
                    </a:lnTo>
                    <a:lnTo>
                      <a:pt x="267" y="235"/>
                    </a:lnTo>
                    <a:lnTo>
                      <a:pt x="267" y="235"/>
                    </a:lnTo>
                    <a:lnTo>
                      <a:pt x="268" y="239"/>
                    </a:lnTo>
                    <a:lnTo>
                      <a:pt x="267" y="245"/>
                    </a:lnTo>
                    <a:lnTo>
                      <a:pt x="266" y="248"/>
                    </a:lnTo>
                    <a:lnTo>
                      <a:pt x="264" y="252"/>
                    </a:lnTo>
                    <a:lnTo>
                      <a:pt x="264" y="252"/>
                    </a:lnTo>
                    <a:lnTo>
                      <a:pt x="262" y="255"/>
                    </a:lnTo>
                    <a:lnTo>
                      <a:pt x="258" y="256"/>
                    </a:lnTo>
                    <a:lnTo>
                      <a:pt x="254" y="258"/>
                    </a:lnTo>
                    <a:lnTo>
                      <a:pt x="250" y="258"/>
                    </a:lnTo>
                    <a:lnTo>
                      <a:pt x="248" y="258"/>
                    </a:lnTo>
                    <a:lnTo>
                      <a:pt x="248" y="258"/>
                    </a:lnTo>
                    <a:lnTo>
                      <a:pt x="248" y="258"/>
                    </a:lnTo>
                    <a:lnTo>
                      <a:pt x="245" y="258"/>
                    </a:lnTo>
                    <a:lnTo>
                      <a:pt x="245" y="258"/>
                    </a:lnTo>
                    <a:lnTo>
                      <a:pt x="241" y="258"/>
                    </a:lnTo>
                    <a:lnTo>
                      <a:pt x="241" y="258"/>
                    </a:lnTo>
                    <a:lnTo>
                      <a:pt x="240" y="258"/>
                    </a:lnTo>
                    <a:lnTo>
                      <a:pt x="240" y="258"/>
                    </a:lnTo>
                    <a:lnTo>
                      <a:pt x="208" y="255"/>
                    </a:lnTo>
                    <a:lnTo>
                      <a:pt x="208" y="255"/>
                    </a:lnTo>
                    <a:lnTo>
                      <a:pt x="175" y="252"/>
                    </a:lnTo>
                    <a:lnTo>
                      <a:pt x="157" y="251"/>
                    </a:lnTo>
                    <a:lnTo>
                      <a:pt x="140" y="250"/>
                    </a:lnTo>
                    <a:lnTo>
                      <a:pt x="140" y="250"/>
                    </a:lnTo>
                    <a:lnTo>
                      <a:pt x="127" y="251"/>
                    </a:lnTo>
                    <a:lnTo>
                      <a:pt x="113" y="252"/>
                    </a:lnTo>
                    <a:lnTo>
                      <a:pt x="101" y="254"/>
                    </a:lnTo>
                    <a:lnTo>
                      <a:pt x="91" y="256"/>
                    </a:lnTo>
                    <a:lnTo>
                      <a:pt x="80" y="259"/>
                    </a:lnTo>
                    <a:lnTo>
                      <a:pt x="72" y="264"/>
                    </a:lnTo>
                    <a:lnTo>
                      <a:pt x="65" y="268"/>
                    </a:lnTo>
                    <a:lnTo>
                      <a:pt x="58" y="275"/>
                    </a:lnTo>
                    <a:lnTo>
                      <a:pt x="58" y="275"/>
                    </a:lnTo>
                    <a:lnTo>
                      <a:pt x="53" y="280"/>
                    </a:lnTo>
                    <a:lnTo>
                      <a:pt x="49" y="286"/>
                    </a:lnTo>
                    <a:lnTo>
                      <a:pt x="46" y="292"/>
                    </a:lnTo>
                    <a:lnTo>
                      <a:pt x="44" y="298"/>
                    </a:lnTo>
                    <a:lnTo>
                      <a:pt x="42" y="306"/>
                    </a:lnTo>
                    <a:lnTo>
                      <a:pt x="41" y="314"/>
                    </a:lnTo>
                    <a:lnTo>
                      <a:pt x="40" y="322"/>
                    </a:lnTo>
                    <a:lnTo>
                      <a:pt x="40" y="332"/>
                    </a:lnTo>
                    <a:lnTo>
                      <a:pt x="41" y="368"/>
                    </a:lnTo>
                    <a:lnTo>
                      <a:pt x="41" y="368"/>
                    </a:lnTo>
                    <a:lnTo>
                      <a:pt x="44" y="483"/>
                    </a:lnTo>
                    <a:lnTo>
                      <a:pt x="46" y="541"/>
                    </a:lnTo>
                    <a:lnTo>
                      <a:pt x="46" y="599"/>
                    </a:lnTo>
                    <a:lnTo>
                      <a:pt x="46" y="599"/>
                    </a:lnTo>
                    <a:lnTo>
                      <a:pt x="46" y="658"/>
                    </a:lnTo>
                    <a:lnTo>
                      <a:pt x="48" y="720"/>
                    </a:lnTo>
                    <a:lnTo>
                      <a:pt x="50" y="783"/>
                    </a:lnTo>
                    <a:lnTo>
                      <a:pt x="53" y="850"/>
                    </a:lnTo>
                    <a:lnTo>
                      <a:pt x="53" y="850"/>
                    </a:lnTo>
                    <a:lnTo>
                      <a:pt x="55" y="893"/>
                    </a:lnTo>
                    <a:lnTo>
                      <a:pt x="55" y="893"/>
                    </a:lnTo>
                    <a:lnTo>
                      <a:pt x="56" y="932"/>
                    </a:lnTo>
                    <a:lnTo>
                      <a:pt x="59" y="972"/>
                    </a:lnTo>
                    <a:lnTo>
                      <a:pt x="59" y="972"/>
                    </a:lnTo>
                    <a:lnTo>
                      <a:pt x="59" y="985"/>
                    </a:lnTo>
                    <a:lnTo>
                      <a:pt x="59" y="996"/>
                    </a:lnTo>
                    <a:lnTo>
                      <a:pt x="56" y="1019"/>
                    </a:lnTo>
                    <a:lnTo>
                      <a:pt x="56" y="1019"/>
                    </a:lnTo>
                    <a:lnTo>
                      <a:pt x="53" y="1035"/>
                    </a:lnTo>
                    <a:lnTo>
                      <a:pt x="52" y="1052"/>
                    </a:lnTo>
                    <a:lnTo>
                      <a:pt x="52" y="1052"/>
                    </a:lnTo>
                    <a:lnTo>
                      <a:pt x="52" y="1053"/>
                    </a:lnTo>
                    <a:lnTo>
                      <a:pt x="52" y="1053"/>
                    </a:lnTo>
                    <a:lnTo>
                      <a:pt x="53" y="1076"/>
                    </a:lnTo>
                    <a:lnTo>
                      <a:pt x="56" y="1097"/>
                    </a:lnTo>
                    <a:lnTo>
                      <a:pt x="58" y="1106"/>
                    </a:lnTo>
                    <a:lnTo>
                      <a:pt x="61" y="1115"/>
                    </a:lnTo>
                    <a:lnTo>
                      <a:pt x="65" y="1123"/>
                    </a:lnTo>
                    <a:lnTo>
                      <a:pt x="69" y="1132"/>
                    </a:lnTo>
                    <a:lnTo>
                      <a:pt x="73" y="1139"/>
                    </a:lnTo>
                    <a:lnTo>
                      <a:pt x="79" y="1145"/>
                    </a:lnTo>
                    <a:lnTo>
                      <a:pt x="85" y="1151"/>
                    </a:lnTo>
                    <a:lnTo>
                      <a:pt x="93" y="1157"/>
                    </a:lnTo>
                    <a:lnTo>
                      <a:pt x="101" y="1162"/>
                    </a:lnTo>
                    <a:lnTo>
                      <a:pt x="110" y="1166"/>
                    </a:lnTo>
                    <a:lnTo>
                      <a:pt x="122" y="1169"/>
                    </a:lnTo>
                    <a:lnTo>
                      <a:pt x="133" y="1171"/>
                    </a:lnTo>
                    <a:lnTo>
                      <a:pt x="133" y="1171"/>
                    </a:lnTo>
                    <a:lnTo>
                      <a:pt x="175" y="1178"/>
                    </a:lnTo>
                    <a:lnTo>
                      <a:pt x="211" y="1183"/>
                    </a:lnTo>
                    <a:lnTo>
                      <a:pt x="246" y="1186"/>
                    </a:lnTo>
                    <a:lnTo>
                      <a:pt x="279" y="1186"/>
                    </a:lnTo>
                    <a:lnTo>
                      <a:pt x="279" y="1186"/>
                    </a:lnTo>
                    <a:lnTo>
                      <a:pt x="311" y="1187"/>
                    </a:lnTo>
                    <a:lnTo>
                      <a:pt x="342" y="1188"/>
                    </a:lnTo>
                    <a:lnTo>
                      <a:pt x="342" y="1188"/>
                    </a:lnTo>
                    <a:lnTo>
                      <a:pt x="376" y="1189"/>
                    </a:lnTo>
                    <a:lnTo>
                      <a:pt x="409" y="1190"/>
                    </a:lnTo>
                    <a:lnTo>
                      <a:pt x="409" y="1190"/>
                    </a:lnTo>
                    <a:lnTo>
                      <a:pt x="440" y="1189"/>
                    </a:lnTo>
                    <a:lnTo>
                      <a:pt x="440" y="1189"/>
                    </a:lnTo>
                    <a:lnTo>
                      <a:pt x="472" y="1187"/>
                    </a:lnTo>
                    <a:lnTo>
                      <a:pt x="504" y="1184"/>
                    </a:lnTo>
                    <a:lnTo>
                      <a:pt x="504" y="1184"/>
                    </a:lnTo>
                    <a:lnTo>
                      <a:pt x="552" y="1180"/>
                    </a:lnTo>
                    <a:lnTo>
                      <a:pt x="576" y="1178"/>
                    </a:lnTo>
                    <a:lnTo>
                      <a:pt x="599" y="1178"/>
                    </a:lnTo>
                    <a:lnTo>
                      <a:pt x="599" y="1178"/>
                    </a:lnTo>
                    <a:lnTo>
                      <a:pt x="612" y="1178"/>
                    </a:lnTo>
                    <a:lnTo>
                      <a:pt x="612" y="1178"/>
                    </a:lnTo>
                    <a:lnTo>
                      <a:pt x="691" y="1179"/>
                    </a:lnTo>
                    <a:lnTo>
                      <a:pt x="784" y="1180"/>
                    </a:lnTo>
                    <a:lnTo>
                      <a:pt x="784" y="1180"/>
                    </a:lnTo>
                    <a:lnTo>
                      <a:pt x="873" y="1179"/>
                    </a:lnTo>
                    <a:lnTo>
                      <a:pt x="880" y="1179"/>
                    </a:lnTo>
                    <a:lnTo>
                      <a:pt x="880" y="1179"/>
                    </a:lnTo>
                    <a:lnTo>
                      <a:pt x="976" y="1179"/>
                    </a:lnTo>
                    <a:lnTo>
                      <a:pt x="976" y="1179"/>
                    </a:lnTo>
                    <a:lnTo>
                      <a:pt x="1009" y="1179"/>
                    </a:lnTo>
                    <a:lnTo>
                      <a:pt x="1011" y="1179"/>
                    </a:lnTo>
                    <a:lnTo>
                      <a:pt x="1011" y="1179"/>
                    </a:lnTo>
                    <a:lnTo>
                      <a:pt x="1041" y="1179"/>
                    </a:lnTo>
                    <a:lnTo>
                      <a:pt x="1041" y="1179"/>
                    </a:lnTo>
                    <a:lnTo>
                      <a:pt x="1084" y="1180"/>
                    </a:lnTo>
                    <a:lnTo>
                      <a:pt x="1107" y="1181"/>
                    </a:lnTo>
                    <a:lnTo>
                      <a:pt x="1130" y="1184"/>
                    </a:lnTo>
                    <a:lnTo>
                      <a:pt x="1130" y="1184"/>
                    </a:lnTo>
                    <a:lnTo>
                      <a:pt x="1159" y="1187"/>
                    </a:lnTo>
                    <a:lnTo>
                      <a:pt x="1174" y="1188"/>
                    </a:lnTo>
                    <a:lnTo>
                      <a:pt x="1189" y="1188"/>
                    </a:lnTo>
                    <a:lnTo>
                      <a:pt x="1189" y="1188"/>
                    </a:lnTo>
                    <a:lnTo>
                      <a:pt x="1208" y="1188"/>
                    </a:lnTo>
                    <a:lnTo>
                      <a:pt x="1208" y="1188"/>
                    </a:lnTo>
                    <a:lnTo>
                      <a:pt x="1210" y="1188"/>
                    </a:lnTo>
                    <a:lnTo>
                      <a:pt x="1210" y="1188"/>
                    </a:lnTo>
                    <a:lnTo>
                      <a:pt x="1219" y="1188"/>
                    </a:lnTo>
                    <a:lnTo>
                      <a:pt x="1219" y="1188"/>
                    </a:lnTo>
                    <a:lnTo>
                      <a:pt x="1237" y="1189"/>
                    </a:lnTo>
                    <a:lnTo>
                      <a:pt x="1237" y="1189"/>
                    </a:lnTo>
                    <a:lnTo>
                      <a:pt x="1248" y="1188"/>
                    </a:lnTo>
                    <a:lnTo>
                      <a:pt x="1255" y="1187"/>
                    </a:lnTo>
                    <a:lnTo>
                      <a:pt x="1260" y="1185"/>
                    </a:lnTo>
                    <a:lnTo>
                      <a:pt x="1262" y="1183"/>
                    </a:lnTo>
                    <a:lnTo>
                      <a:pt x="1262" y="1183"/>
                    </a:lnTo>
                    <a:lnTo>
                      <a:pt x="1265" y="1178"/>
                    </a:lnTo>
                    <a:lnTo>
                      <a:pt x="1268" y="1176"/>
                    </a:lnTo>
                    <a:lnTo>
                      <a:pt x="1272" y="1174"/>
                    </a:lnTo>
                    <a:lnTo>
                      <a:pt x="1276" y="1173"/>
                    </a:lnTo>
                    <a:lnTo>
                      <a:pt x="1276" y="1173"/>
                    </a:lnTo>
                    <a:lnTo>
                      <a:pt x="1281" y="1174"/>
                    </a:lnTo>
                    <a:lnTo>
                      <a:pt x="1287" y="1176"/>
                    </a:lnTo>
                    <a:lnTo>
                      <a:pt x="1291" y="1179"/>
                    </a:lnTo>
                    <a:lnTo>
                      <a:pt x="1294" y="1184"/>
                    </a:lnTo>
                    <a:lnTo>
                      <a:pt x="1294" y="1184"/>
                    </a:lnTo>
                    <a:lnTo>
                      <a:pt x="1295" y="1188"/>
                    </a:lnTo>
                    <a:lnTo>
                      <a:pt x="1296" y="1192"/>
                    </a:lnTo>
                    <a:lnTo>
                      <a:pt x="1295" y="1196"/>
                    </a:lnTo>
                    <a:lnTo>
                      <a:pt x="1293" y="1200"/>
                    </a:lnTo>
                    <a:lnTo>
                      <a:pt x="1293" y="1200"/>
                    </a:lnTo>
                    <a:lnTo>
                      <a:pt x="1290" y="1204"/>
                    </a:lnTo>
                    <a:lnTo>
                      <a:pt x="1287" y="1208"/>
                    </a:lnTo>
                    <a:lnTo>
                      <a:pt x="1279" y="1215"/>
                    </a:lnTo>
                    <a:lnTo>
                      <a:pt x="1270" y="1219"/>
                    </a:lnTo>
                    <a:lnTo>
                      <a:pt x="1261" y="1223"/>
                    </a:lnTo>
                    <a:lnTo>
                      <a:pt x="1251" y="1225"/>
                    </a:lnTo>
                    <a:lnTo>
                      <a:pt x="1241" y="1226"/>
                    </a:lnTo>
                    <a:lnTo>
                      <a:pt x="1221" y="1227"/>
                    </a:lnTo>
                    <a:lnTo>
                      <a:pt x="1221" y="1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149" name="Freeform 1010"/>
              <p:cNvSpPr>
                <a:spLocks/>
              </p:cNvSpPr>
              <p:nvPr/>
            </p:nvSpPr>
            <p:spPr bwMode="auto">
              <a:xfrm>
                <a:off x="4127500" y="2363788"/>
                <a:ext cx="822325" cy="422275"/>
              </a:xfrm>
              <a:custGeom>
                <a:avLst/>
                <a:gdLst/>
                <a:ahLst/>
                <a:cxnLst>
                  <a:cxn ang="0">
                    <a:pos x="1224" y="794"/>
                  </a:cxn>
                  <a:cxn ang="0">
                    <a:pos x="1217" y="774"/>
                  </a:cxn>
                  <a:cxn ang="0">
                    <a:pos x="1226" y="760"/>
                  </a:cxn>
                  <a:cxn ang="0">
                    <a:pos x="1240" y="724"/>
                  </a:cxn>
                  <a:cxn ang="0">
                    <a:pos x="1256" y="649"/>
                  </a:cxn>
                  <a:cxn ang="0">
                    <a:pos x="1286" y="584"/>
                  </a:cxn>
                  <a:cxn ang="0">
                    <a:pos x="1313" y="525"/>
                  </a:cxn>
                  <a:cxn ang="0">
                    <a:pos x="1351" y="435"/>
                  </a:cxn>
                  <a:cxn ang="0">
                    <a:pos x="1404" y="353"/>
                  </a:cxn>
                  <a:cxn ang="0">
                    <a:pos x="1460" y="252"/>
                  </a:cxn>
                  <a:cxn ang="0">
                    <a:pos x="1509" y="131"/>
                  </a:cxn>
                  <a:cxn ang="0">
                    <a:pos x="1516" y="71"/>
                  </a:cxn>
                  <a:cxn ang="0">
                    <a:pos x="1506" y="49"/>
                  </a:cxn>
                  <a:cxn ang="0">
                    <a:pos x="1465" y="35"/>
                  </a:cxn>
                  <a:cxn ang="0">
                    <a:pos x="1425" y="37"/>
                  </a:cxn>
                  <a:cxn ang="0">
                    <a:pos x="781" y="47"/>
                  </a:cxn>
                  <a:cxn ang="0">
                    <a:pos x="307" y="65"/>
                  </a:cxn>
                  <a:cxn ang="0">
                    <a:pos x="295" y="101"/>
                  </a:cxn>
                  <a:cxn ang="0">
                    <a:pos x="257" y="189"/>
                  </a:cxn>
                  <a:cxn ang="0">
                    <a:pos x="245" y="243"/>
                  </a:cxn>
                  <a:cxn ang="0">
                    <a:pos x="228" y="311"/>
                  </a:cxn>
                  <a:cxn ang="0">
                    <a:pos x="196" y="371"/>
                  </a:cxn>
                  <a:cxn ang="0">
                    <a:pos x="150" y="466"/>
                  </a:cxn>
                  <a:cxn ang="0">
                    <a:pos x="135" y="518"/>
                  </a:cxn>
                  <a:cxn ang="0">
                    <a:pos x="104" y="613"/>
                  </a:cxn>
                  <a:cxn ang="0">
                    <a:pos x="74" y="660"/>
                  </a:cxn>
                  <a:cxn ang="0">
                    <a:pos x="52" y="709"/>
                  </a:cxn>
                  <a:cxn ang="0">
                    <a:pos x="36" y="756"/>
                  </a:cxn>
                  <a:cxn ang="0">
                    <a:pos x="32" y="773"/>
                  </a:cxn>
                  <a:cxn ang="0">
                    <a:pos x="17" y="780"/>
                  </a:cxn>
                  <a:cxn ang="0">
                    <a:pos x="4" y="774"/>
                  </a:cxn>
                  <a:cxn ang="0">
                    <a:pos x="0" y="762"/>
                  </a:cxn>
                  <a:cxn ang="0">
                    <a:pos x="13" y="713"/>
                  </a:cxn>
                  <a:cxn ang="0">
                    <a:pos x="42" y="646"/>
                  </a:cxn>
                  <a:cxn ang="0">
                    <a:pos x="79" y="583"/>
                  </a:cxn>
                  <a:cxn ang="0">
                    <a:pos x="98" y="520"/>
                  </a:cxn>
                  <a:cxn ang="0">
                    <a:pos x="128" y="431"/>
                  </a:cxn>
                  <a:cxn ang="0">
                    <a:pos x="164" y="359"/>
                  </a:cxn>
                  <a:cxn ang="0">
                    <a:pos x="198" y="289"/>
                  </a:cxn>
                  <a:cxn ang="0">
                    <a:pos x="212" y="219"/>
                  </a:cxn>
                  <a:cxn ang="0">
                    <a:pos x="237" y="133"/>
                  </a:cxn>
                  <a:cxn ang="0">
                    <a:pos x="265" y="77"/>
                  </a:cxn>
                  <a:cxn ang="0">
                    <a:pos x="276" y="43"/>
                  </a:cxn>
                  <a:cxn ang="0">
                    <a:pos x="303" y="24"/>
                  </a:cxn>
                  <a:cxn ang="0">
                    <a:pos x="375" y="18"/>
                  </a:cxn>
                  <a:cxn ang="0">
                    <a:pos x="411" y="13"/>
                  </a:cxn>
                  <a:cxn ang="0">
                    <a:pos x="479" y="13"/>
                  </a:cxn>
                  <a:cxn ang="0">
                    <a:pos x="668" y="15"/>
                  </a:cxn>
                  <a:cxn ang="0">
                    <a:pos x="1159" y="4"/>
                  </a:cxn>
                  <a:cxn ang="0">
                    <a:pos x="1375" y="1"/>
                  </a:cxn>
                  <a:cxn ang="0">
                    <a:pos x="1481" y="2"/>
                  </a:cxn>
                  <a:cxn ang="0">
                    <a:pos x="1535" y="17"/>
                  </a:cxn>
                  <a:cxn ang="0">
                    <a:pos x="1547" y="34"/>
                  </a:cxn>
                  <a:cxn ang="0">
                    <a:pos x="1550" y="109"/>
                  </a:cxn>
                  <a:cxn ang="0">
                    <a:pos x="1516" y="216"/>
                  </a:cxn>
                  <a:cxn ang="0">
                    <a:pos x="1472" y="303"/>
                  </a:cxn>
                  <a:cxn ang="0">
                    <a:pos x="1406" y="412"/>
                  </a:cxn>
                  <a:cxn ang="0">
                    <a:pos x="1362" y="503"/>
                  </a:cxn>
                  <a:cxn ang="0">
                    <a:pos x="1315" y="608"/>
                  </a:cxn>
                  <a:cxn ang="0">
                    <a:pos x="1277" y="715"/>
                  </a:cxn>
                  <a:cxn ang="0">
                    <a:pos x="1261" y="773"/>
                  </a:cxn>
                  <a:cxn ang="0">
                    <a:pos x="1244" y="796"/>
                  </a:cxn>
                </a:cxnLst>
                <a:rect l="0" t="0" r="r" b="b"/>
                <a:pathLst>
                  <a:path w="1553" h="798">
                    <a:moveTo>
                      <a:pt x="1235" y="798"/>
                    </a:moveTo>
                    <a:lnTo>
                      <a:pt x="1235" y="798"/>
                    </a:lnTo>
                    <a:lnTo>
                      <a:pt x="1229" y="797"/>
                    </a:lnTo>
                    <a:lnTo>
                      <a:pt x="1226" y="796"/>
                    </a:lnTo>
                    <a:lnTo>
                      <a:pt x="1224" y="794"/>
                    </a:lnTo>
                    <a:lnTo>
                      <a:pt x="1220" y="792"/>
                    </a:lnTo>
                    <a:lnTo>
                      <a:pt x="1219" y="789"/>
                    </a:lnTo>
                    <a:lnTo>
                      <a:pt x="1217" y="786"/>
                    </a:lnTo>
                    <a:lnTo>
                      <a:pt x="1217" y="781"/>
                    </a:lnTo>
                    <a:lnTo>
                      <a:pt x="1217" y="774"/>
                    </a:lnTo>
                    <a:lnTo>
                      <a:pt x="1217" y="774"/>
                    </a:lnTo>
                    <a:lnTo>
                      <a:pt x="1218" y="770"/>
                    </a:lnTo>
                    <a:lnTo>
                      <a:pt x="1219" y="766"/>
                    </a:lnTo>
                    <a:lnTo>
                      <a:pt x="1222" y="763"/>
                    </a:lnTo>
                    <a:lnTo>
                      <a:pt x="1226" y="760"/>
                    </a:lnTo>
                    <a:lnTo>
                      <a:pt x="1228" y="759"/>
                    </a:lnTo>
                    <a:lnTo>
                      <a:pt x="1229" y="757"/>
                    </a:lnTo>
                    <a:lnTo>
                      <a:pt x="1229" y="757"/>
                    </a:lnTo>
                    <a:lnTo>
                      <a:pt x="1235" y="741"/>
                    </a:lnTo>
                    <a:lnTo>
                      <a:pt x="1240" y="724"/>
                    </a:lnTo>
                    <a:lnTo>
                      <a:pt x="1244" y="705"/>
                    </a:lnTo>
                    <a:lnTo>
                      <a:pt x="1248" y="686"/>
                    </a:lnTo>
                    <a:lnTo>
                      <a:pt x="1248" y="686"/>
                    </a:lnTo>
                    <a:lnTo>
                      <a:pt x="1251" y="667"/>
                    </a:lnTo>
                    <a:lnTo>
                      <a:pt x="1256" y="649"/>
                    </a:lnTo>
                    <a:lnTo>
                      <a:pt x="1256" y="649"/>
                    </a:lnTo>
                    <a:lnTo>
                      <a:pt x="1262" y="632"/>
                    </a:lnTo>
                    <a:lnTo>
                      <a:pt x="1269" y="616"/>
                    </a:lnTo>
                    <a:lnTo>
                      <a:pt x="1277" y="599"/>
                    </a:lnTo>
                    <a:lnTo>
                      <a:pt x="1286" y="584"/>
                    </a:lnTo>
                    <a:lnTo>
                      <a:pt x="1286" y="584"/>
                    </a:lnTo>
                    <a:lnTo>
                      <a:pt x="1294" y="566"/>
                    </a:lnTo>
                    <a:lnTo>
                      <a:pt x="1302" y="549"/>
                    </a:lnTo>
                    <a:lnTo>
                      <a:pt x="1302" y="549"/>
                    </a:lnTo>
                    <a:lnTo>
                      <a:pt x="1313" y="525"/>
                    </a:lnTo>
                    <a:lnTo>
                      <a:pt x="1323" y="500"/>
                    </a:lnTo>
                    <a:lnTo>
                      <a:pt x="1323" y="500"/>
                    </a:lnTo>
                    <a:lnTo>
                      <a:pt x="1336" y="468"/>
                    </a:lnTo>
                    <a:lnTo>
                      <a:pt x="1351" y="435"/>
                    </a:lnTo>
                    <a:lnTo>
                      <a:pt x="1351" y="435"/>
                    </a:lnTo>
                    <a:lnTo>
                      <a:pt x="1359" y="421"/>
                    </a:lnTo>
                    <a:lnTo>
                      <a:pt x="1368" y="405"/>
                    </a:lnTo>
                    <a:lnTo>
                      <a:pt x="1387" y="377"/>
                    </a:lnTo>
                    <a:lnTo>
                      <a:pt x="1387" y="377"/>
                    </a:lnTo>
                    <a:lnTo>
                      <a:pt x="1404" y="353"/>
                    </a:lnTo>
                    <a:lnTo>
                      <a:pt x="1411" y="340"/>
                    </a:lnTo>
                    <a:lnTo>
                      <a:pt x="1419" y="328"/>
                    </a:lnTo>
                    <a:lnTo>
                      <a:pt x="1430" y="307"/>
                    </a:lnTo>
                    <a:lnTo>
                      <a:pt x="1430" y="307"/>
                    </a:lnTo>
                    <a:lnTo>
                      <a:pt x="1460" y="252"/>
                    </a:lnTo>
                    <a:lnTo>
                      <a:pt x="1474" y="222"/>
                    </a:lnTo>
                    <a:lnTo>
                      <a:pt x="1488" y="192"/>
                    </a:lnTo>
                    <a:lnTo>
                      <a:pt x="1499" y="162"/>
                    </a:lnTo>
                    <a:lnTo>
                      <a:pt x="1504" y="146"/>
                    </a:lnTo>
                    <a:lnTo>
                      <a:pt x="1509" y="131"/>
                    </a:lnTo>
                    <a:lnTo>
                      <a:pt x="1512" y="116"/>
                    </a:lnTo>
                    <a:lnTo>
                      <a:pt x="1514" y="101"/>
                    </a:lnTo>
                    <a:lnTo>
                      <a:pt x="1515" y="85"/>
                    </a:lnTo>
                    <a:lnTo>
                      <a:pt x="1516" y="71"/>
                    </a:lnTo>
                    <a:lnTo>
                      <a:pt x="1516" y="71"/>
                    </a:lnTo>
                    <a:lnTo>
                      <a:pt x="1515" y="65"/>
                    </a:lnTo>
                    <a:lnTo>
                      <a:pt x="1514" y="60"/>
                    </a:lnTo>
                    <a:lnTo>
                      <a:pt x="1512" y="56"/>
                    </a:lnTo>
                    <a:lnTo>
                      <a:pt x="1510" y="52"/>
                    </a:lnTo>
                    <a:lnTo>
                      <a:pt x="1506" y="49"/>
                    </a:lnTo>
                    <a:lnTo>
                      <a:pt x="1503" y="46"/>
                    </a:lnTo>
                    <a:lnTo>
                      <a:pt x="1495" y="42"/>
                    </a:lnTo>
                    <a:lnTo>
                      <a:pt x="1486" y="38"/>
                    </a:lnTo>
                    <a:lnTo>
                      <a:pt x="1475" y="36"/>
                    </a:lnTo>
                    <a:lnTo>
                      <a:pt x="1465" y="35"/>
                    </a:lnTo>
                    <a:lnTo>
                      <a:pt x="1456" y="35"/>
                    </a:lnTo>
                    <a:lnTo>
                      <a:pt x="1456" y="35"/>
                    </a:lnTo>
                    <a:lnTo>
                      <a:pt x="1439" y="36"/>
                    </a:lnTo>
                    <a:lnTo>
                      <a:pt x="1425" y="37"/>
                    </a:lnTo>
                    <a:lnTo>
                      <a:pt x="1425" y="37"/>
                    </a:lnTo>
                    <a:lnTo>
                      <a:pt x="1404" y="37"/>
                    </a:lnTo>
                    <a:lnTo>
                      <a:pt x="1272" y="37"/>
                    </a:lnTo>
                    <a:lnTo>
                      <a:pt x="1272" y="37"/>
                    </a:lnTo>
                    <a:lnTo>
                      <a:pt x="1092" y="41"/>
                    </a:lnTo>
                    <a:lnTo>
                      <a:pt x="781" y="47"/>
                    </a:lnTo>
                    <a:lnTo>
                      <a:pt x="314" y="57"/>
                    </a:lnTo>
                    <a:lnTo>
                      <a:pt x="309" y="57"/>
                    </a:lnTo>
                    <a:lnTo>
                      <a:pt x="308" y="61"/>
                    </a:lnTo>
                    <a:lnTo>
                      <a:pt x="308" y="61"/>
                    </a:lnTo>
                    <a:lnTo>
                      <a:pt x="307" y="65"/>
                    </a:lnTo>
                    <a:lnTo>
                      <a:pt x="306" y="66"/>
                    </a:lnTo>
                    <a:lnTo>
                      <a:pt x="306" y="66"/>
                    </a:lnTo>
                    <a:lnTo>
                      <a:pt x="306" y="66"/>
                    </a:lnTo>
                    <a:lnTo>
                      <a:pt x="301" y="83"/>
                    </a:lnTo>
                    <a:lnTo>
                      <a:pt x="295" y="101"/>
                    </a:lnTo>
                    <a:lnTo>
                      <a:pt x="280" y="134"/>
                    </a:lnTo>
                    <a:lnTo>
                      <a:pt x="280" y="134"/>
                    </a:lnTo>
                    <a:lnTo>
                      <a:pt x="272" y="151"/>
                    </a:lnTo>
                    <a:lnTo>
                      <a:pt x="264" y="170"/>
                    </a:lnTo>
                    <a:lnTo>
                      <a:pt x="257" y="189"/>
                    </a:lnTo>
                    <a:lnTo>
                      <a:pt x="251" y="207"/>
                    </a:lnTo>
                    <a:lnTo>
                      <a:pt x="251" y="207"/>
                    </a:lnTo>
                    <a:lnTo>
                      <a:pt x="248" y="225"/>
                    </a:lnTo>
                    <a:lnTo>
                      <a:pt x="245" y="243"/>
                    </a:lnTo>
                    <a:lnTo>
                      <a:pt x="245" y="243"/>
                    </a:lnTo>
                    <a:lnTo>
                      <a:pt x="241" y="272"/>
                    </a:lnTo>
                    <a:lnTo>
                      <a:pt x="238" y="285"/>
                    </a:lnTo>
                    <a:lnTo>
                      <a:pt x="234" y="299"/>
                    </a:lnTo>
                    <a:lnTo>
                      <a:pt x="234" y="299"/>
                    </a:lnTo>
                    <a:lnTo>
                      <a:pt x="228" y="311"/>
                    </a:lnTo>
                    <a:lnTo>
                      <a:pt x="222" y="322"/>
                    </a:lnTo>
                    <a:lnTo>
                      <a:pt x="210" y="345"/>
                    </a:lnTo>
                    <a:lnTo>
                      <a:pt x="210" y="345"/>
                    </a:lnTo>
                    <a:lnTo>
                      <a:pt x="196" y="371"/>
                    </a:lnTo>
                    <a:lnTo>
                      <a:pt x="196" y="371"/>
                    </a:lnTo>
                    <a:lnTo>
                      <a:pt x="182" y="400"/>
                    </a:lnTo>
                    <a:lnTo>
                      <a:pt x="182" y="400"/>
                    </a:lnTo>
                    <a:lnTo>
                      <a:pt x="171" y="422"/>
                    </a:lnTo>
                    <a:lnTo>
                      <a:pt x="159" y="444"/>
                    </a:lnTo>
                    <a:lnTo>
                      <a:pt x="150" y="466"/>
                    </a:lnTo>
                    <a:lnTo>
                      <a:pt x="146" y="477"/>
                    </a:lnTo>
                    <a:lnTo>
                      <a:pt x="143" y="487"/>
                    </a:lnTo>
                    <a:lnTo>
                      <a:pt x="143" y="487"/>
                    </a:lnTo>
                    <a:lnTo>
                      <a:pt x="135" y="518"/>
                    </a:lnTo>
                    <a:lnTo>
                      <a:pt x="135" y="518"/>
                    </a:lnTo>
                    <a:lnTo>
                      <a:pt x="126" y="553"/>
                    </a:lnTo>
                    <a:lnTo>
                      <a:pt x="116" y="588"/>
                    </a:lnTo>
                    <a:lnTo>
                      <a:pt x="116" y="588"/>
                    </a:lnTo>
                    <a:lnTo>
                      <a:pt x="110" y="600"/>
                    </a:lnTo>
                    <a:lnTo>
                      <a:pt x="104" y="613"/>
                    </a:lnTo>
                    <a:lnTo>
                      <a:pt x="97" y="625"/>
                    </a:lnTo>
                    <a:lnTo>
                      <a:pt x="89" y="637"/>
                    </a:lnTo>
                    <a:lnTo>
                      <a:pt x="89" y="637"/>
                    </a:lnTo>
                    <a:lnTo>
                      <a:pt x="81" y="648"/>
                    </a:lnTo>
                    <a:lnTo>
                      <a:pt x="74" y="660"/>
                    </a:lnTo>
                    <a:lnTo>
                      <a:pt x="68" y="673"/>
                    </a:lnTo>
                    <a:lnTo>
                      <a:pt x="62" y="686"/>
                    </a:lnTo>
                    <a:lnTo>
                      <a:pt x="62" y="686"/>
                    </a:lnTo>
                    <a:lnTo>
                      <a:pt x="58" y="697"/>
                    </a:lnTo>
                    <a:lnTo>
                      <a:pt x="52" y="709"/>
                    </a:lnTo>
                    <a:lnTo>
                      <a:pt x="52" y="709"/>
                    </a:lnTo>
                    <a:lnTo>
                      <a:pt x="47" y="723"/>
                    </a:lnTo>
                    <a:lnTo>
                      <a:pt x="41" y="736"/>
                    </a:lnTo>
                    <a:lnTo>
                      <a:pt x="38" y="750"/>
                    </a:lnTo>
                    <a:lnTo>
                      <a:pt x="36" y="756"/>
                    </a:lnTo>
                    <a:lnTo>
                      <a:pt x="36" y="762"/>
                    </a:lnTo>
                    <a:lnTo>
                      <a:pt x="36" y="762"/>
                    </a:lnTo>
                    <a:lnTo>
                      <a:pt x="35" y="766"/>
                    </a:lnTo>
                    <a:lnTo>
                      <a:pt x="34" y="770"/>
                    </a:lnTo>
                    <a:lnTo>
                      <a:pt x="32" y="773"/>
                    </a:lnTo>
                    <a:lnTo>
                      <a:pt x="30" y="775"/>
                    </a:lnTo>
                    <a:lnTo>
                      <a:pt x="26" y="777"/>
                    </a:lnTo>
                    <a:lnTo>
                      <a:pt x="23" y="779"/>
                    </a:lnTo>
                    <a:lnTo>
                      <a:pt x="17" y="780"/>
                    </a:lnTo>
                    <a:lnTo>
                      <a:pt x="17" y="780"/>
                    </a:lnTo>
                    <a:lnTo>
                      <a:pt x="13" y="780"/>
                    </a:lnTo>
                    <a:lnTo>
                      <a:pt x="10" y="779"/>
                    </a:lnTo>
                    <a:lnTo>
                      <a:pt x="7" y="776"/>
                    </a:lnTo>
                    <a:lnTo>
                      <a:pt x="4" y="774"/>
                    </a:lnTo>
                    <a:lnTo>
                      <a:pt x="4" y="774"/>
                    </a:lnTo>
                    <a:lnTo>
                      <a:pt x="2" y="772"/>
                    </a:lnTo>
                    <a:lnTo>
                      <a:pt x="1" y="769"/>
                    </a:lnTo>
                    <a:lnTo>
                      <a:pt x="0" y="766"/>
                    </a:lnTo>
                    <a:lnTo>
                      <a:pt x="0" y="762"/>
                    </a:lnTo>
                    <a:lnTo>
                      <a:pt x="0" y="762"/>
                    </a:lnTo>
                    <a:lnTo>
                      <a:pt x="1" y="750"/>
                    </a:lnTo>
                    <a:lnTo>
                      <a:pt x="4" y="737"/>
                    </a:lnTo>
                    <a:lnTo>
                      <a:pt x="8" y="726"/>
                    </a:lnTo>
                    <a:lnTo>
                      <a:pt x="13" y="713"/>
                    </a:lnTo>
                    <a:lnTo>
                      <a:pt x="13" y="713"/>
                    </a:lnTo>
                    <a:lnTo>
                      <a:pt x="18" y="703"/>
                    </a:lnTo>
                    <a:lnTo>
                      <a:pt x="22" y="690"/>
                    </a:lnTo>
                    <a:lnTo>
                      <a:pt x="22" y="690"/>
                    </a:lnTo>
                    <a:lnTo>
                      <a:pt x="32" y="668"/>
                    </a:lnTo>
                    <a:lnTo>
                      <a:pt x="42" y="646"/>
                    </a:lnTo>
                    <a:lnTo>
                      <a:pt x="54" y="624"/>
                    </a:lnTo>
                    <a:lnTo>
                      <a:pt x="69" y="602"/>
                    </a:lnTo>
                    <a:lnTo>
                      <a:pt x="69" y="602"/>
                    </a:lnTo>
                    <a:lnTo>
                      <a:pt x="74" y="593"/>
                    </a:lnTo>
                    <a:lnTo>
                      <a:pt x="79" y="583"/>
                    </a:lnTo>
                    <a:lnTo>
                      <a:pt x="83" y="573"/>
                    </a:lnTo>
                    <a:lnTo>
                      <a:pt x="87" y="563"/>
                    </a:lnTo>
                    <a:lnTo>
                      <a:pt x="93" y="541"/>
                    </a:lnTo>
                    <a:lnTo>
                      <a:pt x="98" y="520"/>
                    </a:lnTo>
                    <a:lnTo>
                      <a:pt x="98" y="520"/>
                    </a:lnTo>
                    <a:lnTo>
                      <a:pt x="104" y="492"/>
                    </a:lnTo>
                    <a:lnTo>
                      <a:pt x="104" y="492"/>
                    </a:lnTo>
                    <a:lnTo>
                      <a:pt x="110" y="472"/>
                    </a:lnTo>
                    <a:lnTo>
                      <a:pt x="119" y="451"/>
                    </a:lnTo>
                    <a:lnTo>
                      <a:pt x="128" y="431"/>
                    </a:lnTo>
                    <a:lnTo>
                      <a:pt x="137" y="412"/>
                    </a:lnTo>
                    <a:lnTo>
                      <a:pt x="143" y="401"/>
                    </a:lnTo>
                    <a:lnTo>
                      <a:pt x="143" y="401"/>
                    </a:lnTo>
                    <a:lnTo>
                      <a:pt x="153" y="381"/>
                    </a:lnTo>
                    <a:lnTo>
                      <a:pt x="164" y="359"/>
                    </a:lnTo>
                    <a:lnTo>
                      <a:pt x="164" y="359"/>
                    </a:lnTo>
                    <a:lnTo>
                      <a:pt x="183" y="325"/>
                    </a:lnTo>
                    <a:lnTo>
                      <a:pt x="191" y="307"/>
                    </a:lnTo>
                    <a:lnTo>
                      <a:pt x="198" y="289"/>
                    </a:lnTo>
                    <a:lnTo>
                      <a:pt x="198" y="289"/>
                    </a:lnTo>
                    <a:lnTo>
                      <a:pt x="202" y="277"/>
                    </a:lnTo>
                    <a:lnTo>
                      <a:pt x="205" y="264"/>
                    </a:lnTo>
                    <a:lnTo>
                      <a:pt x="209" y="240"/>
                    </a:lnTo>
                    <a:lnTo>
                      <a:pt x="209" y="240"/>
                    </a:lnTo>
                    <a:lnTo>
                      <a:pt x="212" y="219"/>
                    </a:lnTo>
                    <a:lnTo>
                      <a:pt x="216" y="198"/>
                    </a:lnTo>
                    <a:lnTo>
                      <a:pt x="216" y="198"/>
                    </a:lnTo>
                    <a:lnTo>
                      <a:pt x="222" y="176"/>
                    </a:lnTo>
                    <a:lnTo>
                      <a:pt x="230" y="155"/>
                    </a:lnTo>
                    <a:lnTo>
                      <a:pt x="237" y="133"/>
                    </a:lnTo>
                    <a:lnTo>
                      <a:pt x="246" y="113"/>
                    </a:lnTo>
                    <a:lnTo>
                      <a:pt x="246" y="113"/>
                    </a:lnTo>
                    <a:lnTo>
                      <a:pt x="253" y="99"/>
                    </a:lnTo>
                    <a:lnTo>
                      <a:pt x="253" y="99"/>
                    </a:lnTo>
                    <a:lnTo>
                      <a:pt x="265" y="77"/>
                    </a:lnTo>
                    <a:lnTo>
                      <a:pt x="269" y="65"/>
                    </a:lnTo>
                    <a:lnTo>
                      <a:pt x="273" y="54"/>
                    </a:lnTo>
                    <a:lnTo>
                      <a:pt x="273" y="54"/>
                    </a:lnTo>
                    <a:lnTo>
                      <a:pt x="274" y="48"/>
                    </a:lnTo>
                    <a:lnTo>
                      <a:pt x="276" y="43"/>
                    </a:lnTo>
                    <a:lnTo>
                      <a:pt x="278" y="38"/>
                    </a:lnTo>
                    <a:lnTo>
                      <a:pt x="282" y="34"/>
                    </a:lnTo>
                    <a:lnTo>
                      <a:pt x="287" y="31"/>
                    </a:lnTo>
                    <a:lnTo>
                      <a:pt x="292" y="28"/>
                    </a:lnTo>
                    <a:lnTo>
                      <a:pt x="303" y="24"/>
                    </a:lnTo>
                    <a:lnTo>
                      <a:pt x="316" y="22"/>
                    </a:lnTo>
                    <a:lnTo>
                      <a:pt x="329" y="20"/>
                    </a:lnTo>
                    <a:lnTo>
                      <a:pt x="356" y="19"/>
                    </a:lnTo>
                    <a:lnTo>
                      <a:pt x="356" y="19"/>
                    </a:lnTo>
                    <a:lnTo>
                      <a:pt x="375" y="18"/>
                    </a:lnTo>
                    <a:lnTo>
                      <a:pt x="382" y="18"/>
                    </a:lnTo>
                    <a:lnTo>
                      <a:pt x="389" y="16"/>
                    </a:lnTo>
                    <a:lnTo>
                      <a:pt x="389" y="16"/>
                    </a:lnTo>
                    <a:lnTo>
                      <a:pt x="400" y="14"/>
                    </a:lnTo>
                    <a:lnTo>
                      <a:pt x="411" y="13"/>
                    </a:lnTo>
                    <a:lnTo>
                      <a:pt x="423" y="12"/>
                    </a:lnTo>
                    <a:lnTo>
                      <a:pt x="437" y="12"/>
                    </a:lnTo>
                    <a:lnTo>
                      <a:pt x="437" y="12"/>
                    </a:lnTo>
                    <a:lnTo>
                      <a:pt x="459" y="12"/>
                    </a:lnTo>
                    <a:lnTo>
                      <a:pt x="479" y="13"/>
                    </a:lnTo>
                    <a:lnTo>
                      <a:pt x="479" y="13"/>
                    </a:lnTo>
                    <a:lnTo>
                      <a:pt x="500" y="14"/>
                    </a:lnTo>
                    <a:lnTo>
                      <a:pt x="519" y="15"/>
                    </a:lnTo>
                    <a:lnTo>
                      <a:pt x="668" y="15"/>
                    </a:lnTo>
                    <a:lnTo>
                      <a:pt x="668" y="15"/>
                    </a:lnTo>
                    <a:lnTo>
                      <a:pt x="751" y="14"/>
                    </a:lnTo>
                    <a:lnTo>
                      <a:pt x="833" y="13"/>
                    </a:lnTo>
                    <a:lnTo>
                      <a:pt x="997" y="8"/>
                    </a:lnTo>
                    <a:lnTo>
                      <a:pt x="997" y="8"/>
                    </a:lnTo>
                    <a:lnTo>
                      <a:pt x="1159" y="4"/>
                    </a:lnTo>
                    <a:lnTo>
                      <a:pt x="1241" y="2"/>
                    </a:lnTo>
                    <a:lnTo>
                      <a:pt x="1323" y="2"/>
                    </a:lnTo>
                    <a:lnTo>
                      <a:pt x="1323" y="2"/>
                    </a:lnTo>
                    <a:lnTo>
                      <a:pt x="1375" y="1"/>
                    </a:lnTo>
                    <a:lnTo>
                      <a:pt x="1375" y="1"/>
                    </a:lnTo>
                    <a:lnTo>
                      <a:pt x="1427" y="0"/>
                    </a:lnTo>
                    <a:lnTo>
                      <a:pt x="1427" y="0"/>
                    </a:lnTo>
                    <a:lnTo>
                      <a:pt x="1456" y="1"/>
                    </a:lnTo>
                    <a:lnTo>
                      <a:pt x="1481" y="2"/>
                    </a:lnTo>
                    <a:lnTo>
                      <a:pt x="1481" y="2"/>
                    </a:lnTo>
                    <a:lnTo>
                      <a:pt x="1496" y="3"/>
                    </a:lnTo>
                    <a:lnTo>
                      <a:pt x="1506" y="5"/>
                    </a:lnTo>
                    <a:lnTo>
                      <a:pt x="1517" y="7"/>
                    </a:lnTo>
                    <a:lnTo>
                      <a:pt x="1526" y="12"/>
                    </a:lnTo>
                    <a:lnTo>
                      <a:pt x="1535" y="17"/>
                    </a:lnTo>
                    <a:lnTo>
                      <a:pt x="1539" y="21"/>
                    </a:lnTo>
                    <a:lnTo>
                      <a:pt x="1542" y="25"/>
                    </a:lnTo>
                    <a:lnTo>
                      <a:pt x="1545" y="29"/>
                    </a:lnTo>
                    <a:lnTo>
                      <a:pt x="1547" y="34"/>
                    </a:lnTo>
                    <a:lnTo>
                      <a:pt x="1547" y="34"/>
                    </a:lnTo>
                    <a:lnTo>
                      <a:pt x="1550" y="49"/>
                    </a:lnTo>
                    <a:lnTo>
                      <a:pt x="1552" y="63"/>
                    </a:lnTo>
                    <a:lnTo>
                      <a:pt x="1553" y="78"/>
                    </a:lnTo>
                    <a:lnTo>
                      <a:pt x="1552" y="93"/>
                    </a:lnTo>
                    <a:lnTo>
                      <a:pt x="1550" y="109"/>
                    </a:lnTo>
                    <a:lnTo>
                      <a:pt x="1548" y="123"/>
                    </a:lnTo>
                    <a:lnTo>
                      <a:pt x="1544" y="139"/>
                    </a:lnTo>
                    <a:lnTo>
                      <a:pt x="1540" y="155"/>
                    </a:lnTo>
                    <a:lnTo>
                      <a:pt x="1528" y="186"/>
                    </a:lnTo>
                    <a:lnTo>
                      <a:pt x="1516" y="216"/>
                    </a:lnTo>
                    <a:lnTo>
                      <a:pt x="1502" y="244"/>
                    </a:lnTo>
                    <a:lnTo>
                      <a:pt x="1489" y="271"/>
                    </a:lnTo>
                    <a:lnTo>
                      <a:pt x="1486" y="277"/>
                    </a:lnTo>
                    <a:lnTo>
                      <a:pt x="1486" y="277"/>
                    </a:lnTo>
                    <a:lnTo>
                      <a:pt x="1472" y="303"/>
                    </a:lnTo>
                    <a:lnTo>
                      <a:pt x="1457" y="329"/>
                    </a:lnTo>
                    <a:lnTo>
                      <a:pt x="1427" y="378"/>
                    </a:lnTo>
                    <a:lnTo>
                      <a:pt x="1427" y="378"/>
                    </a:lnTo>
                    <a:lnTo>
                      <a:pt x="1406" y="412"/>
                    </a:lnTo>
                    <a:lnTo>
                      <a:pt x="1406" y="412"/>
                    </a:lnTo>
                    <a:lnTo>
                      <a:pt x="1393" y="433"/>
                    </a:lnTo>
                    <a:lnTo>
                      <a:pt x="1382" y="456"/>
                    </a:lnTo>
                    <a:lnTo>
                      <a:pt x="1372" y="479"/>
                    </a:lnTo>
                    <a:lnTo>
                      <a:pt x="1362" y="503"/>
                    </a:lnTo>
                    <a:lnTo>
                      <a:pt x="1362" y="503"/>
                    </a:lnTo>
                    <a:lnTo>
                      <a:pt x="1346" y="540"/>
                    </a:lnTo>
                    <a:lnTo>
                      <a:pt x="1346" y="540"/>
                    </a:lnTo>
                    <a:lnTo>
                      <a:pt x="1327" y="581"/>
                    </a:lnTo>
                    <a:lnTo>
                      <a:pt x="1327" y="581"/>
                    </a:lnTo>
                    <a:lnTo>
                      <a:pt x="1315" y="608"/>
                    </a:lnTo>
                    <a:lnTo>
                      <a:pt x="1302" y="633"/>
                    </a:lnTo>
                    <a:lnTo>
                      <a:pt x="1292" y="660"/>
                    </a:lnTo>
                    <a:lnTo>
                      <a:pt x="1284" y="689"/>
                    </a:lnTo>
                    <a:lnTo>
                      <a:pt x="1284" y="689"/>
                    </a:lnTo>
                    <a:lnTo>
                      <a:pt x="1277" y="715"/>
                    </a:lnTo>
                    <a:lnTo>
                      <a:pt x="1277" y="715"/>
                    </a:lnTo>
                    <a:lnTo>
                      <a:pt x="1272" y="735"/>
                    </a:lnTo>
                    <a:lnTo>
                      <a:pt x="1267" y="755"/>
                    </a:lnTo>
                    <a:lnTo>
                      <a:pt x="1264" y="765"/>
                    </a:lnTo>
                    <a:lnTo>
                      <a:pt x="1261" y="773"/>
                    </a:lnTo>
                    <a:lnTo>
                      <a:pt x="1256" y="783"/>
                    </a:lnTo>
                    <a:lnTo>
                      <a:pt x="1251" y="790"/>
                    </a:lnTo>
                    <a:lnTo>
                      <a:pt x="1251" y="790"/>
                    </a:lnTo>
                    <a:lnTo>
                      <a:pt x="1248" y="794"/>
                    </a:lnTo>
                    <a:lnTo>
                      <a:pt x="1244" y="796"/>
                    </a:lnTo>
                    <a:lnTo>
                      <a:pt x="1240" y="798"/>
                    </a:lnTo>
                    <a:lnTo>
                      <a:pt x="1235" y="798"/>
                    </a:lnTo>
                    <a:lnTo>
                      <a:pt x="1235" y="79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81" name="文本框 18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662450" y="2270993"/>
              <a:ext cx="2958420" cy="830997"/>
            </a:xfrm>
            <a:prstGeom prst="rect">
              <a:avLst/>
            </a:prstGeom>
            <a:noFill/>
            <a:effectLst/>
          </p:spPr>
          <p:txBody>
            <a:bodyPr wrap="square" rtlCol="0">
              <a:spAutoFit/>
            </a:bodyPr>
            <a:lstStyle/>
            <a:p>
              <a:r>
                <a:rPr lang="zh-CN" altLang="en-US" sz="2400" b="1" dirty="0">
                  <a:solidFill>
                    <a:srgbClr val="FF0000"/>
                  </a:solidFill>
                  <a:latin typeface="幼圆" panose="02010509060101010101" pitchFamily="49" charset="-122"/>
                  <a:ea typeface="幼圆" panose="02010509060101010101" pitchFamily="49" charset="-122"/>
                </a:rPr>
                <a:t>中英翻译（有道，百度，谷歌）</a:t>
              </a:r>
            </a:p>
          </p:txBody>
        </p:sp>
      </p:grpSp>
      <p:grpSp>
        <p:nvGrpSpPr>
          <p:cNvPr id="3" name="组合 2">
            <a:extLst>
              <a:ext uri="{FF2B5EF4-FFF2-40B4-BE49-F238E27FC236}">
                <a16:creationId xmlns:a16="http://schemas.microsoft.com/office/drawing/2014/main" id="{275DF9BA-22B0-4C48-9203-42A7B8FB1BAD}"/>
              </a:ext>
            </a:extLst>
          </p:cNvPr>
          <p:cNvGrpSpPr/>
          <p:nvPr/>
        </p:nvGrpSpPr>
        <p:grpSpPr>
          <a:xfrm>
            <a:off x="6082746" y="4495314"/>
            <a:ext cx="5505190" cy="1554654"/>
            <a:chOff x="6398843" y="4725281"/>
            <a:chExt cx="5505190" cy="1554654"/>
          </a:xfrm>
        </p:grpSpPr>
        <p:grpSp>
          <p:nvGrpSpPr>
            <p:cNvPr id="150" name="组合 149"/>
            <p:cNvGrpSpPr/>
            <p:nvPr/>
          </p:nvGrpSpPr>
          <p:grpSpPr>
            <a:xfrm>
              <a:off x="6398843" y="4725281"/>
              <a:ext cx="2044994" cy="1554654"/>
              <a:chOff x="4095751" y="2149476"/>
              <a:chExt cx="854074" cy="649288"/>
            </a:xfrm>
            <a:solidFill>
              <a:srgbClr val="70AD47"/>
            </a:solidFill>
          </p:grpSpPr>
          <p:sp>
            <p:nvSpPr>
              <p:cNvPr id="151" name="Freeform 981"/>
              <p:cNvSpPr>
                <a:spLocks/>
              </p:cNvSpPr>
              <p:nvPr/>
            </p:nvSpPr>
            <p:spPr bwMode="auto">
              <a:xfrm>
                <a:off x="4114801" y="2484438"/>
                <a:ext cx="41275" cy="42863"/>
              </a:xfrm>
              <a:custGeom>
                <a:avLst/>
                <a:gdLst/>
                <a:ahLst/>
                <a:cxnLst>
                  <a:cxn ang="0">
                    <a:pos x="72" y="1"/>
                  </a:cxn>
                  <a:cxn ang="0">
                    <a:pos x="72" y="1"/>
                  </a:cxn>
                  <a:cxn ang="0">
                    <a:pos x="51" y="17"/>
                  </a:cxn>
                  <a:cxn ang="0">
                    <a:pos x="33" y="34"/>
                  </a:cxn>
                  <a:cxn ang="0">
                    <a:pos x="23" y="45"/>
                  </a:cxn>
                  <a:cxn ang="0">
                    <a:pos x="15" y="54"/>
                  </a:cxn>
                  <a:cxn ang="0">
                    <a:pos x="8" y="64"/>
                  </a:cxn>
                  <a:cxn ang="0">
                    <a:pos x="1" y="76"/>
                  </a:cxn>
                  <a:cxn ang="0">
                    <a:pos x="1" y="76"/>
                  </a:cxn>
                  <a:cxn ang="0">
                    <a:pos x="0" y="78"/>
                  </a:cxn>
                  <a:cxn ang="0">
                    <a:pos x="1" y="79"/>
                  </a:cxn>
                  <a:cxn ang="0">
                    <a:pos x="2" y="81"/>
                  </a:cxn>
                  <a:cxn ang="0">
                    <a:pos x="3" y="82"/>
                  </a:cxn>
                  <a:cxn ang="0">
                    <a:pos x="4" y="83"/>
                  </a:cxn>
                  <a:cxn ang="0">
                    <a:pos x="6" y="83"/>
                  </a:cxn>
                  <a:cxn ang="0">
                    <a:pos x="8" y="82"/>
                  </a:cxn>
                  <a:cxn ang="0">
                    <a:pos x="9" y="80"/>
                  </a:cxn>
                  <a:cxn ang="0">
                    <a:pos x="9" y="80"/>
                  </a:cxn>
                  <a:cxn ang="0">
                    <a:pos x="15" y="70"/>
                  </a:cxn>
                  <a:cxn ang="0">
                    <a:pos x="23" y="60"/>
                  </a:cxn>
                  <a:cxn ang="0">
                    <a:pos x="31" y="51"/>
                  </a:cxn>
                  <a:cxn ang="0">
                    <a:pos x="39" y="42"/>
                  </a:cxn>
                  <a:cxn ang="0">
                    <a:pos x="58" y="25"/>
                  </a:cxn>
                  <a:cxn ang="0">
                    <a:pos x="77" y="9"/>
                  </a:cxn>
                  <a:cxn ang="0">
                    <a:pos x="77" y="9"/>
                  </a:cxn>
                  <a:cxn ang="0">
                    <a:pos x="78" y="7"/>
                  </a:cxn>
                  <a:cxn ang="0">
                    <a:pos x="79" y="6"/>
                  </a:cxn>
                  <a:cxn ang="0">
                    <a:pos x="78" y="2"/>
                  </a:cxn>
                  <a:cxn ang="0">
                    <a:pos x="77" y="1"/>
                  </a:cxn>
                  <a:cxn ang="0">
                    <a:pos x="75" y="0"/>
                  </a:cxn>
                  <a:cxn ang="0">
                    <a:pos x="74" y="0"/>
                  </a:cxn>
                  <a:cxn ang="0">
                    <a:pos x="72" y="1"/>
                  </a:cxn>
                  <a:cxn ang="0">
                    <a:pos x="72" y="1"/>
                  </a:cxn>
                </a:cxnLst>
                <a:rect l="0" t="0" r="r" b="b"/>
                <a:pathLst>
                  <a:path w="79" h="83">
                    <a:moveTo>
                      <a:pt x="72" y="1"/>
                    </a:moveTo>
                    <a:lnTo>
                      <a:pt x="72" y="1"/>
                    </a:lnTo>
                    <a:lnTo>
                      <a:pt x="51" y="17"/>
                    </a:lnTo>
                    <a:lnTo>
                      <a:pt x="33" y="34"/>
                    </a:lnTo>
                    <a:lnTo>
                      <a:pt x="23" y="45"/>
                    </a:lnTo>
                    <a:lnTo>
                      <a:pt x="15" y="54"/>
                    </a:lnTo>
                    <a:lnTo>
                      <a:pt x="8" y="64"/>
                    </a:lnTo>
                    <a:lnTo>
                      <a:pt x="1" y="76"/>
                    </a:lnTo>
                    <a:lnTo>
                      <a:pt x="1" y="76"/>
                    </a:lnTo>
                    <a:lnTo>
                      <a:pt x="0" y="78"/>
                    </a:lnTo>
                    <a:lnTo>
                      <a:pt x="1" y="79"/>
                    </a:lnTo>
                    <a:lnTo>
                      <a:pt x="2" y="81"/>
                    </a:lnTo>
                    <a:lnTo>
                      <a:pt x="3" y="82"/>
                    </a:lnTo>
                    <a:lnTo>
                      <a:pt x="4" y="83"/>
                    </a:lnTo>
                    <a:lnTo>
                      <a:pt x="6" y="83"/>
                    </a:lnTo>
                    <a:lnTo>
                      <a:pt x="8" y="82"/>
                    </a:lnTo>
                    <a:lnTo>
                      <a:pt x="9" y="80"/>
                    </a:lnTo>
                    <a:lnTo>
                      <a:pt x="9" y="80"/>
                    </a:lnTo>
                    <a:lnTo>
                      <a:pt x="15" y="70"/>
                    </a:lnTo>
                    <a:lnTo>
                      <a:pt x="23" y="60"/>
                    </a:lnTo>
                    <a:lnTo>
                      <a:pt x="31" y="51"/>
                    </a:lnTo>
                    <a:lnTo>
                      <a:pt x="39" y="42"/>
                    </a:lnTo>
                    <a:lnTo>
                      <a:pt x="58" y="25"/>
                    </a:lnTo>
                    <a:lnTo>
                      <a:pt x="77" y="9"/>
                    </a:lnTo>
                    <a:lnTo>
                      <a:pt x="77" y="9"/>
                    </a:lnTo>
                    <a:lnTo>
                      <a:pt x="78" y="7"/>
                    </a:lnTo>
                    <a:lnTo>
                      <a:pt x="79" y="6"/>
                    </a:lnTo>
                    <a:lnTo>
                      <a:pt x="78" y="2"/>
                    </a:lnTo>
                    <a:lnTo>
                      <a:pt x="77" y="1"/>
                    </a:lnTo>
                    <a:lnTo>
                      <a:pt x="75"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982"/>
              <p:cNvSpPr>
                <a:spLocks/>
              </p:cNvSpPr>
              <p:nvPr/>
            </p:nvSpPr>
            <p:spPr bwMode="auto">
              <a:xfrm>
                <a:off x="4122738" y="2492376"/>
                <a:ext cx="60325" cy="63500"/>
              </a:xfrm>
              <a:custGeom>
                <a:avLst/>
                <a:gdLst/>
                <a:ahLst/>
                <a:cxnLst>
                  <a:cxn ang="0">
                    <a:pos x="106" y="1"/>
                  </a:cxn>
                  <a:cxn ang="0">
                    <a:pos x="106" y="1"/>
                  </a:cxn>
                  <a:cxn ang="0">
                    <a:pos x="44" y="63"/>
                  </a:cxn>
                  <a:cxn ang="0">
                    <a:pos x="44" y="63"/>
                  </a:cxn>
                  <a:cxn ang="0">
                    <a:pos x="20" y="87"/>
                  </a:cxn>
                  <a:cxn ang="0">
                    <a:pos x="10" y="99"/>
                  </a:cxn>
                  <a:cxn ang="0">
                    <a:pos x="4" y="105"/>
                  </a:cxn>
                  <a:cxn ang="0">
                    <a:pos x="0" y="113"/>
                  </a:cxn>
                  <a:cxn ang="0">
                    <a:pos x="0" y="113"/>
                  </a:cxn>
                  <a:cxn ang="0">
                    <a:pos x="0" y="115"/>
                  </a:cxn>
                  <a:cxn ang="0">
                    <a:pos x="0" y="117"/>
                  </a:cxn>
                  <a:cxn ang="0">
                    <a:pos x="2" y="119"/>
                  </a:cxn>
                  <a:cxn ang="0">
                    <a:pos x="4" y="120"/>
                  </a:cxn>
                  <a:cxn ang="0">
                    <a:pos x="6" y="120"/>
                  </a:cxn>
                  <a:cxn ang="0">
                    <a:pos x="7" y="119"/>
                  </a:cxn>
                  <a:cxn ang="0">
                    <a:pos x="8" y="118"/>
                  </a:cxn>
                  <a:cxn ang="0">
                    <a:pos x="8" y="118"/>
                  </a:cxn>
                  <a:cxn ang="0">
                    <a:pos x="13" y="110"/>
                  </a:cxn>
                  <a:cxn ang="0">
                    <a:pos x="18" y="103"/>
                  </a:cxn>
                  <a:cxn ang="0">
                    <a:pos x="30" y="90"/>
                  </a:cxn>
                  <a:cxn ang="0">
                    <a:pos x="55" y="65"/>
                  </a:cxn>
                  <a:cxn ang="0">
                    <a:pos x="55" y="65"/>
                  </a:cxn>
                  <a:cxn ang="0">
                    <a:pos x="113" y="7"/>
                  </a:cxn>
                  <a:cxn ang="0">
                    <a:pos x="113" y="7"/>
                  </a:cxn>
                  <a:cxn ang="0">
                    <a:pos x="114" y="6"/>
                  </a:cxn>
                  <a:cxn ang="0">
                    <a:pos x="114" y="4"/>
                  </a:cxn>
                  <a:cxn ang="0">
                    <a:pos x="114" y="2"/>
                  </a:cxn>
                  <a:cxn ang="0">
                    <a:pos x="113" y="1"/>
                  </a:cxn>
                  <a:cxn ang="0">
                    <a:pos x="111" y="0"/>
                  </a:cxn>
                  <a:cxn ang="0">
                    <a:pos x="110" y="0"/>
                  </a:cxn>
                  <a:cxn ang="0">
                    <a:pos x="108" y="0"/>
                  </a:cxn>
                  <a:cxn ang="0">
                    <a:pos x="106" y="1"/>
                  </a:cxn>
                  <a:cxn ang="0">
                    <a:pos x="106" y="1"/>
                  </a:cxn>
                </a:cxnLst>
                <a:rect l="0" t="0" r="r" b="b"/>
                <a:pathLst>
                  <a:path w="114" h="120">
                    <a:moveTo>
                      <a:pt x="106" y="1"/>
                    </a:moveTo>
                    <a:lnTo>
                      <a:pt x="106" y="1"/>
                    </a:lnTo>
                    <a:lnTo>
                      <a:pt x="44" y="63"/>
                    </a:lnTo>
                    <a:lnTo>
                      <a:pt x="44" y="63"/>
                    </a:lnTo>
                    <a:lnTo>
                      <a:pt x="20" y="87"/>
                    </a:lnTo>
                    <a:lnTo>
                      <a:pt x="10" y="99"/>
                    </a:lnTo>
                    <a:lnTo>
                      <a:pt x="4" y="105"/>
                    </a:lnTo>
                    <a:lnTo>
                      <a:pt x="0" y="113"/>
                    </a:lnTo>
                    <a:lnTo>
                      <a:pt x="0" y="113"/>
                    </a:lnTo>
                    <a:lnTo>
                      <a:pt x="0" y="115"/>
                    </a:lnTo>
                    <a:lnTo>
                      <a:pt x="0" y="117"/>
                    </a:lnTo>
                    <a:lnTo>
                      <a:pt x="2" y="119"/>
                    </a:lnTo>
                    <a:lnTo>
                      <a:pt x="4" y="120"/>
                    </a:lnTo>
                    <a:lnTo>
                      <a:pt x="6" y="120"/>
                    </a:lnTo>
                    <a:lnTo>
                      <a:pt x="7" y="119"/>
                    </a:lnTo>
                    <a:lnTo>
                      <a:pt x="8" y="118"/>
                    </a:lnTo>
                    <a:lnTo>
                      <a:pt x="8" y="118"/>
                    </a:lnTo>
                    <a:lnTo>
                      <a:pt x="13" y="110"/>
                    </a:lnTo>
                    <a:lnTo>
                      <a:pt x="18" y="103"/>
                    </a:lnTo>
                    <a:lnTo>
                      <a:pt x="30" y="90"/>
                    </a:lnTo>
                    <a:lnTo>
                      <a:pt x="55" y="65"/>
                    </a:lnTo>
                    <a:lnTo>
                      <a:pt x="55" y="65"/>
                    </a:lnTo>
                    <a:lnTo>
                      <a:pt x="113" y="7"/>
                    </a:lnTo>
                    <a:lnTo>
                      <a:pt x="113" y="7"/>
                    </a:lnTo>
                    <a:lnTo>
                      <a:pt x="114" y="6"/>
                    </a:lnTo>
                    <a:lnTo>
                      <a:pt x="114" y="4"/>
                    </a:lnTo>
                    <a:lnTo>
                      <a:pt x="114" y="2"/>
                    </a:lnTo>
                    <a:lnTo>
                      <a:pt x="113" y="1"/>
                    </a:lnTo>
                    <a:lnTo>
                      <a:pt x="111" y="0"/>
                    </a:lnTo>
                    <a:lnTo>
                      <a:pt x="110" y="0"/>
                    </a:lnTo>
                    <a:lnTo>
                      <a:pt x="108" y="0"/>
                    </a:lnTo>
                    <a:lnTo>
                      <a:pt x="106" y="1"/>
                    </a:lnTo>
                    <a:lnTo>
                      <a:pt x="10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983"/>
              <p:cNvSpPr>
                <a:spLocks/>
              </p:cNvSpPr>
              <p:nvPr/>
            </p:nvSpPr>
            <p:spPr bwMode="auto">
              <a:xfrm>
                <a:off x="4133851" y="2506663"/>
                <a:ext cx="88900" cy="85725"/>
              </a:xfrm>
              <a:custGeom>
                <a:avLst/>
                <a:gdLst/>
                <a:ahLst/>
                <a:cxnLst>
                  <a:cxn ang="0">
                    <a:pos x="161" y="1"/>
                  </a:cxn>
                  <a:cxn ang="0">
                    <a:pos x="161" y="1"/>
                  </a:cxn>
                  <a:cxn ang="0">
                    <a:pos x="141" y="21"/>
                  </a:cxn>
                  <a:cxn ang="0">
                    <a:pos x="122" y="41"/>
                  </a:cxn>
                  <a:cxn ang="0">
                    <a:pos x="82" y="79"/>
                  </a:cxn>
                  <a:cxn ang="0">
                    <a:pos x="41" y="118"/>
                  </a:cxn>
                  <a:cxn ang="0">
                    <a:pos x="2" y="156"/>
                  </a:cxn>
                  <a:cxn ang="0">
                    <a:pos x="2" y="156"/>
                  </a:cxn>
                  <a:cxn ang="0">
                    <a:pos x="0" y="158"/>
                  </a:cxn>
                  <a:cxn ang="0">
                    <a:pos x="0" y="160"/>
                  </a:cxn>
                  <a:cxn ang="0">
                    <a:pos x="1" y="161"/>
                  </a:cxn>
                  <a:cxn ang="0">
                    <a:pos x="2" y="163"/>
                  </a:cxn>
                  <a:cxn ang="0">
                    <a:pos x="3" y="164"/>
                  </a:cxn>
                  <a:cxn ang="0">
                    <a:pos x="5" y="164"/>
                  </a:cxn>
                  <a:cxn ang="0">
                    <a:pos x="6" y="164"/>
                  </a:cxn>
                  <a:cxn ang="0">
                    <a:pos x="8" y="163"/>
                  </a:cxn>
                  <a:cxn ang="0">
                    <a:pos x="8" y="163"/>
                  </a:cxn>
                  <a:cxn ang="0">
                    <a:pos x="49" y="125"/>
                  </a:cxn>
                  <a:cxn ang="0">
                    <a:pos x="89" y="87"/>
                  </a:cxn>
                  <a:cxn ang="0">
                    <a:pos x="128" y="48"/>
                  </a:cxn>
                  <a:cxn ang="0">
                    <a:pos x="148" y="29"/>
                  </a:cxn>
                  <a:cxn ang="0">
                    <a:pos x="167" y="8"/>
                  </a:cxn>
                  <a:cxn ang="0">
                    <a:pos x="167" y="8"/>
                  </a:cxn>
                  <a:cxn ang="0">
                    <a:pos x="168" y="6"/>
                  </a:cxn>
                  <a:cxn ang="0">
                    <a:pos x="168" y="4"/>
                  </a:cxn>
                  <a:cxn ang="0">
                    <a:pos x="168" y="3"/>
                  </a:cxn>
                  <a:cxn ang="0">
                    <a:pos x="167" y="1"/>
                  </a:cxn>
                  <a:cxn ang="0">
                    <a:pos x="165" y="0"/>
                  </a:cxn>
                  <a:cxn ang="0">
                    <a:pos x="164" y="0"/>
                  </a:cxn>
                  <a:cxn ang="0">
                    <a:pos x="162" y="0"/>
                  </a:cxn>
                  <a:cxn ang="0">
                    <a:pos x="161" y="1"/>
                  </a:cxn>
                  <a:cxn ang="0">
                    <a:pos x="161" y="1"/>
                  </a:cxn>
                </a:cxnLst>
                <a:rect l="0" t="0" r="r" b="b"/>
                <a:pathLst>
                  <a:path w="168" h="164">
                    <a:moveTo>
                      <a:pt x="161" y="1"/>
                    </a:moveTo>
                    <a:lnTo>
                      <a:pt x="161" y="1"/>
                    </a:lnTo>
                    <a:lnTo>
                      <a:pt x="141" y="21"/>
                    </a:lnTo>
                    <a:lnTo>
                      <a:pt x="122" y="41"/>
                    </a:lnTo>
                    <a:lnTo>
                      <a:pt x="82" y="79"/>
                    </a:lnTo>
                    <a:lnTo>
                      <a:pt x="41" y="118"/>
                    </a:lnTo>
                    <a:lnTo>
                      <a:pt x="2" y="156"/>
                    </a:lnTo>
                    <a:lnTo>
                      <a:pt x="2" y="156"/>
                    </a:lnTo>
                    <a:lnTo>
                      <a:pt x="0" y="158"/>
                    </a:lnTo>
                    <a:lnTo>
                      <a:pt x="0" y="160"/>
                    </a:lnTo>
                    <a:lnTo>
                      <a:pt x="1" y="161"/>
                    </a:lnTo>
                    <a:lnTo>
                      <a:pt x="2" y="163"/>
                    </a:lnTo>
                    <a:lnTo>
                      <a:pt x="3" y="164"/>
                    </a:lnTo>
                    <a:lnTo>
                      <a:pt x="5" y="164"/>
                    </a:lnTo>
                    <a:lnTo>
                      <a:pt x="6" y="164"/>
                    </a:lnTo>
                    <a:lnTo>
                      <a:pt x="8" y="163"/>
                    </a:lnTo>
                    <a:lnTo>
                      <a:pt x="8" y="163"/>
                    </a:lnTo>
                    <a:lnTo>
                      <a:pt x="49" y="125"/>
                    </a:lnTo>
                    <a:lnTo>
                      <a:pt x="89" y="87"/>
                    </a:lnTo>
                    <a:lnTo>
                      <a:pt x="128" y="48"/>
                    </a:lnTo>
                    <a:lnTo>
                      <a:pt x="148" y="29"/>
                    </a:lnTo>
                    <a:lnTo>
                      <a:pt x="167" y="8"/>
                    </a:lnTo>
                    <a:lnTo>
                      <a:pt x="167" y="8"/>
                    </a:lnTo>
                    <a:lnTo>
                      <a:pt x="168" y="6"/>
                    </a:lnTo>
                    <a:lnTo>
                      <a:pt x="168" y="4"/>
                    </a:lnTo>
                    <a:lnTo>
                      <a:pt x="168" y="3"/>
                    </a:lnTo>
                    <a:lnTo>
                      <a:pt x="167" y="1"/>
                    </a:lnTo>
                    <a:lnTo>
                      <a:pt x="165" y="0"/>
                    </a:lnTo>
                    <a:lnTo>
                      <a:pt x="164" y="0"/>
                    </a:lnTo>
                    <a:lnTo>
                      <a:pt x="162" y="0"/>
                    </a:lnTo>
                    <a:lnTo>
                      <a:pt x="161" y="1"/>
                    </a:lnTo>
                    <a:lnTo>
                      <a:pt x="16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984"/>
              <p:cNvSpPr>
                <a:spLocks/>
              </p:cNvSpPr>
              <p:nvPr/>
            </p:nvSpPr>
            <p:spPr bwMode="auto">
              <a:xfrm>
                <a:off x="4135438" y="2541588"/>
                <a:ext cx="88900" cy="87313"/>
              </a:xfrm>
              <a:custGeom>
                <a:avLst/>
                <a:gdLst/>
                <a:ahLst/>
                <a:cxnLst>
                  <a:cxn ang="0">
                    <a:pos x="162" y="1"/>
                  </a:cxn>
                  <a:cxn ang="0">
                    <a:pos x="162" y="1"/>
                  </a:cxn>
                  <a:cxn ang="0">
                    <a:pos x="150" y="9"/>
                  </a:cxn>
                  <a:cxn ang="0">
                    <a:pos x="140" y="19"/>
                  </a:cxn>
                  <a:cxn ang="0">
                    <a:pos x="119" y="37"/>
                  </a:cxn>
                  <a:cxn ang="0">
                    <a:pos x="81" y="78"/>
                  </a:cxn>
                  <a:cxn ang="0">
                    <a:pos x="81" y="78"/>
                  </a:cxn>
                  <a:cxn ang="0">
                    <a:pos x="71" y="88"/>
                  </a:cxn>
                  <a:cxn ang="0">
                    <a:pos x="58" y="97"/>
                  </a:cxn>
                  <a:cxn ang="0">
                    <a:pos x="47" y="107"/>
                  </a:cxn>
                  <a:cxn ang="0">
                    <a:pos x="35" y="116"/>
                  </a:cxn>
                  <a:cxn ang="0">
                    <a:pos x="35" y="116"/>
                  </a:cxn>
                  <a:cxn ang="0">
                    <a:pos x="26" y="126"/>
                  </a:cxn>
                  <a:cxn ang="0">
                    <a:pos x="17" y="136"/>
                  </a:cxn>
                  <a:cxn ang="0">
                    <a:pos x="8" y="147"/>
                  </a:cxn>
                  <a:cxn ang="0">
                    <a:pos x="1" y="158"/>
                  </a:cxn>
                  <a:cxn ang="0">
                    <a:pos x="1" y="158"/>
                  </a:cxn>
                  <a:cxn ang="0">
                    <a:pos x="0" y="160"/>
                  </a:cxn>
                  <a:cxn ang="0">
                    <a:pos x="0" y="162"/>
                  </a:cxn>
                  <a:cxn ang="0">
                    <a:pos x="1" y="163"/>
                  </a:cxn>
                  <a:cxn ang="0">
                    <a:pos x="2" y="165"/>
                  </a:cxn>
                  <a:cxn ang="0">
                    <a:pos x="4" y="165"/>
                  </a:cxn>
                  <a:cxn ang="0">
                    <a:pos x="6" y="165"/>
                  </a:cxn>
                  <a:cxn ang="0">
                    <a:pos x="7" y="165"/>
                  </a:cxn>
                  <a:cxn ang="0">
                    <a:pos x="9" y="163"/>
                  </a:cxn>
                  <a:cxn ang="0">
                    <a:pos x="9" y="163"/>
                  </a:cxn>
                  <a:cxn ang="0">
                    <a:pos x="17" y="152"/>
                  </a:cxn>
                  <a:cxn ang="0">
                    <a:pos x="25" y="142"/>
                  </a:cxn>
                  <a:cxn ang="0">
                    <a:pos x="33" y="132"/>
                  </a:cxn>
                  <a:cxn ang="0">
                    <a:pos x="43" y="123"/>
                  </a:cxn>
                  <a:cxn ang="0">
                    <a:pos x="62" y="106"/>
                  </a:cxn>
                  <a:cxn ang="0">
                    <a:pos x="82" y="89"/>
                  </a:cxn>
                  <a:cxn ang="0">
                    <a:pos x="82" y="89"/>
                  </a:cxn>
                  <a:cxn ang="0">
                    <a:pos x="92" y="80"/>
                  </a:cxn>
                  <a:cxn ang="0">
                    <a:pos x="103" y="69"/>
                  </a:cxn>
                  <a:cxn ang="0">
                    <a:pos x="120" y="49"/>
                  </a:cxn>
                  <a:cxn ang="0">
                    <a:pos x="120" y="49"/>
                  </a:cxn>
                  <a:cxn ang="0">
                    <a:pos x="132" y="38"/>
                  </a:cxn>
                  <a:cxn ang="0">
                    <a:pos x="142" y="28"/>
                  </a:cxn>
                  <a:cxn ang="0">
                    <a:pos x="166" y="9"/>
                  </a:cxn>
                  <a:cxn ang="0">
                    <a:pos x="166" y="9"/>
                  </a:cxn>
                  <a:cxn ang="0">
                    <a:pos x="168" y="7"/>
                  </a:cxn>
                  <a:cxn ang="0">
                    <a:pos x="168" y="6"/>
                  </a:cxn>
                  <a:cxn ang="0">
                    <a:pos x="167" y="2"/>
                  </a:cxn>
                  <a:cxn ang="0">
                    <a:pos x="166" y="1"/>
                  </a:cxn>
                  <a:cxn ang="0">
                    <a:pos x="165" y="0"/>
                  </a:cxn>
                  <a:cxn ang="0">
                    <a:pos x="163" y="0"/>
                  </a:cxn>
                  <a:cxn ang="0">
                    <a:pos x="162" y="1"/>
                  </a:cxn>
                  <a:cxn ang="0">
                    <a:pos x="162" y="1"/>
                  </a:cxn>
                </a:cxnLst>
                <a:rect l="0" t="0" r="r" b="b"/>
                <a:pathLst>
                  <a:path w="168" h="165">
                    <a:moveTo>
                      <a:pt x="162" y="1"/>
                    </a:moveTo>
                    <a:lnTo>
                      <a:pt x="162" y="1"/>
                    </a:lnTo>
                    <a:lnTo>
                      <a:pt x="150" y="9"/>
                    </a:lnTo>
                    <a:lnTo>
                      <a:pt x="140" y="19"/>
                    </a:lnTo>
                    <a:lnTo>
                      <a:pt x="119" y="37"/>
                    </a:lnTo>
                    <a:lnTo>
                      <a:pt x="81" y="78"/>
                    </a:lnTo>
                    <a:lnTo>
                      <a:pt x="81" y="78"/>
                    </a:lnTo>
                    <a:lnTo>
                      <a:pt x="71" y="88"/>
                    </a:lnTo>
                    <a:lnTo>
                      <a:pt x="58" y="97"/>
                    </a:lnTo>
                    <a:lnTo>
                      <a:pt x="47" y="107"/>
                    </a:lnTo>
                    <a:lnTo>
                      <a:pt x="35" y="116"/>
                    </a:lnTo>
                    <a:lnTo>
                      <a:pt x="35" y="116"/>
                    </a:lnTo>
                    <a:lnTo>
                      <a:pt x="26" y="126"/>
                    </a:lnTo>
                    <a:lnTo>
                      <a:pt x="17" y="136"/>
                    </a:lnTo>
                    <a:lnTo>
                      <a:pt x="8" y="147"/>
                    </a:lnTo>
                    <a:lnTo>
                      <a:pt x="1" y="158"/>
                    </a:lnTo>
                    <a:lnTo>
                      <a:pt x="1" y="158"/>
                    </a:lnTo>
                    <a:lnTo>
                      <a:pt x="0" y="160"/>
                    </a:lnTo>
                    <a:lnTo>
                      <a:pt x="0" y="162"/>
                    </a:lnTo>
                    <a:lnTo>
                      <a:pt x="1" y="163"/>
                    </a:lnTo>
                    <a:lnTo>
                      <a:pt x="2" y="165"/>
                    </a:lnTo>
                    <a:lnTo>
                      <a:pt x="4" y="165"/>
                    </a:lnTo>
                    <a:lnTo>
                      <a:pt x="6" y="165"/>
                    </a:lnTo>
                    <a:lnTo>
                      <a:pt x="7" y="165"/>
                    </a:lnTo>
                    <a:lnTo>
                      <a:pt x="9" y="163"/>
                    </a:lnTo>
                    <a:lnTo>
                      <a:pt x="9" y="163"/>
                    </a:lnTo>
                    <a:lnTo>
                      <a:pt x="17" y="152"/>
                    </a:lnTo>
                    <a:lnTo>
                      <a:pt x="25" y="142"/>
                    </a:lnTo>
                    <a:lnTo>
                      <a:pt x="33" y="132"/>
                    </a:lnTo>
                    <a:lnTo>
                      <a:pt x="43" y="123"/>
                    </a:lnTo>
                    <a:lnTo>
                      <a:pt x="62" y="106"/>
                    </a:lnTo>
                    <a:lnTo>
                      <a:pt x="82" y="89"/>
                    </a:lnTo>
                    <a:lnTo>
                      <a:pt x="82" y="89"/>
                    </a:lnTo>
                    <a:lnTo>
                      <a:pt x="92" y="80"/>
                    </a:lnTo>
                    <a:lnTo>
                      <a:pt x="103" y="69"/>
                    </a:lnTo>
                    <a:lnTo>
                      <a:pt x="120" y="49"/>
                    </a:lnTo>
                    <a:lnTo>
                      <a:pt x="120" y="49"/>
                    </a:lnTo>
                    <a:lnTo>
                      <a:pt x="132" y="38"/>
                    </a:lnTo>
                    <a:lnTo>
                      <a:pt x="142" y="28"/>
                    </a:lnTo>
                    <a:lnTo>
                      <a:pt x="166" y="9"/>
                    </a:lnTo>
                    <a:lnTo>
                      <a:pt x="166" y="9"/>
                    </a:lnTo>
                    <a:lnTo>
                      <a:pt x="168" y="7"/>
                    </a:lnTo>
                    <a:lnTo>
                      <a:pt x="168" y="6"/>
                    </a:lnTo>
                    <a:lnTo>
                      <a:pt x="167" y="2"/>
                    </a:lnTo>
                    <a:lnTo>
                      <a:pt x="166" y="1"/>
                    </a:lnTo>
                    <a:lnTo>
                      <a:pt x="165" y="0"/>
                    </a:lnTo>
                    <a:lnTo>
                      <a:pt x="163" y="0"/>
                    </a:lnTo>
                    <a:lnTo>
                      <a:pt x="162" y="1"/>
                    </a:lnTo>
                    <a:lnTo>
                      <a:pt x="16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985"/>
              <p:cNvSpPr>
                <a:spLocks/>
              </p:cNvSpPr>
              <p:nvPr/>
            </p:nvSpPr>
            <p:spPr bwMode="auto">
              <a:xfrm>
                <a:off x="4129088" y="2597151"/>
                <a:ext cx="71438" cy="68263"/>
              </a:xfrm>
              <a:custGeom>
                <a:avLst/>
                <a:gdLst/>
                <a:ahLst/>
                <a:cxnLst>
                  <a:cxn ang="0">
                    <a:pos x="125" y="1"/>
                  </a:cxn>
                  <a:cxn ang="0">
                    <a:pos x="125" y="1"/>
                  </a:cxn>
                  <a:cxn ang="0">
                    <a:pos x="108" y="14"/>
                  </a:cxn>
                  <a:cxn ang="0">
                    <a:pos x="94" y="29"/>
                  </a:cxn>
                  <a:cxn ang="0">
                    <a:pos x="65" y="60"/>
                  </a:cxn>
                  <a:cxn ang="0">
                    <a:pos x="65" y="60"/>
                  </a:cxn>
                  <a:cxn ang="0">
                    <a:pos x="49" y="75"/>
                  </a:cxn>
                  <a:cxn ang="0">
                    <a:pos x="34" y="91"/>
                  </a:cxn>
                  <a:cxn ang="0">
                    <a:pos x="1" y="121"/>
                  </a:cxn>
                  <a:cxn ang="0">
                    <a:pos x="1" y="121"/>
                  </a:cxn>
                  <a:cxn ang="0">
                    <a:pos x="0" y="122"/>
                  </a:cxn>
                  <a:cxn ang="0">
                    <a:pos x="0" y="124"/>
                  </a:cxn>
                  <a:cxn ang="0">
                    <a:pos x="0" y="126"/>
                  </a:cxn>
                  <a:cxn ang="0">
                    <a:pos x="1" y="127"/>
                  </a:cxn>
                  <a:cxn ang="0">
                    <a:pos x="3" y="128"/>
                  </a:cxn>
                  <a:cxn ang="0">
                    <a:pos x="4" y="129"/>
                  </a:cxn>
                  <a:cxn ang="0">
                    <a:pos x="6" y="128"/>
                  </a:cxn>
                  <a:cxn ang="0">
                    <a:pos x="8" y="127"/>
                  </a:cxn>
                  <a:cxn ang="0">
                    <a:pos x="8" y="127"/>
                  </a:cxn>
                  <a:cxn ang="0">
                    <a:pos x="38" y="100"/>
                  </a:cxn>
                  <a:cxn ang="0">
                    <a:pos x="67" y="71"/>
                  </a:cxn>
                  <a:cxn ang="0">
                    <a:pos x="67" y="71"/>
                  </a:cxn>
                  <a:cxn ang="0">
                    <a:pos x="98" y="38"/>
                  </a:cxn>
                  <a:cxn ang="0">
                    <a:pos x="115" y="22"/>
                  </a:cxn>
                  <a:cxn ang="0">
                    <a:pos x="131" y="7"/>
                  </a:cxn>
                  <a:cxn ang="0">
                    <a:pos x="131" y="7"/>
                  </a:cxn>
                  <a:cxn ang="0">
                    <a:pos x="132" y="6"/>
                  </a:cxn>
                  <a:cxn ang="0">
                    <a:pos x="133" y="4"/>
                  </a:cxn>
                  <a:cxn ang="0">
                    <a:pos x="132" y="2"/>
                  </a:cxn>
                  <a:cxn ang="0">
                    <a:pos x="131" y="1"/>
                  </a:cxn>
                  <a:cxn ang="0">
                    <a:pos x="128" y="0"/>
                  </a:cxn>
                  <a:cxn ang="0">
                    <a:pos x="127" y="0"/>
                  </a:cxn>
                  <a:cxn ang="0">
                    <a:pos x="125" y="1"/>
                  </a:cxn>
                  <a:cxn ang="0">
                    <a:pos x="125" y="1"/>
                  </a:cxn>
                </a:cxnLst>
                <a:rect l="0" t="0" r="r" b="b"/>
                <a:pathLst>
                  <a:path w="133" h="129">
                    <a:moveTo>
                      <a:pt x="125" y="1"/>
                    </a:moveTo>
                    <a:lnTo>
                      <a:pt x="125" y="1"/>
                    </a:lnTo>
                    <a:lnTo>
                      <a:pt x="108" y="14"/>
                    </a:lnTo>
                    <a:lnTo>
                      <a:pt x="94" y="29"/>
                    </a:lnTo>
                    <a:lnTo>
                      <a:pt x="65" y="60"/>
                    </a:lnTo>
                    <a:lnTo>
                      <a:pt x="65" y="60"/>
                    </a:lnTo>
                    <a:lnTo>
                      <a:pt x="49" y="75"/>
                    </a:lnTo>
                    <a:lnTo>
                      <a:pt x="34" y="91"/>
                    </a:lnTo>
                    <a:lnTo>
                      <a:pt x="1" y="121"/>
                    </a:lnTo>
                    <a:lnTo>
                      <a:pt x="1" y="121"/>
                    </a:lnTo>
                    <a:lnTo>
                      <a:pt x="0" y="122"/>
                    </a:lnTo>
                    <a:lnTo>
                      <a:pt x="0" y="124"/>
                    </a:lnTo>
                    <a:lnTo>
                      <a:pt x="0" y="126"/>
                    </a:lnTo>
                    <a:lnTo>
                      <a:pt x="1" y="127"/>
                    </a:lnTo>
                    <a:lnTo>
                      <a:pt x="3" y="128"/>
                    </a:lnTo>
                    <a:lnTo>
                      <a:pt x="4" y="129"/>
                    </a:lnTo>
                    <a:lnTo>
                      <a:pt x="6" y="128"/>
                    </a:lnTo>
                    <a:lnTo>
                      <a:pt x="8" y="127"/>
                    </a:lnTo>
                    <a:lnTo>
                      <a:pt x="8" y="127"/>
                    </a:lnTo>
                    <a:lnTo>
                      <a:pt x="38" y="100"/>
                    </a:lnTo>
                    <a:lnTo>
                      <a:pt x="67" y="71"/>
                    </a:lnTo>
                    <a:lnTo>
                      <a:pt x="67" y="71"/>
                    </a:lnTo>
                    <a:lnTo>
                      <a:pt x="98" y="38"/>
                    </a:lnTo>
                    <a:lnTo>
                      <a:pt x="115" y="22"/>
                    </a:lnTo>
                    <a:lnTo>
                      <a:pt x="131" y="7"/>
                    </a:lnTo>
                    <a:lnTo>
                      <a:pt x="131" y="7"/>
                    </a:lnTo>
                    <a:lnTo>
                      <a:pt x="132" y="6"/>
                    </a:lnTo>
                    <a:lnTo>
                      <a:pt x="133" y="4"/>
                    </a:lnTo>
                    <a:lnTo>
                      <a:pt x="132" y="2"/>
                    </a:lnTo>
                    <a:lnTo>
                      <a:pt x="131" y="1"/>
                    </a:lnTo>
                    <a:lnTo>
                      <a:pt x="128" y="0"/>
                    </a:lnTo>
                    <a:lnTo>
                      <a:pt x="127"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986"/>
              <p:cNvSpPr>
                <a:spLocks/>
              </p:cNvSpPr>
              <p:nvPr/>
            </p:nvSpPr>
            <p:spPr bwMode="auto">
              <a:xfrm>
                <a:off x="4129088" y="2630488"/>
                <a:ext cx="71438" cy="66675"/>
              </a:xfrm>
              <a:custGeom>
                <a:avLst/>
                <a:gdLst/>
                <a:ahLst/>
                <a:cxnLst>
                  <a:cxn ang="0">
                    <a:pos x="125" y="1"/>
                  </a:cxn>
                  <a:cxn ang="0">
                    <a:pos x="125" y="1"/>
                  </a:cxn>
                  <a:cxn ang="0">
                    <a:pos x="92" y="28"/>
                  </a:cxn>
                  <a:cxn ang="0">
                    <a:pos x="59" y="57"/>
                  </a:cxn>
                  <a:cxn ang="0">
                    <a:pos x="43" y="71"/>
                  </a:cxn>
                  <a:cxn ang="0">
                    <a:pos x="29" y="86"/>
                  </a:cxn>
                  <a:cxn ang="0">
                    <a:pos x="14" y="103"/>
                  </a:cxn>
                  <a:cxn ang="0">
                    <a:pos x="1" y="119"/>
                  </a:cxn>
                  <a:cxn ang="0">
                    <a:pos x="1" y="119"/>
                  </a:cxn>
                  <a:cxn ang="0">
                    <a:pos x="0" y="121"/>
                  </a:cxn>
                  <a:cxn ang="0">
                    <a:pos x="0" y="122"/>
                  </a:cxn>
                  <a:cxn ang="0">
                    <a:pos x="1" y="124"/>
                  </a:cxn>
                  <a:cxn ang="0">
                    <a:pos x="2" y="125"/>
                  </a:cxn>
                  <a:cxn ang="0">
                    <a:pos x="5" y="125"/>
                  </a:cxn>
                  <a:cxn ang="0">
                    <a:pos x="7" y="125"/>
                  </a:cxn>
                  <a:cxn ang="0">
                    <a:pos x="9" y="124"/>
                  </a:cxn>
                  <a:cxn ang="0">
                    <a:pos x="9" y="124"/>
                  </a:cxn>
                  <a:cxn ang="0">
                    <a:pos x="21" y="108"/>
                  </a:cxn>
                  <a:cxn ang="0">
                    <a:pos x="36" y="92"/>
                  </a:cxn>
                  <a:cxn ang="0">
                    <a:pos x="51" y="77"/>
                  </a:cxn>
                  <a:cxn ang="0">
                    <a:pos x="67" y="62"/>
                  </a:cxn>
                  <a:cxn ang="0">
                    <a:pos x="99" y="34"/>
                  </a:cxn>
                  <a:cxn ang="0">
                    <a:pos x="131" y="7"/>
                  </a:cxn>
                  <a:cxn ang="0">
                    <a:pos x="131" y="7"/>
                  </a:cxn>
                  <a:cxn ang="0">
                    <a:pos x="132" y="6"/>
                  </a:cxn>
                  <a:cxn ang="0">
                    <a:pos x="133" y="4"/>
                  </a:cxn>
                  <a:cxn ang="0">
                    <a:pos x="132" y="3"/>
                  </a:cxn>
                  <a:cxn ang="0">
                    <a:pos x="131" y="1"/>
                  </a:cxn>
                  <a:cxn ang="0">
                    <a:pos x="128" y="0"/>
                  </a:cxn>
                  <a:cxn ang="0">
                    <a:pos x="126" y="0"/>
                  </a:cxn>
                  <a:cxn ang="0">
                    <a:pos x="125" y="1"/>
                  </a:cxn>
                  <a:cxn ang="0">
                    <a:pos x="125" y="1"/>
                  </a:cxn>
                </a:cxnLst>
                <a:rect l="0" t="0" r="r" b="b"/>
                <a:pathLst>
                  <a:path w="133" h="125">
                    <a:moveTo>
                      <a:pt x="125" y="1"/>
                    </a:moveTo>
                    <a:lnTo>
                      <a:pt x="125" y="1"/>
                    </a:lnTo>
                    <a:lnTo>
                      <a:pt x="92" y="28"/>
                    </a:lnTo>
                    <a:lnTo>
                      <a:pt x="59" y="57"/>
                    </a:lnTo>
                    <a:lnTo>
                      <a:pt x="43" y="71"/>
                    </a:lnTo>
                    <a:lnTo>
                      <a:pt x="29" y="86"/>
                    </a:lnTo>
                    <a:lnTo>
                      <a:pt x="14" y="103"/>
                    </a:lnTo>
                    <a:lnTo>
                      <a:pt x="1" y="119"/>
                    </a:lnTo>
                    <a:lnTo>
                      <a:pt x="1" y="119"/>
                    </a:lnTo>
                    <a:lnTo>
                      <a:pt x="0" y="121"/>
                    </a:lnTo>
                    <a:lnTo>
                      <a:pt x="0" y="122"/>
                    </a:lnTo>
                    <a:lnTo>
                      <a:pt x="1" y="124"/>
                    </a:lnTo>
                    <a:lnTo>
                      <a:pt x="2" y="125"/>
                    </a:lnTo>
                    <a:lnTo>
                      <a:pt x="5" y="125"/>
                    </a:lnTo>
                    <a:lnTo>
                      <a:pt x="7" y="125"/>
                    </a:lnTo>
                    <a:lnTo>
                      <a:pt x="9" y="124"/>
                    </a:lnTo>
                    <a:lnTo>
                      <a:pt x="9" y="124"/>
                    </a:lnTo>
                    <a:lnTo>
                      <a:pt x="21" y="108"/>
                    </a:lnTo>
                    <a:lnTo>
                      <a:pt x="36" y="92"/>
                    </a:lnTo>
                    <a:lnTo>
                      <a:pt x="51" y="77"/>
                    </a:lnTo>
                    <a:lnTo>
                      <a:pt x="67" y="62"/>
                    </a:lnTo>
                    <a:lnTo>
                      <a:pt x="99" y="34"/>
                    </a:lnTo>
                    <a:lnTo>
                      <a:pt x="131" y="7"/>
                    </a:lnTo>
                    <a:lnTo>
                      <a:pt x="131" y="7"/>
                    </a:lnTo>
                    <a:lnTo>
                      <a:pt x="132" y="6"/>
                    </a:lnTo>
                    <a:lnTo>
                      <a:pt x="133" y="4"/>
                    </a:lnTo>
                    <a:lnTo>
                      <a:pt x="132" y="3"/>
                    </a:lnTo>
                    <a:lnTo>
                      <a:pt x="131" y="1"/>
                    </a:lnTo>
                    <a:lnTo>
                      <a:pt x="128" y="0"/>
                    </a:lnTo>
                    <a:lnTo>
                      <a:pt x="126"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987"/>
              <p:cNvSpPr>
                <a:spLocks/>
              </p:cNvSpPr>
              <p:nvPr/>
            </p:nvSpPr>
            <p:spPr bwMode="auto">
              <a:xfrm>
                <a:off x="4127501" y="2670176"/>
                <a:ext cx="55563" cy="55563"/>
              </a:xfrm>
              <a:custGeom>
                <a:avLst/>
                <a:gdLst/>
                <a:ahLst/>
                <a:cxnLst>
                  <a:cxn ang="0">
                    <a:pos x="97" y="1"/>
                  </a:cxn>
                  <a:cxn ang="0">
                    <a:pos x="97" y="1"/>
                  </a:cxn>
                  <a:cxn ang="0">
                    <a:pos x="82" y="10"/>
                  </a:cxn>
                  <a:cxn ang="0">
                    <a:pos x="69" y="20"/>
                  </a:cxn>
                  <a:cxn ang="0">
                    <a:pos x="55" y="32"/>
                  </a:cxn>
                  <a:cxn ang="0">
                    <a:pos x="43" y="43"/>
                  </a:cxn>
                  <a:cxn ang="0">
                    <a:pos x="32" y="56"/>
                  </a:cxn>
                  <a:cxn ang="0">
                    <a:pos x="20" y="69"/>
                  </a:cxn>
                  <a:cxn ang="0">
                    <a:pos x="10" y="82"/>
                  </a:cxn>
                  <a:cxn ang="0">
                    <a:pos x="1" y="97"/>
                  </a:cxn>
                  <a:cxn ang="0">
                    <a:pos x="1" y="97"/>
                  </a:cxn>
                  <a:cxn ang="0">
                    <a:pos x="0" y="99"/>
                  </a:cxn>
                  <a:cxn ang="0">
                    <a:pos x="0" y="100"/>
                  </a:cxn>
                  <a:cxn ang="0">
                    <a:pos x="1" y="102"/>
                  </a:cxn>
                  <a:cxn ang="0">
                    <a:pos x="2" y="103"/>
                  </a:cxn>
                  <a:cxn ang="0">
                    <a:pos x="4" y="104"/>
                  </a:cxn>
                  <a:cxn ang="0">
                    <a:pos x="6" y="104"/>
                  </a:cxn>
                  <a:cxn ang="0">
                    <a:pos x="7" y="103"/>
                  </a:cxn>
                  <a:cxn ang="0">
                    <a:pos x="9" y="102"/>
                  </a:cxn>
                  <a:cxn ang="0">
                    <a:pos x="9" y="102"/>
                  </a:cxn>
                  <a:cxn ang="0">
                    <a:pos x="17" y="88"/>
                  </a:cxn>
                  <a:cxn ang="0">
                    <a:pos x="27" y="75"/>
                  </a:cxn>
                  <a:cxn ang="0">
                    <a:pos x="39" y="62"/>
                  </a:cxn>
                  <a:cxn ang="0">
                    <a:pos x="50" y="50"/>
                  </a:cxn>
                  <a:cxn ang="0">
                    <a:pos x="62" y="38"/>
                  </a:cxn>
                  <a:cxn ang="0">
                    <a:pos x="75" y="28"/>
                  </a:cxn>
                  <a:cxn ang="0">
                    <a:pos x="88" y="17"/>
                  </a:cxn>
                  <a:cxn ang="0">
                    <a:pos x="102" y="8"/>
                  </a:cxn>
                  <a:cxn ang="0">
                    <a:pos x="102" y="8"/>
                  </a:cxn>
                  <a:cxn ang="0">
                    <a:pos x="103" y="7"/>
                  </a:cxn>
                  <a:cxn ang="0">
                    <a:pos x="104" y="5"/>
                  </a:cxn>
                  <a:cxn ang="0">
                    <a:pos x="104" y="4"/>
                  </a:cxn>
                  <a:cxn ang="0">
                    <a:pos x="103" y="2"/>
                  </a:cxn>
                  <a:cxn ang="0">
                    <a:pos x="102" y="1"/>
                  </a:cxn>
                  <a:cxn ang="0">
                    <a:pos x="101" y="0"/>
                  </a:cxn>
                  <a:cxn ang="0">
                    <a:pos x="99" y="0"/>
                  </a:cxn>
                  <a:cxn ang="0">
                    <a:pos x="97" y="1"/>
                  </a:cxn>
                  <a:cxn ang="0">
                    <a:pos x="97" y="1"/>
                  </a:cxn>
                </a:cxnLst>
                <a:rect l="0" t="0" r="r" b="b"/>
                <a:pathLst>
                  <a:path w="104" h="104">
                    <a:moveTo>
                      <a:pt x="97" y="1"/>
                    </a:moveTo>
                    <a:lnTo>
                      <a:pt x="97" y="1"/>
                    </a:lnTo>
                    <a:lnTo>
                      <a:pt x="82" y="10"/>
                    </a:lnTo>
                    <a:lnTo>
                      <a:pt x="69" y="20"/>
                    </a:lnTo>
                    <a:lnTo>
                      <a:pt x="55" y="32"/>
                    </a:lnTo>
                    <a:lnTo>
                      <a:pt x="43" y="43"/>
                    </a:lnTo>
                    <a:lnTo>
                      <a:pt x="32" y="56"/>
                    </a:lnTo>
                    <a:lnTo>
                      <a:pt x="20" y="69"/>
                    </a:lnTo>
                    <a:lnTo>
                      <a:pt x="10" y="82"/>
                    </a:lnTo>
                    <a:lnTo>
                      <a:pt x="1" y="97"/>
                    </a:lnTo>
                    <a:lnTo>
                      <a:pt x="1" y="97"/>
                    </a:lnTo>
                    <a:lnTo>
                      <a:pt x="0" y="99"/>
                    </a:lnTo>
                    <a:lnTo>
                      <a:pt x="0" y="100"/>
                    </a:lnTo>
                    <a:lnTo>
                      <a:pt x="1" y="102"/>
                    </a:lnTo>
                    <a:lnTo>
                      <a:pt x="2" y="103"/>
                    </a:lnTo>
                    <a:lnTo>
                      <a:pt x="4" y="104"/>
                    </a:lnTo>
                    <a:lnTo>
                      <a:pt x="6" y="104"/>
                    </a:lnTo>
                    <a:lnTo>
                      <a:pt x="7" y="103"/>
                    </a:lnTo>
                    <a:lnTo>
                      <a:pt x="9" y="102"/>
                    </a:lnTo>
                    <a:lnTo>
                      <a:pt x="9" y="102"/>
                    </a:lnTo>
                    <a:lnTo>
                      <a:pt x="17" y="88"/>
                    </a:lnTo>
                    <a:lnTo>
                      <a:pt x="27" y="75"/>
                    </a:lnTo>
                    <a:lnTo>
                      <a:pt x="39" y="62"/>
                    </a:lnTo>
                    <a:lnTo>
                      <a:pt x="50" y="50"/>
                    </a:lnTo>
                    <a:lnTo>
                      <a:pt x="62" y="38"/>
                    </a:lnTo>
                    <a:lnTo>
                      <a:pt x="75" y="28"/>
                    </a:lnTo>
                    <a:lnTo>
                      <a:pt x="88" y="17"/>
                    </a:lnTo>
                    <a:lnTo>
                      <a:pt x="102" y="8"/>
                    </a:lnTo>
                    <a:lnTo>
                      <a:pt x="102" y="8"/>
                    </a:lnTo>
                    <a:lnTo>
                      <a:pt x="103" y="7"/>
                    </a:lnTo>
                    <a:lnTo>
                      <a:pt x="104" y="5"/>
                    </a:lnTo>
                    <a:lnTo>
                      <a:pt x="104" y="4"/>
                    </a:lnTo>
                    <a:lnTo>
                      <a:pt x="103" y="2"/>
                    </a:lnTo>
                    <a:lnTo>
                      <a:pt x="102" y="1"/>
                    </a:lnTo>
                    <a:lnTo>
                      <a:pt x="101" y="0"/>
                    </a:lnTo>
                    <a:lnTo>
                      <a:pt x="99" y="0"/>
                    </a:lnTo>
                    <a:lnTo>
                      <a:pt x="97" y="1"/>
                    </a:lnTo>
                    <a:lnTo>
                      <a:pt x="9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988"/>
              <p:cNvSpPr>
                <a:spLocks/>
              </p:cNvSpPr>
              <p:nvPr/>
            </p:nvSpPr>
            <p:spPr bwMode="auto">
              <a:xfrm>
                <a:off x="4213226" y="2727326"/>
                <a:ext cx="26988" cy="46038"/>
              </a:xfrm>
              <a:custGeom>
                <a:avLst/>
                <a:gdLst/>
                <a:ahLst/>
                <a:cxnLst>
                  <a:cxn ang="0">
                    <a:pos x="42" y="3"/>
                  </a:cxn>
                  <a:cxn ang="0">
                    <a:pos x="42" y="3"/>
                  </a:cxn>
                  <a:cxn ang="0">
                    <a:pos x="37" y="14"/>
                  </a:cxn>
                  <a:cxn ang="0">
                    <a:pos x="32" y="24"/>
                  </a:cxn>
                  <a:cxn ang="0">
                    <a:pos x="21" y="43"/>
                  </a:cxn>
                  <a:cxn ang="0">
                    <a:pos x="10" y="63"/>
                  </a:cxn>
                  <a:cxn ang="0">
                    <a:pos x="4" y="73"/>
                  </a:cxn>
                  <a:cxn ang="0">
                    <a:pos x="0" y="83"/>
                  </a:cxn>
                  <a:cxn ang="0">
                    <a:pos x="0" y="83"/>
                  </a:cxn>
                  <a:cxn ang="0">
                    <a:pos x="0" y="85"/>
                  </a:cxn>
                  <a:cxn ang="0">
                    <a:pos x="1" y="86"/>
                  </a:cxn>
                  <a:cxn ang="0">
                    <a:pos x="2" y="88"/>
                  </a:cxn>
                  <a:cxn ang="0">
                    <a:pos x="3" y="88"/>
                  </a:cxn>
                  <a:cxn ang="0">
                    <a:pos x="5" y="88"/>
                  </a:cxn>
                  <a:cxn ang="0">
                    <a:pos x="7" y="88"/>
                  </a:cxn>
                  <a:cxn ang="0">
                    <a:pos x="8" y="87"/>
                  </a:cxn>
                  <a:cxn ang="0">
                    <a:pos x="10" y="85"/>
                  </a:cxn>
                  <a:cxn ang="0">
                    <a:pos x="10" y="85"/>
                  </a:cxn>
                  <a:cxn ang="0">
                    <a:pos x="14" y="75"/>
                  </a:cxn>
                  <a:cxn ang="0">
                    <a:pos x="19" y="65"/>
                  </a:cxn>
                  <a:cxn ang="0">
                    <a:pos x="30" y="46"/>
                  </a:cxn>
                  <a:cxn ang="0">
                    <a:pos x="42" y="26"/>
                  </a:cxn>
                  <a:cxn ang="0">
                    <a:pos x="47" y="17"/>
                  </a:cxn>
                  <a:cxn ang="0">
                    <a:pos x="51" y="7"/>
                  </a:cxn>
                  <a:cxn ang="0">
                    <a:pos x="51" y="7"/>
                  </a:cxn>
                  <a:cxn ang="0">
                    <a:pos x="51" y="5"/>
                  </a:cxn>
                  <a:cxn ang="0">
                    <a:pos x="50" y="2"/>
                  </a:cxn>
                  <a:cxn ang="0">
                    <a:pos x="49" y="1"/>
                  </a:cxn>
                  <a:cxn ang="0">
                    <a:pos x="48" y="0"/>
                  </a:cxn>
                  <a:cxn ang="0">
                    <a:pos x="46" y="0"/>
                  </a:cxn>
                  <a:cxn ang="0">
                    <a:pos x="44" y="0"/>
                  </a:cxn>
                  <a:cxn ang="0">
                    <a:pos x="43" y="2"/>
                  </a:cxn>
                  <a:cxn ang="0">
                    <a:pos x="42" y="3"/>
                  </a:cxn>
                  <a:cxn ang="0">
                    <a:pos x="42" y="3"/>
                  </a:cxn>
                </a:cxnLst>
                <a:rect l="0" t="0" r="r" b="b"/>
                <a:pathLst>
                  <a:path w="51" h="88">
                    <a:moveTo>
                      <a:pt x="42" y="3"/>
                    </a:moveTo>
                    <a:lnTo>
                      <a:pt x="42" y="3"/>
                    </a:lnTo>
                    <a:lnTo>
                      <a:pt x="37" y="14"/>
                    </a:lnTo>
                    <a:lnTo>
                      <a:pt x="32" y="24"/>
                    </a:lnTo>
                    <a:lnTo>
                      <a:pt x="21" y="43"/>
                    </a:lnTo>
                    <a:lnTo>
                      <a:pt x="10" y="63"/>
                    </a:lnTo>
                    <a:lnTo>
                      <a:pt x="4" y="73"/>
                    </a:lnTo>
                    <a:lnTo>
                      <a:pt x="0" y="83"/>
                    </a:lnTo>
                    <a:lnTo>
                      <a:pt x="0" y="83"/>
                    </a:lnTo>
                    <a:lnTo>
                      <a:pt x="0" y="85"/>
                    </a:lnTo>
                    <a:lnTo>
                      <a:pt x="1" y="86"/>
                    </a:lnTo>
                    <a:lnTo>
                      <a:pt x="2" y="88"/>
                    </a:lnTo>
                    <a:lnTo>
                      <a:pt x="3" y="88"/>
                    </a:lnTo>
                    <a:lnTo>
                      <a:pt x="5" y="88"/>
                    </a:lnTo>
                    <a:lnTo>
                      <a:pt x="7" y="88"/>
                    </a:lnTo>
                    <a:lnTo>
                      <a:pt x="8" y="87"/>
                    </a:lnTo>
                    <a:lnTo>
                      <a:pt x="10" y="85"/>
                    </a:lnTo>
                    <a:lnTo>
                      <a:pt x="10" y="85"/>
                    </a:lnTo>
                    <a:lnTo>
                      <a:pt x="14" y="75"/>
                    </a:lnTo>
                    <a:lnTo>
                      <a:pt x="19" y="65"/>
                    </a:lnTo>
                    <a:lnTo>
                      <a:pt x="30" y="46"/>
                    </a:lnTo>
                    <a:lnTo>
                      <a:pt x="42" y="26"/>
                    </a:lnTo>
                    <a:lnTo>
                      <a:pt x="47" y="17"/>
                    </a:lnTo>
                    <a:lnTo>
                      <a:pt x="51" y="7"/>
                    </a:lnTo>
                    <a:lnTo>
                      <a:pt x="51" y="7"/>
                    </a:lnTo>
                    <a:lnTo>
                      <a:pt x="51" y="5"/>
                    </a:lnTo>
                    <a:lnTo>
                      <a:pt x="50" y="2"/>
                    </a:lnTo>
                    <a:lnTo>
                      <a:pt x="49" y="1"/>
                    </a:lnTo>
                    <a:lnTo>
                      <a:pt x="48" y="0"/>
                    </a:lnTo>
                    <a:lnTo>
                      <a:pt x="46" y="0"/>
                    </a:lnTo>
                    <a:lnTo>
                      <a:pt x="44" y="0"/>
                    </a:lnTo>
                    <a:lnTo>
                      <a:pt x="43" y="2"/>
                    </a:lnTo>
                    <a:lnTo>
                      <a:pt x="42" y="3"/>
                    </a:lnTo>
                    <a:lnTo>
                      <a:pt x="4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989"/>
              <p:cNvSpPr>
                <a:spLocks/>
              </p:cNvSpPr>
              <p:nvPr/>
            </p:nvSpPr>
            <p:spPr bwMode="auto">
              <a:xfrm>
                <a:off x="4268788" y="2722563"/>
                <a:ext cx="44450" cy="61913"/>
              </a:xfrm>
              <a:custGeom>
                <a:avLst/>
                <a:gdLst/>
                <a:ahLst/>
                <a:cxnLst>
                  <a:cxn ang="0">
                    <a:pos x="74" y="1"/>
                  </a:cxn>
                  <a:cxn ang="0">
                    <a:pos x="74" y="1"/>
                  </a:cxn>
                  <a:cxn ang="0">
                    <a:pos x="51" y="23"/>
                  </a:cxn>
                  <a:cxn ang="0">
                    <a:pos x="40" y="35"/>
                  </a:cxn>
                  <a:cxn ang="0">
                    <a:pos x="30" y="48"/>
                  </a:cxn>
                  <a:cxn ang="0">
                    <a:pos x="30" y="48"/>
                  </a:cxn>
                  <a:cxn ang="0">
                    <a:pos x="21" y="62"/>
                  </a:cxn>
                  <a:cxn ang="0">
                    <a:pos x="13" y="78"/>
                  </a:cxn>
                  <a:cxn ang="0">
                    <a:pos x="6" y="94"/>
                  </a:cxn>
                  <a:cxn ang="0">
                    <a:pos x="0" y="111"/>
                  </a:cxn>
                  <a:cxn ang="0">
                    <a:pos x="0" y="111"/>
                  </a:cxn>
                  <a:cxn ang="0">
                    <a:pos x="0" y="113"/>
                  </a:cxn>
                  <a:cxn ang="0">
                    <a:pos x="0" y="115"/>
                  </a:cxn>
                  <a:cxn ang="0">
                    <a:pos x="2" y="116"/>
                  </a:cxn>
                  <a:cxn ang="0">
                    <a:pos x="3" y="117"/>
                  </a:cxn>
                  <a:cxn ang="0">
                    <a:pos x="5" y="117"/>
                  </a:cxn>
                  <a:cxn ang="0">
                    <a:pos x="7" y="116"/>
                  </a:cxn>
                  <a:cxn ang="0">
                    <a:pos x="8" y="115"/>
                  </a:cxn>
                  <a:cxn ang="0">
                    <a:pos x="9" y="114"/>
                  </a:cxn>
                  <a:cxn ang="0">
                    <a:pos x="9" y="114"/>
                  </a:cxn>
                  <a:cxn ang="0">
                    <a:pos x="15" y="96"/>
                  </a:cxn>
                  <a:cxn ang="0">
                    <a:pos x="23" y="79"/>
                  </a:cxn>
                  <a:cxn ang="0">
                    <a:pos x="31" y="62"/>
                  </a:cxn>
                  <a:cxn ang="0">
                    <a:pos x="36" y="55"/>
                  </a:cxn>
                  <a:cxn ang="0">
                    <a:pos x="41" y="48"/>
                  </a:cxn>
                  <a:cxn ang="0">
                    <a:pos x="41" y="48"/>
                  </a:cxn>
                  <a:cxn ang="0">
                    <a:pos x="51" y="37"/>
                  </a:cxn>
                  <a:cxn ang="0">
                    <a:pos x="61" y="27"/>
                  </a:cxn>
                  <a:cxn ang="0">
                    <a:pos x="81" y="8"/>
                  </a:cxn>
                  <a:cxn ang="0">
                    <a:pos x="81" y="8"/>
                  </a:cxn>
                  <a:cxn ang="0">
                    <a:pos x="82" y="6"/>
                  </a:cxn>
                  <a:cxn ang="0">
                    <a:pos x="83" y="4"/>
                  </a:cxn>
                  <a:cxn ang="0">
                    <a:pos x="82" y="3"/>
                  </a:cxn>
                  <a:cxn ang="0">
                    <a:pos x="81" y="1"/>
                  </a:cxn>
                  <a:cxn ang="0">
                    <a:pos x="80" y="0"/>
                  </a:cxn>
                  <a:cxn ang="0">
                    <a:pos x="78" y="0"/>
                  </a:cxn>
                  <a:cxn ang="0">
                    <a:pos x="76" y="0"/>
                  </a:cxn>
                  <a:cxn ang="0">
                    <a:pos x="74" y="1"/>
                  </a:cxn>
                  <a:cxn ang="0">
                    <a:pos x="74" y="1"/>
                  </a:cxn>
                </a:cxnLst>
                <a:rect l="0" t="0" r="r" b="b"/>
                <a:pathLst>
                  <a:path w="83" h="117">
                    <a:moveTo>
                      <a:pt x="74" y="1"/>
                    </a:moveTo>
                    <a:lnTo>
                      <a:pt x="74" y="1"/>
                    </a:lnTo>
                    <a:lnTo>
                      <a:pt x="51" y="23"/>
                    </a:lnTo>
                    <a:lnTo>
                      <a:pt x="40" y="35"/>
                    </a:lnTo>
                    <a:lnTo>
                      <a:pt x="30" y="48"/>
                    </a:lnTo>
                    <a:lnTo>
                      <a:pt x="30" y="48"/>
                    </a:lnTo>
                    <a:lnTo>
                      <a:pt x="21" y="62"/>
                    </a:lnTo>
                    <a:lnTo>
                      <a:pt x="13" y="78"/>
                    </a:lnTo>
                    <a:lnTo>
                      <a:pt x="6" y="94"/>
                    </a:lnTo>
                    <a:lnTo>
                      <a:pt x="0" y="111"/>
                    </a:lnTo>
                    <a:lnTo>
                      <a:pt x="0" y="111"/>
                    </a:lnTo>
                    <a:lnTo>
                      <a:pt x="0" y="113"/>
                    </a:lnTo>
                    <a:lnTo>
                      <a:pt x="0" y="115"/>
                    </a:lnTo>
                    <a:lnTo>
                      <a:pt x="2" y="116"/>
                    </a:lnTo>
                    <a:lnTo>
                      <a:pt x="3" y="117"/>
                    </a:lnTo>
                    <a:lnTo>
                      <a:pt x="5" y="117"/>
                    </a:lnTo>
                    <a:lnTo>
                      <a:pt x="7" y="116"/>
                    </a:lnTo>
                    <a:lnTo>
                      <a:pt x="8" y="115"/>
                    </a:lnTo>
                    <a:lnTo>
                      <a:pt x="9" y="114"/>
                    </a:lnTo>
                    <a:lnTo>
                      <a:pt x="9" y="114"/>
                    </a:lnTo>
                    <a:lnTo>
                      <a:pt x="15" y="96"/>
                    </a:lnTo>
                    <a:lnTo>
                      <a:pt x="23" y="79"/>
                    </a:lnTo>
                    <a:lnTo>
                      <a:pt x="31" y="62"/>
                    </a:lnTo>
                    <a:lnTo>
                      <a:pt x="36" y="55"/>
                    </a:lnTo>
                    <a:lnTo>
                      <a:pt x="41" y="48"/>
                    </a:lnTo>
                    <a:lnTo>
                      <a:pt x="41" y="48"/>
                    </a:lnTo>
                    <a:lnTo>
                      <a:pt x="51" y="37"/>
                    </a:lnTo>
                    <a:lnTo>
                      <a:pt x="61" y="27"/>
                    </a:lnTo>
                    <a:lnTo>
                      <a:pt x="81" y="8"/>
                    </a:lnTo>
                    <a:lnTo>
                      <a:pt x="81" y="8"/>
                    </a:lnTo>
                    <a:lnTo>
                      <a:pt x="82" y="6"/>
                    </a:lnTo>
                    <a:lnTo>
                      <a:pt x="83" y="4"/>
                    </a:lnTo>
                    <a:lnTo>
                      <a:pt x="82" y="3"/>
                    </a:lnTo>
                    <a:lnTo>
                      <a:pt x="81" y="1"/>
                    </a:lnTo>
                    <a:lnTo>
                      <a:pt x="80" y="0"/>
                    </a:lnTo>
                    <a:lnTo>
                      <a:pt x="78" y="0"/>
                    </a:lnTo>
                    <a:lnTo>
                      <a:pt x="76" y="0"/>
                    </a:lnTo>
                    <a:lnTo>
                      <a:pt x="74" y="1"/>
                    </a:lnTo>
                    <a:lnTo>
                      <a:pt x="7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990"/>
              <p:cNvSpPr>
                <a:spLocks/>
              </p:cNvSpPr>
              <p:nvPr/>
            </p:nvSpPr>
            <p:spPr bwMode="auto">
              <a:xfrm>
                <a:off x="4346576" y="2727326"/>
                <a:ext cx="36513" cy="47625"/>
              </a:xfrm>
              <a:custGeom>
                <a:avLst/>
                <a:gdLst/>
                <a:ahLst/>
                <a:cxnLst>
                  <a:cxn ang="0">
                    <a:pos x="61" y="2"/>
                  </a:cxn>
                  <a:cxn ang="0">
                    <a:pos x="61" y="2"/>
                  </a:cxn>
                  <a:cxn ang="0">
                    <a:pos x="57" y="9"/>
                  </a:cxn>
                  <a:cxn ang="0">
                    <a:pos x="52" y="15"/>
                  </a:cxn>
                  <a:cxn ang="0">
                    <a:pos x="42" y="26"/>
                  </a:cxn>
                  <a:cxn ang="0">
                    <a:pos x="32" y="37"/>
                  </a:cxn>
                  <a:cxn ang="0">
                    <a:pos x="23" y="48"/>
                  </a:cxn>
                  <a:cxn ang="0">
                    <a:pos x="23" y="48"/>
                  </a:cxn>
                  <a:cxn ang="0">
                    <a:pos x="16" y="59"/>
                  </a:cxn>
                  <a:cxn ang="0">
                    <a:pos x="12" y="66"/>
                  </a:cxn>
                  <a:cxn ang="0">
                    <a:pos x="8" y="70"/>
                  </a:cxn>
                  <a:cxn ang="0">
                    <a:pos x="8" y="70"/>
                  </a:cxn>
                  <a:cxn ang="0">
                    <a:pos x="3" y="76"/>
                  </a:cxn>
                  <a:cxn ang="0">
                    <a:pos x="1" y="79"/>
                  </a:cxn>
                  <a:cxn ang="0">
                    <a:pos x="0" y="83"/>
                  </a:cxn>
                  <a:cxn ang="0">
                    <a:pos x="0" y="83"/>
                  </a:cxn>
                  <a:cxn ang="0">
                    <a:pos x="0" y="85"/>
                  </a:cxn>
                  <a:cxn ang="0">
                    <a:pos x="1" y="86"/>
                  </a:cxn>
                  <a:cxn ang="0">
                    <a:pos x="2" y="88"/>
                  </a:cxn>
                  <a:cxn ang="0">
                    <a:pos x="4" y="88"/>
                  </a:cxn>
                  <a:cxn ang="0">
                    <a:pos x="5" y="89"/>
                  </a:cxn>
                  <a:cxn ang="0">
                    <a:pos x="7" y="88"/>
                  </a:cxn>
                  <a:cxn ang="0">
                    <a:pos x="8" y="87"/>
                  </a:cxn>
                  <a:cxn ang="0">
                    <a:pos x="9" y="85"/>
                  </a:cxn>
                  <a:cxn ang="0">
                    <a:pos x="9" y="85"/>
                  </a:cxn>
                  <a:cxn ang="0">
                    <a:pos x="11" y="81"/>
                  </a:cxn>
                  <a:cxn ang="0">
                    <a:pos x="13" y="79"/>
                  </a:cxn>
                  <a:cxn ang="0">
                    <a:pos x="17" y="76"/>
                  </a:cxn>
                  <a:cxn ang="0">
                    <a:pos x="19" y="73"/>
                  </a:cxn>
                  <a:cxn ang="0">
                    <a:pos x="19" y="73"/>
                  </a:cxn>
                  <a:cxn ang="0">
                    <a:pos x="22" y="67"/>
                  </a:cxn>
                  <a:cxn ang="0">
                    <a:pos x="26" y="60"/>
                  </a:cxn>
                  <a:cxn ang="0">
                    <a:pos x="34" y="49"/>
                  </a:cxn>
                  <a:cxn ang="0">
                    <a:pos x="34" y="49"/>
                  </a:cxn>
                  <a:cxn ang="0">
                    <a:pos x="42" y="38"/>
                  </a:cxn>
                  <a:cxn ang="0">
                    <a:pos x="52" y="28"/>
                  </a:cxn>
                  <a:cxn ang="0">
                    <a:pos x="61" y="18"/>
                  </a:cxn>
                  <a:cxn ang="0">
                    <a:pos x="65" y="13"/>
                  </a:cxn>
                  <a:cxn ang="0">
                    <a:pos x="68" y="8"/>
                  </a:cxn>
                  <a:cxn ang="0">
                    <a:pos x="68" y="8"/>
                  </a:cxn>
                  <a:cxn ang="0">
                    <a:pos x="69" y="6"/>
                  </a:cxn>
                  <a:cxn ang="0">
                    <a:pos x="69" y="3"/>
                  </a:cxn>
                  <a:cxn ang="0">
                    <a:pos x="68" y="2"/>
                  </a:cxn>
                  <a:cxn ang="0">
                    <a:pos x="67" y="1"/>
                  </a:cxn>
                  <a:cxn ang="0">
                    <a:pos x="65" y="0"/>
                  </a:cxn>
                  <a:cxn ang="0">
                    <a:pos x="63" y="0"/>
                  </a:cxn>
                  <a:cxn ang="0">
                    <a:pos x="62" y="1"/>
                  </a:cxn>
                  <a:cxn ang="0">
                    <a:pos x="61" y="2"/>
                  </a:cxn>
                  <a:cxn ang="0">
                    <a:pos x="61" y="2"/>
                  </a:cxn>
                </a:cxnLst>
                <a:rect l="0" t="0" r="r" b="b"/>
                <a:pathLst>
                  <a:path w="69" h="89">
                    <a:moveTo>
                      <a:pt x="61" y="2"/>
                    </a:moveTo>
                    <a:lnTo>
                      <a:pt x="61" y="2"/>
                    </a:lnTo>
                    <a:lnTo>
                      <a:pt x="57" y="9"/>
                    </a:lnTo>
                    <a:lnTo>
                      <a:pt x="52" y="15"/>
                    </a:lnTo>
                    <a:lnTo>
                      <a:pt x="42" y="26"/>
                    </a:lnTo>
                    <a:lnTo>
                      <a:pt x="32" y="37"/>
                    </a:lnTo>
                    <a:lnTo>
                      <a:pt x="23" y="48"/>
                    </a:lnTo>
                    <a:lnTo>
                      <a:pt x="23" y="48"/>
                    </a:lnTo>
                    <a:lnTo>
                      <a:pt x="16" y="59"/>
                    </a:lnTo>
                    <a:lnTo>
                      <a:pt x="12" y="66"/>
                    </a:lnTo>
                    <a:lnTo>
                      <a:pt x="8" y="70"/>
                    </a:lnTo>
                    <a:lnTo>
                      <a:pt x="8" y="70"/>
                    </a:lnTo>
                    <a:lnTo>
                      <a:pt x="3" y="76"/>
                    </a:lnTo>
                    <a:lnTo>
                      <a:pt x="1" y="79"/>
                    </a:lnTo>
                    <a:lnTo>
                      <a:pt x="0" y="83"/>
                    </a:lnTo>
                    <a:lnTo>
                      <a:pt x="0" y="83"/>
                    </a:lnTo>
                    <a:lnTo>
                      <a:pt x="0" y="85"/>
                    </a:lnTo>
                    <a:lnTo>
                      <a:pt x="1" y="86"/>
                    </a:lnTo>
                    <a:lnTo>
                      <a:pt x="2" y="88"/>
                    </a:lnTo>
                    <a:lnTo>
                      <a:pt x="4" y="88"/>
                    </a:lnTo>
                    <a:lnTo>
                      <a:pt x="5" y="89"/>
                    </a:lnTo>
                    <a:lnTo>
                      <a:pt x="7" y="88"/>
                    </a:lnTo>
                    <a:lnTo>
                      <a:pt x="8" y="87"/>
                    </a:lnTo>
                    <a:lnTo>
                      <a:pt x="9" y="85"/>
                    </a:lnTo>
                    <a:lnTo>
                      <a:pt x="9" y="85"/>
                    </a:lnTo>
                    <a:lnTo>
                      <a:pt x="11" y="81"/>
                    </a:lnTo>
                    <a:lnTo>
                      <a:pt x="13" y="79"/>
                    </a:lnTo>
                    <a:lnTo>
                      <a:pt x="17" y="76"/>
                    </a:lnTo>
                    <a:lnTo>
                      <a:pt x="19" y="73"/>
                    </a:lnTo>
                    <a:lnTo>
                      <a:pt x="19" y="73"/>
                    </a:lnTo>
                    <a:lnTo>
                      <a:pt x="22" y="67"/>
                    </a:lnTo>
                    <a:lnTo>
                      <a:pt x="26" y="60"/>
                    </a:lnTo>
                    <a:lnTo>
                      <a:pt x="34" y="49"/>
                    </a:lnTo>
                    <a:lnTo>
                      <a:pt x="34" y="49"/>
                    </a:lnTo>
                    <a:lnTo>
                      <a:pt x="42" y="38"/>
                    </a:lnTo>
                    <a:lnTo>
                      <a:pt x="52" y="28"/>
                    </a:lnTo>
                    <a:lnTo>
                      <a:pt x="61" y="18"/>
                    </a:lnTo>
                    <a:lnTo>
                      <a:pt x="65" y="13"/>
                    </a:lnTo>
                    <a:lnTo>
                      <a:pt x="68" y="8"/>
                    </a:lnTo>
                    <a:lnTo>
                      <a:pt x="68" y="8"/>
                    </a:lnTo>
                    <a:lnTo>
                      <a:pt x="69" y="6"/>
                    </a:lnTo>
                    <a:lnTo>
                      <a:pt x="69" y="3"/>
                    </a:lnTo>
                    <a:lnTo>
                      <a:pt x="68" y="2"/>
                    </a:lnTo>
                    <a:lnTo>
                      <a:pt x="67" y="1"/>
                    </a:lnTo>
                    <a:lnTo>
                      <a:pt x="65" y="0"/>
                    </a:lnTo>
                    <a:lnTo>
                      <a:pt x="63" y="0"/>
                    </a:lnTo>
                    <a:lnTo>
                      <a:pt x="62" y="1"/>
                    </a:lnTo>
                    <a:lnTo>
                      <a:pt x="61" y="2"/>
                    </a:lnTo>
                    <a:lnTo>
                      <a:pt x="6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991"/>
              <p:cNvSpPr>
                <a:spLocks/>
              </p:cNvSpPr>
              <p:nvPr/>
            </p:nvSpPr>
            <p:spPr bwMode="auto">
              <a:xfrm>
                <a:off x="4402138" y="2727326"/>
                <a:ext cx="28575" cy="49213"/>
              </a:xfrm>
              <a:custGeom>
                <a:avLst/>
                <a:gdLst/>
                <a:ahLst/>
                <a:cxnLst>
                  <a:cxn ang="0">
                    <a:pos x="44" y="6"/>
                  </a:cxn>
                  <a:cxn ang="0">
                    <a:pos x="44" y="6"/>
                  </a:cxn>
                  <a:cxn ang="0">
                    <a:pos x="43" y="10"/>
                  </a:cxn>
                  <a:cxn ang="0">
                    <a:pos x="42" y="12"/>
                  </a:cxn>
                  <a:cxn ang="0">
                    <a:pos x="41" y="14"/>
                  </a:cxn>
                  <a:cxn ang="0">
                    <a:pos x="40" y="15"/>
                  </a:cxn>
                  <a:cxn ang="0">
                    <a:pos x="37" y="17"/>
                  </a:cxn>
                  <a:cxn ang="0">
                    <a:pos x="36" y="18"/>
                  </a:cxn>
                  <a:cxn ang="0">
                    <a:pos x="35" y="20"/>
                  </a:cxn>
                  <a:cxn ang="0">
                    <a:pos x="35" y="20"/>
                  </a:cxn>
                  <a:cxn ang="0">
                    <a:pos x="31" y="25"/>
                  </a:cxn>
                  <a:cxn ang="0">
                    <a:pos x="27" y="30"/>
                  </a:cxn>
                  <a:cxn ang="0">
                    <a:pos x="22" y="36"/>
                  </a:cxn>
                  <a:cxn ang="0">
                    <a:pos x="19" y="41"/>
                  </a:cxn>
                  <a:cxn ang="0">
                    <a:pos x="19" y="41"/>
                  </a:cxn>
                  <a:cxn ang="0">
                    <a:pos x="14" y="52"/>
                  </a:cxn>
                  <a:cxn ang="0">
                    <a:pos x="10" y="64"/>
                  </a:cxn>
                  <a:cxn ang="0">
                    <a:pos x="6" y="75"/>
                  </a:cxn>
                  <a:cxn ang="0">
                    <a:pos x="0" y="85"/>
                  </a:cxn>
                  <a:cxn ang="0">
                    <a:pos x="0" y="85"/>
                  </a:cxn>
                  <a:cxn ang="0">
                    <a:pos x="0" y="87"/>
                  </a:cxn>
                  <a:cxn ang="0">
                    <a:pos x="0" y="88"/>
                  </a:cxn>
                  <a:cxn ang="0">
                    <a:pos x="1" y="91"/>
                  </a:cxn>
                  <a:cxn ang="0">
                    <a:pos x="2" y="92"/>
                  </a:cxn>
                  <a:cxn ang="0">
                    <a:pos x="4" y="92"/>
                  </a:cxn>
                  <a:cxn ang="0">
                    <a:pos x="5" y="92"/>
                  </a:cxn>
                  <a:cxn ang="0">
                    <a:pos x="7" y="92"/>
                  </a:cxn>
                  <a:cxn ang="0">
                    <a:pos x="8" y="89"/>
                  </a:cxn>
                  <a:cxn ang="0">
                    <a:pos x="8" y="89"/>
                  </a:cxn>
                  <a:cxn ang="0">
                    <a:pos x="12" y="83"/>
                  </a:cxn>
                  <a:cxn ang="0">
                    <a:pos x="15" y="77"/>
                  </a:cxn>
                  <a:cxn ang="0">
                    <a:pos x="21" y="63"/>
                  </a:cxn>
                  <a:cxn ang="0">
                    <a:pos x="28" y="49"/>
                  </a:cxn>
                  <a:cxn ang="0">
                    <a:pos x="31" y="43"/>
                  </a:cxn>
                  <a:cxn ang="0">
                    <a:pos x="36" y="37"/>
                  </a:cxn>
                  <a:cxn ang="0">
                    <a:pos x="36" y="37"/>
                  </a:cxn>
                  <a:cxn ang="0">
                    <a:pos x="41" y="29"/>
                  </a:cxn>
                  <a:cxn ang="0">
                    <a:pos x="47" y="22"/>
                  </a:cxn>
                  <a:cxn ang="0">
                    <a:pos x="51" y="14"/>
                  </a:cxn>
                  <a:cxn ang="0">
                    <a:pos x="53" y="10"/>
                  </a:cxn>
                  <a:cxn ang="0">
                    <a:pos x="54" y="6"/>
                  </a:cxn>
                  <a:cxn ang="0">
                    <a:pos x="54" y="6"/>
                  </a:cxn>
                  <a:cxn ang="0">
                    <a:pos x="54" y="3"/>
                  </a:cxn>
                  <a:cxn ang="0">
                    <a:pos x="53" y="1"/>
                  </a:cxn>
                  <a:cxn ang="0">
                    <a:pos x="50" y="0"/>
                  </a:cxn>
                  <a:cxn ang="0">
                    <a:pos x="49" y="0"/>
                  </a:cxn>
                  <a:cxn ang="0">
                    <a:pos x="45" y="1"/>
                  </a:cxn>
                  <a:cxn ang="0">
                    <a:pos x="44" y="3"/>
                  </a:cxn>
                  <a:cxn ang="0">
                    <a:pos x="44" y="6"/>
                  </a:cxn>
                  <a:cxn ang="0">
                    <a:pos x="44" y="6"/>
                  </a:cxn>
                </a:cxnLst>
                <a:rect l="0" t="0" r="r" b="b"/>
                <a:pathLst>
                  <a:path w="54" h="92">
                    <a:moveTo>
                      <a:pt x="44" y="6"/>
                    </a:moveTo>
                    <a:lnTo>
                      <a:pt x="44" y="6"/>
                    </a:lnTo>
                    <a:lnTo>
                      <a:pt x="43" y="10"/>
                    </a:lnTo>
                    <a:lnTo>
                      <a:pt x="42" y="12"/>
                    </a:lnTo>
                    <a:lnTo>
                      <a:pt x="41" y="14"/>
                    </a:lnTo>
                    <a:lnTo>
                      <a:pt x="40" y="15"/>
                    </a:lnTo>
                    <a:lnTo>
                      <a:pt x="37" y="17"/>
                    </a:lnTo>
                    <a:lnTo>
                      <a:pt x="36" y="18"/>
                    </a:lnTo>
                    <a:lnTo>
                      <a:pt x="35" y="20"/>
                    </a:lnTo>
                    <a:lnTo>
                      <a:pt x="35" y="20"/>
                    </a:lnTo>
                    <a:lnTo>
                      <a:pt x="31" y="25"/>
                    </a:lnTo>
                    <a:lnTo>
                      <a:pt x="27" y="30"/>
                    </a:lnTo>
                    <a:lnTo>
                      <a:pt x="22" y="36"/>
                    </a:lnTo>
                    <a:lnTo>
                      <a:pt x="19" y="41"/>
                    </a:lnTo>
                    <a:lnTo>
                      <a:pt x="19" y="41"/>
                    </a:lnTo>
                    <a:lnTo>
                      <a:pt x="14" y="52"/>
                    </a:lnTo>
                    <a:lnTo>
                      <a:pt x="10" y="64"/>
                    </a:lnTo>
                    <a:lnTo>
                      <a:pt x="6" y="75"/>
                    </a:lnTo>
                    <a:lnTo>
                      <a:pt x="0" y="85"/>
                    </a:lnTo>
                    <a:lnTo>
                      <a:pt x="0" y="85"/>
                    </a:lnTo>
                    <a:lnTo>
                      <a:pt x="0" y="87"/>
                    </a:lnTo>
                    <a:lnTo>
                      <a:pt x="0" y="88"/>
                    </a:lnTo>
                    <a:lnTo>
                      <a:pt x="1" y="91"/>
                    </a:lnTo>
                    <a:lnTo>
                      <a:pt x="2" y="92"/>
                    </a:lnTo>
                    <a:lnTo>
                      <a:pt x="4" y="92"/>
                    </a:lnTo>
                    <a:lnTo>
                      <a:pt x="5" y="92"/>
                    </a:lnTo>
                    <a:lnTo>
                      <a:pt x="7" y="92"/>
                    </a:lnTo>
                    <a:lnTo>
                      <a:pt x="8" y="89"/>
                    </a:lnTo>
                    <a:lnTo>
                      <a:pt x="8" y="89"/>
                    </a:lnTo>
                    <a:lnTo>
                      <a:pt x="12" y="83"/>
                    </a:lnTo>
                    <a:lnTo>
                      <a:pt x="15" y="77"/>
                    </a:lnTo>
                    <a:lnTo>
                      <a:pt x="21" y="63"/>
                    </a:lnTo>
                    <a:lnTo>
                      <a:pt x="28" y="49"/>
                    </a:lnTo>
                    <a:lnTo>
                      <a:pt x="31" y="43"/>
                    </a:lnTo>
                    <a:lnTo>
                      <a:pt x="36" y="37"/>
                    </a:lnTo>
                    <a:lnTo>
                      <a:pt x="36" y="37"/>
                    </a:lnTo>
                    <a:lnTo>
                      <a:pt x="41" y="29"/>
                    </a:lnTo>
                    <a:lnTo>
                      <a:pt x="47" y="22"/>
                    </a:lnTo>
                    <a:lnTo>
                      <a:pt x="51" y="14"/>
                    </a:lnTo>
                    <a:lnTo>
                      <a:pt x="53" y="10"/>
                    </a:lnTo>
                    <a:lnTo>
                      <a:pt x="54" y="6"/>
                    </a:lnTo>
                    <a:lnTo>
                      <a:pt x="54" y="6"/>
                    </a:lnTo>
                    <a:lnTo>
                      <a:pt x="54" y="3"/>
                    </a:lnTo>
                    <a:lnTo>
                      <a:pt x="53" y="1"/>
                    </a:lnTo>
                    <a:lnTo>
                      <a:pt x="50" y="0"/>
                    </a:lnTo>
                    <a:lnTo>
                      <a:pt x="49" y="0"/>
                    </a:lnTo>
                    <a:lnTo>
                      <a:pt x="45" y="1"/>
                    </a:lnTo>
                    <a:lnTo>
                      <a:pt x="44" y="3"/>
                    </a:lnTo>
                    <a:lnTo>
                      <a:pt x="44" y="6"/>
                    </a:lnTo>
                    <a:lnTo>
                      <a:pt x="4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992"/>
              <p:cNvSpPr>
                <a:spLocks/>
              </p:cNvSpPr>
              <p:nvPr/>
            </p:nvSpPr>
            <p:spPr bwMode="auto">
              <a:xfrm>
                <a:off x="4464051" y="2733676"/>
                <a:ext cx="26988" cy="36513"/>
              </a:xfrm>
              <a:custGeom>
                <a:avLst/>
                <a:gdLst/>
                <a:ahLst/>
                <a:cxnLst>
                  <a:cxn ang="0">
                    <a:pos x="41" y="2"/>
                  </a:cxn>
                  <a:cxn ang="0">
                    <a:pos x="41" y="2"/>
                  </a:cxn>
                  <a:cxn ang="0">
                    <a:pos x="37" y="10"/>
                  </a:cxn>
                  <a:cxn ang="0">
                    <a:pos x="32" y="18"/>
                  </a:cxn>
                  <a:cxn ang="0">
                    <a:pos x="21" y="33"/>
                  </a:cxn>
                  <a:cxn ang="0">
                    <a:pos x="21" y="33"/>
                  </a:cxn>
                  <a:cxn ang="0">
                    <a:pos x="10" y="48"/>
                  </a:cxn>
                  <a:cxn ang="0">
                    <a:pos x="1" y="65"/>
                  </a:cxn>
                  <a:cxn ang="0">
                    <a:pos x="1" y="65"/>
                  </a:cxn>
                  <a:cxn ang="0">
                    <a:pos x="0" y="66"/>
                  </a:cxn>
                  <a:cxn ang="0">
                    <a:pos x="0" y="68"/>
                  </a:cxn>
                  <a:cxn ang="0">
                    <a:pos x="1" y="70"/>
                  </a:cxn>
                  <a:cxn ang="0">
                    <a:pos x="3" y="71"/>
                  </a:cxn>
                  <a:cxn ang="0">
                    <a:pos x="4" y="71"/>
                  </a:cxn>
                  <a:cxn ang="0">
                    <a:pos x="6" y="71"/>
                  </a:cxn>
                  <a:cxn ang="0">
                    <a:pos x="7" y="71"/>
                  </a:cxn>
                  <a:cxn ang="0">
                    <a:pos x="9" y="69"/>
                  </a:cxn>
                  <a:cxn ang="0">
                    <a:pos x="9" y="69"/>
                  </a:cxn>
                  <a:cxn ang="0">
                    <a:pos x="18" y="54"/>
                  </a:cxn>
                  <a:cxn ang="0">
                    <a:pos x="29" y="37"/>
                  </a:cxn>
                  <a:cxn ang="0">
                    <a:pos x="29" y="37"/>
                  </a:cxn>
                  <a:cxn ang="0">
                    <a:pos x="40" y="21"/>
                  </a:cxn>
                  <a:cxn ang="0">
                    <a:pos x="46" y="13"/>
                  </a:cxn>
                  <a:cxn ang="0">
                    <a:pos x="51" y="5"/>
                  </a:cxn>
                  <a:cxn ang="0">
                    <a:pos x="51" y="5"/>
                  </a:cxn>
                  <a:cxn ang="0">
                    <a:pos x="51" y="3"/>
                  </a:cxn>
                  <a:cxn ang="0">
                    <a:pos x="51" y="1"/>
                  </a:cxn>
                  <a:cxn ang="0">
                    <a:pos x="50" y="0"/>
                  </a:cxn>
                  <a:cxn ang="0">
                    <a:pos x="47" y="0"/>
                  </a:cxn>
                  <a:cxn ang="0">
                    <a:pos x="44" y="0"/>
                  </a:cxn>
                  <a:cxn ang="0">
                    <a:pos x="42" y="1"/>
                  </a:cxn>
                  <a:cxn ang="0">
                    <a:pos x="41" y="2"/>
                  </a:cxn>
                  <a:cxn ang="0">
                    <a:pos x="41" y="2"/>
                  </a:cxn>
                </a:cxnLst>
                <a:rect l="0" t="0" r="r" b="b"/>
                <a:pathLst>
                  <a:path w="51" h="71">
                    <a:moveTo>
                      <a:pt x="41" y="2"/>
                    </a:moveTo>
                    <a:lnTo>
                      <a:pt x="41" y="2"/>
                    </a:lnTo>
                    <a:lnTo>
                      <a:pt x="37" y="10"/>
                    </a:lnTo>
                    <a:lnTo>
                      <a:pt x="32" y="18"/>
                    </a:lnTo>
                    <a:lnTo>
                      <a:pt x="21" y="33"/>
                    </a:lnTo>
                    <a:lnTo>
                      <a:pt x="21" y="33"/>
                    </a:lnTo>
                    <a:lnTo>
                      <a:pt x="10" y="48"/>
                    </a:lnTo>
                    <a:lnTo>
                      <a:pt x="1" y="65"/>
                    </a:lnTo>
                    <a:lnTo>
                      <a:pt x="1" y="65"/>
                    </a:lnTo>
                    <a:lnTo>
                      <a:pt x="0" y="66"/>
                    </a:lnTo>
                    <a:lnTo>
                      <a:pt x="0" y="68"/>
                    </a:lnTo>
                    <a:lnTo>
                      <a:pt x="1" y="70"/>
                    </a:lnTo>
                    <a:lnTo>
                      <a:pt x="3" y="71"/>
                    </a:lnTo>
                    <a:lnTo>
                      <a:pt x="4" y="71"/>
                    </a:lnTo>
                    <a:lnTo>
                      <a:pt x="6" y="71"/>
                    </a:lnTo>
                    <a:lnTo>
                      <a:pt x="7" y="71"/>
                    </a:lnTo>
                    <a:lnTo>
                      <a:pt x="9" y="69"/>
                    </a:lnTo>
                    <a:lnTo>
                      <a:pt x="9" y="69"/>
                    </a:lnTo>
                    <a:lnTo>
                      <a:pt x="18" y="54"/>
                    </a:lnTo>
                    <a:lnTo>
                      <a:pt x="29" y="37"/>
                    </a:lnTo>
                    <a:lnTo>
                      <a:pt x="29" y="37"/>
                    </a:lnTo>
                    <a:lnTo>
                      <a:pt x="40" y="21"/>
                    </a:lnTo>
                    <a:lnTo>
                      <a:pt x="46" y="13"/>
                    </a:lnTo>
                    <a:lnTo>
                      <a:pt x="51" y="5"/>
                    </a:lnTo>
                    <a:lnTo>
                      <a:pt x="51" y="5"/>
                    </a:lnTo>
                    <a:lnTo>
                      <a:pt x="51" y="3"/>
                    </a:lnTo>
                    <a:lnTo>
                      <a:pt x="51" y="1"/>
                    </a:lnTo>
                    <a:lnTo>
                      <a:pt x="50" y="0"/>
                    </a:lnTo>
                    <a:lnTo>
                      <a:pt x="47" y="0"/>
                    </a:lnTo>
                    <a:lnTo>
                      <a:pt x="44" y="0"/>
                    </a:lnTo>
                    <a:lnTo>
                      <a:pt x="42" y="1"/>
                    </a:lnTo>
                    <a:lnTo>
                      <a:pt x="41" y="2"/>
                    </a:lnTo>
                    <a:lnTo>
                      <a:pt x="4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993"/>
              <p:cNvSpPr>
                <a:spLocks/>
              </p:cNvSpPr>
              <p:nvPr/>
            </p:nvSpPr>
            <p:spPr bwMode="auto">
              <a:xfrm>
                <a:off x="4532313" y="2736851"/>
                <a:ext cx="30163" cy="42863"/>
              </a:xfrm>
              <a:custGeom>
                <a:avLst/>
                <a:gdLst/>
                <a:ahLst/>
                <a:cxnLst>
                  <a:cxn ang="0">
                    <a:pos x="49" y="3"/>
                  </a:cxn>
                  <a:cxn ang="0">
                    <a:pos x="49" y="3"/>
                  </a:cxn>
                  <a:cxn ang="0">
                    <a:pos x="43" y="13"/>
                  </a:cxn>
                  <a:cxn ang="0">
                    <a:pos x="37" y="24"/>
                  </a:cxn>
                  <a:cxn ang="0">
                    <a:pos x="29" y="34"/>
                  </a:cxn>
                  <a:cxn ang="0">
                    <a:pos x="22" y="43"/>
                  </a:cxn>
                  <a:cxn ang="0">
                    <a:pos x="22" y="43"/>
                  </a:cxn>
                  <a:cxn ang="0">
                    <a:pos x="15" y="50"/>
                  </a:cxn>
                  <a:cxn ang="0">
                    <a:pos x="10" y="57"/>
                  </a:cxn>
                  <a:cxn ang="0">
                    <a:pos x="4" y="65"/>
                  </a:cxn>
                  <a:cxn ang="0">
                    <a:pos x="1" y="74"/>
                  </a:cxn>
                  <a:cxn ang="0">
                    <a:pos x="1" y="74"/>
                  </a:cxn>
                  <a:cxn ang="0">
                    <a:pos x="0" y="76"/>
                  </a:cxn>
                  <a:cxn ang="0">
                    <a:pos x="1" y="78"/>
                  </a:cxn>
                  <a:cxn ang="0">
                    <a:pos x="2" y="79"/>
                  </a:cxn>
                  <a:cxn ang="0">
                    <a:pos x="4" y="79"/>
                  </a:cxn>
                  <a:cxn ang="0">
                    <a:pos x="6" y="80"/>
                  </a:cxn>
                  <a:cxn ang="0">
                    <a:pos x="8" y="79"/>
                  </a:cxn>
                  <a:cxn ang="0">
                    <a:pos x="9" y="78"/>
                  </a:cxn>
                  <a:cxn ang="0">
                    <a:pos x="10" y="76"/>
                  </a:cxn>
                  <a:cxn ang="0">
                    <a:pos x="10" y="76"/>
                  </a:cxn>
                  <a:cxn ang="0">
                    <a:pos x="13" y="70"/>
                  </a:cxn>
                  <a:cxn ang="0">
                    <a:pos x="15" y="65"/>
                  </a:cxn>
                  <a:cxn ang="0">
                    <a:pos x="22" y="56"/>
                  </a:cxn>
                  <a:cxn ang="0">
                    <a:pos x="22" y="56"/>
                  </a:cxn>
                  <a:cxn ang="0">
                    <a:pos x="29" y="50"/>
                  </a:cxn>
                  <a:cxn ang="0">
                    <a:pos x="32" y="46"/>
                  </a:cxn>
                  <a:cxn ang="0">
                    <a:pos x="35" y="43"/>
                  </a:cxn>
                  <a:cxn ang="0">
                    <a:pos x="35" y="43"/>
                  </a:cxn>
                  <a:cxn ang="0">
                    <a:pos x="41" y="33"/>
                  </a:cxn>
                  <a:cxn ang="0">
                    <a:pos x="46" y="25"/>
                  </a:cxn>
                  <a:cxn ang="0">
                    <a:pos x="52" y="17"/>
                  </a:cxn>
                  <a:cxn ang="0">
                    <a:pos x="57" y="7"/>
                  </a:cxn>
                  <a:cxn ang="0">
                    <a:pos x="57" y="7"/>
                  </a:cxn>
                  <a:cxn ang="0">
                    <a:pos x="57" y="5"/>
                  </a:cxn>
                  <a:cxn ang="0">
                    <a:pos x="57" y="4"/>
                  </a:cxn>
                  <a:cxn ang="0">
                    <a:pos x="56" y="2"/>
                  </a:cxn>
                  <a:cxn ang="0">
                    <a:pos x="55" y="1"/>
                  </a:cxn>
                  <a:cxn ang="0">
                    <a:pos x="53" y="0"/>
                  </a:cxn>
                  <a:cxn ang="0">
                    <a:pos x="52" y="0"/>
                  </a:cxn>
                  <a:cxn ang="0">
                    <a:pos x="50" y="1"/>
                  </a:cxn>
                  <a:cxn ang="0">
                    <a:pos x="49" y="3"/>
                  </a:cxn>
                  <a:cxn ang="0">
                    <a:pos x="49" y="3"/>
                  </a:cxn>
                </a:cxnLst>
                <a:rect l="0" t="0" r="r" b="b"/>
                <a:pathLst>
                  <a:path w="57" h="80">
                    <a:moveTo>
                      <a:pt x="49" y="3"/>
                    </a:moveTo>
                    <a:lnTo>
                      <a:pt x="49" y="3"/>
                    </a:lnTo>
                    <a:lnTo>
                      <a:pt x="43" y="13"/>
                    </a:lnTo>
                    <a:lnTo>
                      <a:pt x="37" y="24"/>
                    </a:lnTo>
                    <a:lnTo>
                      <a:pt x="29" y="34"/>
                    </a:lnTo>
                    <a:lnTo>
                      <a:pt x="22" y="43"/>
                    </a:lnTo>
                    <a:lnTo>
                      <a:pt x="22" y="43"/>
                    </a:lnTo>
                    <a:lnTo>
                      <a:pt x="15" y="50"/>
                    </a:lnTo>
                    <a:lnTo>
                      <a:pt x="10" y="57"/>
                    </a:lnTo>
                    <a:lnTo>
                      <a:pt x="4" y="65"/>
                    </a:lnTo>
                    <a:lnTo>
                      <a:pt x="1" y="74"/>
                    </a:lnTo>
                    <a:lnTo>
                      <a:pt x="1" y="74"/>
                    </a:lnTo>
                    <a:lnTo>
                      <a:pt x="0" y="76"/>
                    </a:lnTo>
                    <a:lnTo>
                      <a:pt x="1" y="78"/>
                    </a:lnTo>
                    <a:lnTo>
                      <a:pt x="2" y="79"/>
                    </a:lnTo>
                    <a:lnTo>
                      <a:pt x="4" y="79"/>
                    </a:lnTo>
                    <a:lnTo>
                      <a:pt x="6" y="80"/>
                    </a:lnTo>
                    <a:lnTo>
                      <a:pt x="8" y="79"/>
                    </a:lnTo>
                    <a:lnTo>
                      <a:pt x="9" y="78"/>
                    </a:lnTo>
                    <a:lnTo>
                      <a:pt x="10" y="76"/>
                    </a:lnTo>
                    <a:lnTo>
                      <a:pt x="10" y="76"/>
                    </a:lnTo>
                    <a:lnTo>
                      <a:pt x="13" y="70"/>
                    </a:lnTo>
                    <a:lnTo>
                      <a:pt x="15" y="65"/>
                    </a:lnTo>
                    <a:lnTo>
                      <a:pt x="22" y="56"/>
                    </a:lnTo>
                    <a:lnTo>
                      <a:pt x="22" y="56"/>
                    </a:lnTo>
                    <a:lnTo>
                      <a:pt x="29" y="50"/>
                    </a:lnTo>
                    <a:lnTo>
                      <a:pt x="32" y="46"/>
                    </a:lnTo>
                    <a:lnTo>
                      <a:pt x="35" y="43"/>
                    </a:lnTo>
                    <a:lnTo>
                      <a:pt x="35" y="43"/>
                    </a:lnTo>
                    <a:lnTo>
                      <a:pt x="41" y="33"/>
                    </a:lnTo>
                    <a:lnTo>
                      <a:pt x="46" y="25"/>
                    </a:lnTo>
                    <a:lnTo>
                      <a:pt x="52" y="17"/>
                    </a:lnTo>
                    <a:lnTo>
                      <a:pt x="57" y="7"/>
                    </a:lnTo>
                    <a:lnTo>
                      <a:pt x="57" y="7"/>
                    </a:lnTo>
                    <a:lnTo>
                      <a:pt x="57" y="5"/>
                    </a:lnTo>
                    <a:lnTo>
                      <a:pt x="57" y="4"/>
                    </a:lnTo>
                    <a:lnTo>
                      <a:pt x="56" y="2"/>
                    </a:lnTo>
                    <a:lnTo>
                      <a:pt x="55" y="1"/>
                    </a:lnTo>
                    <a:lnTo>
                      <a:pt x="53" y="0"/>
                    </a:lnTo>
                    <a:lnTo>
                      <a:pt x="52" y="0"/>
                    </a:lnTo>
                    <a:lnTo>
                      <a:pt x="50" y="1"/>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994"/>
              <p:cNvSpPr>
                <a:spLocks/>
              </p:cNvSpPr>
              <p:nvPr/>
            </p:nvSpPr>
            <p:spPr bwMode="auto">
              <a:xfrm>
                <a:off x="4589463" y="2735263"/>
                <a:ext cx="22225" cy="34925"/>
              </a:xfrm>
              <a:custGeom>
                <a:avLst/>
                <a:gdLst/>
                <a:ahLst/>
                <a:cxnLst>
                  <a:cxn ang="0">
                    <a:pos x="33" y="2"/>
                  </a:cxn>
                  <a:cxn ang="0">
                    <a:pos x="33" y="2"/>
                  </a:cxn>
                  <a:cxn ang="0">
                    <a:pos x="24" y="16"/>
                  </a:cxn>
                  <a:cxn ang="0">
                    <a:pos x="16" y="31"/>
                  </a:cxn>
                  <a:cxn ang="0">
                    <a:pos x="7" y="46"/>
                  </a:cxn>
                  <a:cxn ang="0">
                    <a:pos x="1" y="61"/>
                  </a:cxn>
                  <a:cxn ang="0">
                    <a:pos x="1" y="61"/>
                  </a:cxn>
                  <a:cxn ang="0">
                    <a:pos x="0" y="63"/>
                  </a:cxn>
                  <a:cxn ang="0">
                    <a:pos x="1" y="64"/>
                  </a:cxn>
                  <a:cxn ang="0">
                    <a:pos x="2" y="65"/>
                  </a:cxn>
                  <a:cxn ang="0">
                    <a:pos x="4" y="66"/>
                  </a:cxn>
                  <a:cxn ang="0">
                    <a:pos x="7" y="66"/>
                  </a:cxn>
                  <a:cxn ang="0">
                    <a:pos x="8" y="65"/>
                  </a:cxn>
                  <a:cxn ang="0">
                    <a:pos x="10" y="63"/>
                  </a:cxn>
                  <a:cxn ang="0">
                    <a:pos x="10" y="63"/>
                  </a:cxn>
                  <a:cxn ang="0">
                    <a:pos x="17" y="49"/>
                  </a:cxn>
                  <a:cxn ang="0">
                    <a:pos x="24" y="34"/>
                  </a:cxn>
                  <a:cxn ang="0">
                    <a:pos x="32" y="21"/>
                  </a:cxn>
                  <a:cxn ang="0">
                    <a:pos x="42" y="7"/>
                  </a:cxn>
                  <a:cxn ang="0">
                    <a:pos x="42" y="7"/>
                  </a:cxn>
                  <a:cxn ang="0">
                    <a:pos x="42" y="5"/>
                  </a:cxn>
                  <a:cxn ang="0">
                    <a:pos x="42" y="4"/>
                  </a:cxn>
                  <a:cxn ang="0">
                    <a:pos x="41" y="2"/>
                  </a:cxn>
                  <a:cxn ang="0">
                    <a:pos x="40" y="1"/>
                  </a:cxn>
                  <a:cxn ang="0">
                    <a:pos x="38" y="0"/>
                  </a:cxn>
                  <a:cxn ang="0">
                    <a:pos x="36" y="0"/>
                  </a:cxn>
                  <a:cxn ang="0">
                    <a:pos x="34" y="1"/>
                  </a:cxn>
                  <a:cxn ang="0">
                    <a:pos x="33" y="2"/>
                  </a:cxn>
                  <a:cxn ang="0">
                    <a:pos x="33" y="2"/>
                  </a:cxn>
                </a:cxnLst>
                <a:rect l="0" t="0" r="r" b="b"/>
                <a:pathLst>
                  <a:path w="42" h="66">
                    <a:moveTo>
                      <a:pt x="33" y="2"/>
                    </a:moveTo>
                    <a:lnTo>
                      <a:pt x="33" y="2"/>
                    </a:lnTo>
                    <a:lnTo>
                      <a:pt x="24" y="16"/>
                    </a:lnTo>
                    <a:lnTo>
                      <a:pt x="16" y="31"/>
                    </a:lnTo>
                    <a:lnTo>
                      <a:pt x="7" y="46"/>
                    </a:lnTo>
                    <a:lnTo>
                      <a:pt x="1" y="61"/>
                    </a:lnTo>
                    <a:lnTo>
                      <a:pt x="1" y="61"/>
                    </a:lnTo>
                    <a:lnTo>
                      <a:pt x="0" y="63"/>
                    </a:lnTo>
                    <a:lnTo>
                      <a:pt x="1" y="64"/>
                    </a:lnTo>
                    <a:lnTo>
                      <a:pt x="2" y="65"/>
                    </a:lnTo>
                    <a:lnTo>
                      <a:pt x="4" y="66"/>
                    </a:lnTo>
                    <a:lnTo>
                      <a:pt x="7" y="66"/>
                    </a:lnTo>
                    <a:lnTo>
                      <a:pt x="8" y="65"/>
                    </a:lnTo>
                    <a:lnTo>
                      <a:pt x="10" y="63"/>
                    </a:lnTo>
                    <a:lnTo>
                      <a:pt x="10" y="63"/>
                    </a:lnTo>
                    <a:lnTo>
                      <a:pt x="17" y="49"/>
                    </a:lnTo>
                    <a:lnTo>
                      <a:pt x="24" y="34"/>
                    </a:lnTo>
                    <a:lnTo>
                      <a:pt x="32" y="21"/>
                    </a:lnTo>
                    <a:lnTo>
                      <a:pt x="42" y="7"/>
                    </a:lnTo>
                    <a:lnTo>
                      <a:pt x="42" y="7"/>
                    </a:lnTo>
                    <a:lnTo>
                      <a:pt x="42" y="5"/>
                    </a:lnTo>
                    <a:lnTo>
                      <a:pt x="42" y="4"/>
                    </a:lnTo>
                    <a:lnTo>
                      <a:pt x="41" y="2"/>
                    </a:lnTo>
                    <a:lnTo>
                      <a:pt x="40" y="1"/>
                    </a:lnTo>
                    <a:lnTo>
                      <a:pt x="38" y="0"/>
                    </a:lnTo>
                    <a:lnTo>
                      <a:pt x="36" y="0"/>
                    </a:lnTo>
                    <a:lnTo>
                      <a:pt x="34"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995"/>
              <p:cNvSpPr>
                <a:spLocks/>
              </p:cNvSpPr>
              <p:nvPr/>
            </p:nvSpPr>
            <p:spPr bwMode="auto">
              <a:xfrm>
                <a:off x="4651376" y="2736851"/>
                <a:ext cx="25400" cy="42863"/>
              </a:xfrm>
              <a:custGeom>
                <a:avLst/>
                <a:gdLst/>
                <a:ahLst/>
                <a:cxnLst>
                  <a:cxn ang="0">
                    <a:pos x="39" y="4"/>
                  </a:cxn>
                  <a:cxn ang="0">
                    <a:pos x="39" y="4"/>
                  </a:cxn>
                  <a:cxn ang="0">
                    <a:pos x="36" y="13"/>
                  </a:cxn>
                  <a:cxn ang="0">
                    <a:pos x="31" y="22"/>
                  </a:cxn>
                  <a:cxn ang="0">
                    <a:pos x="22" y="39"/>
                  </a:cxn>
                  <a:cxn ang="0">
                    <a:pos x="11" y="56"/>
                  </a:cxn>
                  <a:cxn ang="0">
                    <a:pos x="0" y="73"/>
                  </a:cxn>
                  <a:cxn ang="0">
                    <a:pos x="0" y="73"/>
                  </a:cxn>
                  <a:cxn ang="0">
                    <a:pos x="0" y="75"/>
                  </a:cxn>
                  <a:cxn ang="0">
                    <a:pos x="0" y="76"/>
                  </a:cxn>
                  <a:cxn ang="0">
                    <a:pos x="1" y="78"/>
                  </a:cxn>
                  <a:cxn ang="0">
                    <a:pos x="2" y="79"/>
                  </a:cxn>
                  <a:cxn ang="0">
                    <a:pos x="4" y="80"/>
                  </a:cxn>
                  <a:cxn ang="0">
                    <a:pos x="5" y="80"/>
                  </a:cxn>
                  <a:cxn ang="0">
                    <a:pos x="8" y="79"/>
                  </a:cxn>
                  <a:cxn ang="0">
                    <a:pos x="9" y="78"/>
                  </a:cxn>
                  <a:cxn ang="0">
                    <a:pos x="9" y="78"/>
                  </a:cxn>
                  <a:cxn ang="0">
                    <a:pos x="20" y="60"/>
                  </a:cxn>
                  <a:cxn ang="0">
                    <a:pos x="30" y="43"/>
                  </a:cxn>
                  <a:cxn ang="0">
                    <a:pos x="41" y="25"/>
                  </a:cxn>
                  <a:cxn ang="0">
                    <a:pos x="44" y="16"/>
                  </a:cxn>
                  <a:cxn ang="0">
                    <a:pos x="47" y="6"/>
                  </a:cxn>
                  <a:cxn ang="0">
                    <a:pos x="47" y="6"/>
                  </a:cxn>
                  <a:cxn ang="0">
                    <a:pos x="48" y="4"/>
                  </a:cxn>
                  <a:cxn ang="0">
                    <a:pos x="47" y="3"/>
                  </a:cxn>
                  <a:cxn ang="0">
                    <a:pos x="46" y="1"/>
                  </a:cxn>
                  <a:cxn ang="0">
                    <a:pos x="44" y="1"/>
                  </a:cxn>
                  <a:cxn ang="0">
                    <a:pos x="43" y="0"/>
                  </a:cxn>
                  <a:cxn ang="0">
                    <a:pos x="41" y="1"/>
                  </a:cxn>
                  <a:cxn ang="0">
                    <a:pos x="40" y="2"/>
                  </a:cxn>
                  <a:cxn ang="0">
                    <a:pos x="39" y="4"/>
                  </a:cxn>
                  <a:cxn ang="0">
                    <a:pos x="39" y="4"/>
                  </a:cxn>
                </a:cxnLst>
                <a:rect l="0" t="0" r="r" b="b"/>
                <a:pathLst>
                  <a:path w="48" h="80">
                    <a:moveTo>
                      <a:pt x="39" y="4"/>
                    </a:moveTo>
                    <a:lnTo>
                      <a:pt x="39" y="4"/>
                    </a:lnTo>
                    <a:lnTo>
                      <a:pt x="36" y="13"/>
                    </a:lnTo>
                    <a:lnTo>
                      <a:pt x="31" y="22"/>
                    </a:lnTo>
                    <a:lnTo>
                      <a:pt x="22" y="39"/>
                    </a:lnTo>
                    <a:lnTo>
                      <a:pt x="11" y="56"/>
                    </a:lnTo>
                    <a:lnTo>
                      <a:pt x="0" y="73"/>
                    </a:lnTo>
                    <a:lnTo>
                      <a:pt x="0" y="73"/>
                    </a:lnTo>
                    <a:lnTo>
                      <a:pt x="0" y="75"/>
                    </a:lnTo>
                    <a:lnTo>
                      <a:pt x="0" y="76"/>
                    </a:lnTo>
                    <a:lnTo>
                      <a:pt x="1" y="78"/>
                    </a:lnTo>
                    <a:lnTo>
                      <a:pt x="2" y="79"/>
                    </a:lnTo>
                    <a:lnTo>
                      <a:pt x="4" y="80"/>
                    </a:lnTo>
                    <a:lnTo>
                      <a:pt x="5" y="80"/>
                    </a:lnTo>
                    <a:lnTo>
                      <a:pt x="8" y="79"/>
                    </a:lnTo>
                    <a:lnTo>
                      <a:pt x="9" y="78"/>
                    </a:lnTo>
                    <a:lnTo>
                      <a:pt x="9" y="78"/>
                    </a:lnTo>
                    <a:lnTo>
                      <a:pt x="20" y="60"/>
                    </a:lnTo>
                    <a:lnTo>
                      <a:pt x="30" y="43"/>
                    </a:lnTo>
                    <a:lnTo>
                      <a:pt x="41" y="25"/>
                    </a:lnTo>
                    <a:lnTo>
                      <a:pt x="44" y="16"/>
                    </a:lnTo>
                    <a:lnTo>
                      <a:pt x="47" y="6"/>
                    </a:lnTo>
                    <a:lnTo>
                      <a:pt x="47" y="6"/>
                    </a:lnTo>
                    <a:lnTo>
                      <a:pt x="48" y="4"/>
                    </a:lnTo>
                    <a:lnTo>
                      <a:pt x="47" y="3"/>
                    </a:lnTo>
                    <a:lnTo>
                      <a:pt x="46" y="1"/>
                    </a:lnTo>
                    <a:lnTo>
                      <a:pt x="44" y="1"/>
                    </a:lnTo>
                    <a:lnTo>
                      <a:pt x="43" y="0"/>
                    </a:lnTo>
                    <a:lnTo>
                      <a:pt x="41" y="1"/>
                    </a:lnTo>
                    <a:lnTo>
                      <a:pt x="40" y="2"/>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996"/>
              <p:cNvSpPr>
                <a:spLocks/>
              </p:cNvSpPr>
              <p:nvPr/>
            </p:nvSpPr>
            <p:spPr bwMode="auto">
              <a:xfrm>
                <a:off x="4702176" y="2738438"/>
                <a:ext cx="22225" cy="38100"/>
              </a:xfrm>
              <a:custGeom>
                <a:avLst/>
                <a:gdLst/>
                <a:ahLst/>
                <a:cxnLst>
                  <a:cxn ang="0">
                    <a:pos x="35" y="3"/>
                  </a:cxn>
                  <a:cxn ang="0">
                    <a:pos x="35" y="3"/>
                  </a:cxn>
                  <a:cxn ang="0">
                    <a:pos x="30" y="10"/>
                  </a:cxn>
                  <a:cxn ang="0">
                    <a:pos x="26" y="18"/>
                  </a:cxn>
                  <a:cxn ang="0">
                    <a:pos x="14" y="32"/>
                  </a:cxn>
                  <a:cxn ang="0">
                    <a:pos x="10" y="40"/>
                  </a:cxn>
                  <a:cxn ang="0">
                    <a:pos x="5" y="48"/>
                  </a:cxn>
                  <a:cxn ang="0">
                    <a:pos x="2" y="55"/>
                  </a:cxn>
                  <a:cxn ang="0">
                    <a:pos x="0" y="64"/>
                  </a:cxn>
                  <a:cxn ang="0">
                    <a:pos x="0" y="64"/>
                  </a:cxn>
                  <a:cxn ang="0">
                    <a:pos x="0" y="66"/>
                  </a:cxn>
                  <a:cxn ang="0">
                    <a:pos x="0" y="67"/>
                  </a:cxn>
                  <a:cxn ang="0">
                    <a:pos x="3" y="70"/>
                  </a:cxn>
                  <a:cxn ang="0">
                    <a:pos x="5" y="71"/>
                  </a:cxn>
                  <a:cxn ang="0">
                    <a:pos x="7" y="70"/>
                  </a:cxn>
                  <a:cxn ang="0">
                    <a:pos x="8" y="69"/>
                  </a:cxn>
                  <a:cxn ang="0">
                    <a:pos x="9" y="66"/>
                  </a:cxn>
                  <a:cxn ang="0">
                    <a:pos x="9" y="66"/>
                  </a:cxn>
                  <a:cxn ang="0">
                    <a:pos x="11" y="58"/>
                  </a:cxn>
                  <a:cxn ang="0">
                    <a:pos x="14" y="51"/>
                  </a:cxn>
                  <a:cxn ang="0">
                    <a:pos x="18" y="44"/>
                  </a:cxn>
                  <a:cxn ang="0">
                    <a:pos x="23" y="36"/>
                  </a:cxn>
                  <a:cxn ang="0">
                    <a:pos x="34" y="22"/>
                  </a:cxn>
                  <a:cxn ang="0">
                    <a:pos x="39" y="15"/>
                  </a:cxn>
                  <a:cxn ang="0">
                    <a:pos x="43" y="7"/>
                  </a:cxn>
                  <a:cxn ang="0">
                    <a:pos x="43" y="7"/>
                  </a:cxn>
                  <a:cxn ang="0">
                    <a:pos x="43" y="5"/>
                  </a:cxn>
                  <a:cxn ang="0">
                    <a:pos x="43" y="4"/>
                  </a:cxn>
                  <a:cxn ang="0">
                    <a:pos x="42" y="2"/>
                  </a:cxn>
                  <a:cxn ang="0">
                    <a:pos x="41" y="1"/>
                  </a:cxn>
                  <a:cxn ang="0">
                    <a:pos x="39" y="0"/>
                  </a:cxn>
                  <a:cxn ang="0">
                    <a:pos x="38" y="0"/>
                  </a:cxn>
                  <a:cxn ang="0">
                    <a:pos x="36" y="1"/>
                  </a:cxn>
                  <a:cxn ang="0">
                    <a:pos x="35" y="3"/>
                  </a:cxn>
                  <a:cxn ang="0">
                    <a:pos x="35" y="3"/>
                  </a:cxn>
                </a:cxnLst>
                <a:rect l="0" t="0" r="r" b="b"/>
                <a:pathLst>
                  <a:path w="43" h="71">
                    <a:moveTo>
                      <a:pt x="35" y="3"/>
                    </a:moveTo>
                    <a:lnTo>
                      <a:pt x="35" y="3"/>
                    </a:lnTo>
                    <a:lnTo>
                      <a:pt x="30" y="10"/>
                    </a:lnTo>
                    <a:lnTo>
                      <a:pt x="26" y="18"/>
                    </a:lnTo>
                    <a:lnTo>
                      <a:pt x="14" y="32"/>
                    </a:lnTo>
                    <a:lnTo>
                      <a:pt x="10" y="40"/>
                    </a:lnTo>
                    <a:lnTo>
                      <a:pt x="5" y="48"/>
                    </a:lnTo>
                    <a:lnTo>
                      <a:pt x="2" y="55"/>
                    </a:lnTo>
                    <a:lnTo>
                      <a:pt x="0" y="64"/>
                    </a:lnTo>
                    <a:lnTo>
                      <a:pt x="0" y="64"/>
                    </a:lnTo>
                    <a:lnTo>
                      <a:pt x="0" y="66"/>
                    </a:lnTo>
                    <a:lnTo>
                      <a:pt x="0" y="67"/>
                    </a:lnTo>
                    <a:lnTo>
                      <a:pt x="3" y="70"/>
                    </a:lnTo>
                    <a:lnTo>
                      <a:pt x="5" y="71"/>
                    </a:lnTo>
                    <a:lnTo>
                      <a:pt x="7" y="70"/>
                    </a:lnTo>
                    <a:lnTo>
                      <a:pt x="8" y="69"/>
                    </a:lnTo>
                    <a:lnTo>
                      <a:pt x="9" y="66"/>
                    </a:lnTo>
                    <a:lnTo>
                      <a:pt x="9" y="66"/>
                    </a:lnTo>
                    <a:lnTo>
                      <a:pt x="11" y="58"/>
                    </a:lnTo>
                    <a:lnTo>
                      <a:pt x="14" y="51"/>
                    </a:lnTo>
                    <a:lnTo>
                      <a:pt x="18" y="44"/>
                    </a:lnTo>
                    <a:lnTo>
                      <a:pt x="23" y="36"/>
                    </a:lnTo>
                    <a:lnTo>
                      <a:pt x="34" y="22"/>
                    </a:lnTo>
                    <a:lnTo>
                      <a:pt x="39" y="15"/>
                    </a:lnTo>
                    <a:lnTo>
                      <a:pt x="43" y="7"/>
                    </a:lnTo>
                    <a:lnTo>
                      <a:pt x="43" y="7"/>
                    </a:lnTo>
                    <a:lnTo>
                      <a:pt x="43" y="5"/>
                    </a:lnTo>
                    <a:lnTo>
                      <a:pt x="43" y="4"/>
                    </a:lnTo>
                    <a:lnTo>
                      <a:pt x="42" y="2"/>
                    </a:lnTo>
                    <a:lnTo>
                      <a:pt x="41" y="1"/>
                    </a:lnTo>
                    <a:lnTo>
                      <a:pt x="39" y="0"/>
                    </a:lnTo>
                    <a:lnTo>
                      <a:pt x="38" y="0"/>
                    </a:lnTo>
                    <a:lnTo>
                      <a:pt x="36" y="1"/>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997"/>
              <p:cNvSpPr>
                <a:spLocks/>
              </p:cNvSpPr>
              <p:nvPr/>
            </p:nvSpPr>
            <p:spPr bwMode="auto">
              <a:xfrm>
                <a:off x="4735513" y="2746376"/>
                <a:ext cx="25400" cy="30163"/>
              </a:xfrm>
              <a:custGeom>
                <a:avLst/>
                <a:gdLst/>
                <a:ahLst/>
                <a:cxnLst>
                  <a:cxn ang="0">
                    <a:pos x="39" y="1"/>
                  </a:cxn>
                  <a:cxn ang="0">
                    <a:pos x="39" y="1"/>
                  </a:cxn>
                  <a:cxn ang="0">
                    <a:pos x="29" y="12"/>
                  </a:cxn>
                  <a:cxn ang="0">
                    <a:pos x="20" y="23"/>
                  </a:cxn>
                  <a:cxn ang="0">
                    <a:pos x="1" y="48"/>
                  </a:cxn>
                  <a:cxn ang="0">
                    <a:pos x="1" y="48"/>
                  </a:cxn>
                  <a:cxn ang="0">
                    <a:pos x="0" y="50"/>
                  </a:cxn>
                  <a:cxn ang="0">
                    <a:pos x="0" y="51"/>
                  </a:cxn>
                  <a:cxn ang="0">
                    <a:pos x="2" y="56"/>
                  </a:cxn>
                  <a:cxn ang="0">
                    <a:pos x="3" y="57"/>
                  </a:cxn>
                  <a:cxn ang="0">
                    <a:pos x="4" y="57"/>
                  </a:cxn>
                  <a:cxn ang="0">
                    <a:pos x="6" y="57"/>
                  </a:cxn>
                  <a:cxn ang="0">
                    <a:pos x="8" y="55"/>
                  </a:cxn>
                  <a:cxn ang="0">
                    <a:pos x="8" y="55"/>
                  </a:cxn>
                  <a:cxn ang="0">
                    <a:pos x="26" y="31"/>
                  </a:cxn>
                  <a:cxn ang="0">
                    <a:pos x="35" y="18"/>
                  </a:cxn>
                  <a:cxn ang="0">
                    <a:pos x="45" y="7"/>
                  </a:cxn>
                  <a:cxn ang="0">
                    <a:pos x="45" y="7"/>
                  </a:cxn>
                  <a:cxn ang="0">
                    <a:pos x="46" y="6"/>
                  </a:cxn>
                  <a:cxn ang="0">
                    <a:pos x="48" y="4"/>
                  </a:cxn>
                  <a:cxn ang="0">
                    <a:pos x="46" y="2"/>
                  </a:cxn>
                  <a:cxn ang="0">
                    <a:pos x="45" y="1"/>
                  </a:cxn>
                  <a:cxn ang="0">
                    <a:pos x="44" y="0"/>
                  </a:cxn>
                  <a:cxn ang="0">
                    <a:pos x="42" y="0"/>
                  </a:cxn>
                  <a:cxn ang="0">
                    <a:pos x="40" y="0"/>
                  </a:cxn>
                  <a:cxn ang="0">
                    <a:pos x="39" y="1"/>
                  </a:cxn>
                  <a:cxn ang="0">
                    <a:pos x="39" y="1"/>
                  </a:cxn>
                </a:cxnLst>
                <a:rect l="0" t="0" r="r" b="b"/>
                <a:pathLst>
                  <a:path w="48" h="57">
                    <a:moveTo>
                      <a:pt x="39" y="1"/>
                    </a:moveTo>
                    <a:lnTo>
                      <a:pt x="39" y="1"/>
                    </a:lnTo>
                    <a:lnTo>
                      <a:pt x="29" y="12"/>
                    </a:lnTo>
                    <a:lnTo>
                      <a:pt x="20" y="23"/>
                    </a:lnTo>
                    <a:lnTo>
                      <a:pt x="1" y="48"/>
                    </a:lnTo>
                    <a:lnTo>
                      <a:pt x="1" y="48"/>
                    </a:lnTo>
                    <a:lnTo>
                      <a:pt x="0" y="50"/>
                    </a:lnTo>
                    <a:lnTo>
                      <a:pt x="0" y="51"/>
                    </a:lnTo>
                    <a:lnTo>
                      <a:pt x="2" y="56"/>
                    </a:lnTo>
                    <a:lnTo>
                      <a:pt x="3" y="57"/>
                    </a:lnTo>
                    <a:lnTo>
                      <a:pt x="4" y="57"/>
                    </a:lnTo>
                    <a:lnTo>
                      <a:pt x="6" y="57"/>
                    </a:lnTo>
                    <a:lnTo>
                      <a:pt x="8" y="55"/>
                    </a:lnTo>
                    <a:lnTo>
                      <a:pt x="8" y="55"/>
                    </a:lnTo>
                    <a:lnTo>
                      <a:pt x="26" y="31"/>
                    </a:lnTo>
                    <a:lnTo>
                      <a:pt x="35" y="18"/>
                    </a:lnTo>
                    <a:lnTo>
                      <a:pt x="45" y="7"/>
                    </a:lnTo>
                    <a:lnTo>
                      <a:pt x="45" y="7"/>
                    </a:lnTo>
                    <a:lnTo>
                      <a:pt x="46" y="6"/>
                    </a:lnTo>
                    <a:lnTo>
                      <a:pt x="48" y="4"/>
                    </a:lnTo>
                    <a:lnTo>
                      <a:pt x="46" y="2"/>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998"/>
              <p:cNvSpPr>
                <a:spLocks/>
              </p:cNvSpPr>
              <p:nvPr/>
            </p:nvSpPr>
            <p:spPr bwMode="auto">
              <a:xfrm>
                <a:off x="4479926" y="2536826"/>
                <a:ext cx="31750" cy="34925"/>
              </a:xfrm>
              <a:custGeom>
                <a:avLst/>
                <a:gdLst/>
                <a:ahLst/>
                <a:cxnLst>
                  <a:cxn ang="0">
                    <a:pos x="52" y="1"/>
                  </a:cxn>
                  <a:cxn ang="0">
                    <a:pos x="52" y="1"/>
                  </a:cxn>
                  <a:cxn ang="0">
                    <a:pos x="38" y="15"/>
                  </a:cxn>
                  <a:cxn ang="0">
                    <a:pos x="26" y="30"/>
                  </a:cxn>
                  <a:cxn ang="0">
                    <a:pos x="13" y="44"/>
                  </a:cxn>
                  <a:cxn ang="0">
                    <a:pos x="1" y="58"/>
                  </a:cxn>
                  <a:cxn ang="0">
                    <a:pos x="1" y="58"/>
                  </a:cxn>
                  <a:cxn ang="0">
                    <a:pos x="0" y="60"/>
                  </a:cxn>
                  <a:cxn ang="0">
                    <a:pos x="0" y="61"/>
                  </a:cxn>
                  <a:cxn ang="0">
                    <a:pos x="0" y="63"/>
                  </a:cxn>
                  <a:cxn ang="0">
                    <a:pos x="1" y="64"/>
                  </a:cxn>
                  <a:cxn ang="0">
                    <a:pos x="2" y="65"/>
                  </a:cxn>
                  <a:cxn ang="0">
                    <a:pos x="4" y="66"/>
                  </a:cxn>
                  <a:cxn ang="0">
                    <a:pos x="6" y="66"/>
                  </a:cxn>
                  <a:cxn ang="0">
                    <a:pos x="7" y="65"/>
                  </a:cxn>
                  <a:cxn ang="0">
                    <a:pos x="7" y="65"/>
                  </a:cxn>
                  <a:cxn ang="0">
                    <a:pos x="21" y="50"/>
                  </a:cxn>
                  <a:cxn ang="0">
                    <a:pos x="33" y="36"/>
                  </a:cxn>
                  <a:cxn ang="0">
                    <a:pos x="46" y="21"/>
                  </a:cxn>
                  <a:cxn ang="0">
                    <a:pos x="58" y="7"/>
                  </a:cxn>
                  <a:cxn ang="0">
                    <a:pos x="58" y="7"/>
                  </a:cxn>
                  <a:cxn ang="0">
                    <a:pos x="59" y="6"/>
                  </a:cxn>
                  <a:cxn ang="0">
                    <a:pos x="60" y="4"/>
                  </a:cxn>
                  <a:cxn ang="0">
                    <a:pos x="59" y="2"/>
                  </a:cxn>
                  <a:cxn ang="0">
                    <a:pos x="58" y="1"/>
                  </a:cxn>
                  <a:cxn ang="0">
                    <a:pos x="57" y="0"/>
                  </a:cxn>
                  <a:cxn ang="0">
                    <a:pos x="55" y="0"/>
                  </a:cxn>
                  <a:cxn ang="0">
                    <a:pos x="54" y="0"/>
                  </a:cxn>
                  <a:cxn ang="0">
                    <a:pos x="52" y="1"/>
                  </a:cxn>
                  <a:cxn ang="0">
                    <a:pos x="52" y="1"/>
                  </a:cxn>
                </a:cxnLst>
                <a:rect l="0" t="0" r="r" b="b"/>
                <a:pathLst>
                  <a:path w="60" h="66">
                    <a:moveTo>
                      <a:pt x="52" y="1"/>
                    </a:moveTo>
                    <a:lnTo>
                      <a:pt x="52" y="1"/>
                    </a:lnTo>
                    <a:lnTo>
                      <a:pt x="38" y="15"/>
                    </a:lnTo>
                    <a:lnTo>
                      <a:pt x="26" y="30"/>
                    </a:lnTo>
                    <a:lnTo>
                      <a:pt x="13" y="44"/>
                    </a:lnTo>
                    <a:lnTo>
                      <a:pt x="1" y="58"/>
                    </a:lnTo>
                    <a:lnTo>
                      <a:pt x="1" y="58"/>
                    </a:lnTo>
                    <a:lnTo>
                      <a:pt x="0" y="60"/>
                    </a:lnTo>
                    <a:lnTo>
                      <a:pt x="0" y="61"/>
                    </a:lnTo>
                    <a:lnTo>
                      <a:pt x="0" y="63"/>
                    </a:lnTo>
                    <a:lnTo>
                      <a:pt x="1" y="64"/>
                    </a:lnTo>
                    <a:lnTo>
                      <a:pt x="2" y="65"/>
                    </a:lnTo>
                    <a:lnTo>
                      <a:pt x="4" y="66"/>
                    </a:lnTo>
                    <a:lnTo>
                      <a:pt x="6" y="66"/>
                    </a:lnTo>
                    <a:lnTo>
                      <a:pt x="7" y="65"/>
                    </a:lnTo>
                    <a:lnTo>
                      <a:pt x="7" y="65"/>
                    </a:lnTo>
                    <a:lnTo>
                      <a:pt x="21" y="50"/>
                    </a:lnTo>
                    <a:lnTo>
                      <a:pt x="33" y="36"/>
                    </a:lnTo>
                    <a:lnTo>
                      <a:pt x="46" y="21"/>
                    </a:lnTo>
                    <a:lnTo>
                      <a:pt x="58" y="7"/>
                    </a:lnTo>
                    <a:lnTo>
                      <a:pt x="58" y="7"/>
                    </a:lnTo>
                    <a:lnTo>
                      <a:pt x="59" y="6"/>
                    </a:lnTo>
                    <a:lnTo>
                      <a:pt x="60" y="4"/>
                    </a:lnTo>
                    <a:lnTo>
                      <a:pt x="59" y="2"/>
                    </a:lnTo>
                    <a:lnTo>
                      <a:pt x="58" y="1"/>
                    </a:lnTo>
                    <a:lnTo>
                      <a:pt x="57" y="0"/>
                    </a:lnTo>
                    <a:lnTo>
                      <a:pt x="55" y="0"/>
                    </a:lnTo>
                    <a:lnTo>
                      <a:pt x="54" y="0"/>
                    </a:lnTo>
                    <a:lnTo>
                      <a:pt x="52" y="1"/>
                    </a:lnTo>
                    <a:lnTo>
                      <a:pt x="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999"/>
              <p:cNvSpPr>
                <a:spLocks/>
              </p:cNvSpPr>
              <p:nvPr/>
            </p:nvSpPr>
            <p:spPr bwMode="auto">
              <a:xfrm>
                <a:off x="4513263" y="2566988"/>
                <a:ext cx="34925" cy="49213"/>
              </a:xfrm>
              <a:custGeom>
                <a:avLst/>
                <a:gdLst/>
                <a:ahLst/>
                <a:cxnLst>
                  <a:cxn ang="0">
                    <a:pos x="57" y="3"/>
                  </a:cxn>
                  <a:cxn ang="0">
                    <a:pos x="57" y="3"/>
                  </a:cxn>
                  <a:cxn ang="0">
                    <a:pos x="55" y="8"/>
                  </a:cxn>
                  <a:cxn ang="0">
                    <a:pos x="52" y="13"/>
                  </a:cxn>
                  <a:cxn ang="0">
                    <a:pos x="44" y="23"/>
                  </a:cxn>
                  <a:cxn ang="0">
                    <a:pos x="35" y="31"/>
                  </a:cxn>
                  <a:cxn ang="0">
                    <a:pos x="27" y="39"/>
                  </a:cxn>
                  <a:cxn ang="0">
                    <a:pos x="27" y="39"/>
                  </a:cxn>
                  <a:cxn ang="0">
                    <a:pos x="22" y="44"/>
                  </a:cxn>
                  <a:cxn ang="0">
                    <a:pos x="18" y="49"/>
                  </a:cxn>
                  <a:cxn ang="0">
                    <a:pos x="12" y="61"/>
                  </a:cxn>
                  <a:cxn ang="0">
                    <a:pos x="0" y="85"/>
                  </a:cxn>
                  <a:cxn ang="0">
                    <a:pos x="0" y="85"/>
                  </a:cxn>
                  <a:cxn ang="0">
                    <a:pos x="0" y="86"/>
                  </a:cxn>
                  <a:cxn ang="0">
                    <a:pos x="0" y="88"/>
                  </a:cxn>
                  <a:cxn ang="0">
                    <a:pos x="1" y="90"/>
                  </a:cxn>
                  <a:cxn ang="0">
                    <a:pos x="2" y="91"/>
                  </a:cxn>
                  <a:cxn ang="0">
                    <a:pos x="4" y="91"/>
                  </a:cxn>
                  <a:cxn ang="0">
                    <a:pos x="6" y="91"/>
                  </a:cxn>
                  <a:cxn ang="0">
                    <a:pos x="7" y="91"/>
                  </a:cxn>
                  <a:cxn ang="0">
                    <a:pos x="8" y="89"/>
                  </a:cxn>
                  <a:cxn ang="0">
                    <a:pos x="8" y="89"/>
                  </a:cxn>
                  <a:cxn ang="0">
                    <a:pos x="16" y="75"/>
                  </a:cxn>
                  <a:cxn ang="0">
                    <a:pos x="22" y="63"/>
                  </a:cxn>
                  <a:cxn ang="0">
                    <a:pos x="30" y="50"/>
                  </a:cxn>
                  <a:cxn ang="0">
                    <a:pos x="34" y="45"/>
                  </a:cxn>
                  <a:cxn ang="0">
                    <a:pos x="40" y="40"/>
                  </a:cxn>
                  <a:cxn ang="0">
                    <a:pos x="40" y="40"/>
                  </a:cxn>
                  <a:cxn ang="0">
                    <a:pos x="48" y="33"/>
                  </a:cxn>
                  <a:cxn ang="0">
                    <a:pos x="55" y="25"/>
                  </a:cxn>
                  <a:cxn ang="0">
                    <a:pos x="61" y="15"/>
                  </a:cxn>
                  <a:cxn ang="0">
                    <a:pos x="66" y="6"/>
                  </a:cxn>
                  <a:cxn ang="0">
                    <a:pos x="66" y="6"/>
                  </a:cxn>
                  <a:cxn ang="0">
                    <a:pos x="66" y="4"/>
                  </a:cxn>
                  <a:cxn ang="0">
                    <a:pos x="66" y="2"/>
                  </a:cxn>
                  <a:cxn ang="0">
                    <a:pos x="65" y="1"/>
                  </a:cxn>
                  <a:cxn ang="0">
                    <a:pos x="63" y="0"/>
                  </a:cxn>
                  <a:cxn ang="0">
                    <a:pos x="60" y="0"/>
                  </a:cxn>
                  <a:cxn ang="0">
                    <a:pos x="58" y="1"/>
                  </a:cxn>
                  <a:cxn ang="0">
                    <a:pos x="57" y="3"/>
                  </a:cxn>
                  <a:cxn ang="0">
                    <a:pos x="57" y="3"/>
                  </a:cxn>
                </a:cxnLst>
                <a:rect l="0" t="0" r="r" b="b"/>
                <a:pathLst>
                  <a:path w="66" h="91">
                    <a:moveTo>
                      <a:pt x="57" y="3"/>
                    </a:moveTo>
                    <a:lnTo>
                      <a:pt x="57" y="3"/>
                    </a:lnTo>
                    <a:lnTo>
                      <a:pt x="55" y="8"/>
                    </a:lnTo>
                    <a:lnTo>
                      <a:pt x="52" y="13"/>
                    </a:lnTo>
                    <a:lnTo>
                      <a:pt x="44" y="23"/>
                    </a:lnTo>
                    <a:lnTo>
                      <a:pt x="35" y="31"/>
                    </a:lnTo>
                    <a:lnTo>
                      <a:pt x="27" y="39"/>
                    </a:lnTo>
                    <a:lnTo>
                      <a:pt x="27" y="39"/>
                    </a:lnTo>
                    <a:lnTo>
                      <a:pt x="22" y="44"/>
                    </a:lnTo>
                    <a:lnTo>
                      <a:pt x="18" y="49"/>
                    </a:lnTo>
                    <a:lnTo>
                      <a:pt x="12" y="61"/>
                    </a:lnTo>
                    <a:lnTo>
                      <a:pt x="0" y="85"/>
                    </a:lnTo>
                    <a:lnTo>
                      <a:pt x="0" y="85"/>
                    </a:lnTo>
                    <a:lnTo>
                      <a:pt x="0" y="86"/>
                    </a:lnTo>
                    <a:lnTo>
                      <a:pt x="0" y="88"/>
                    </a:lnTo>
                    <a:lnTo>
                      <a:pt x="1" y="90"/>
                    </a:lnTo>
                    <a:lnTo>
                      <a:pt x="2" y="91"/>
                    </a:lnTo>
                    <a:lnTo>
                      <a:pt x="4" y="91"/>
                    </a:lnTo>
                    <a:lnTo>
                      <a:pt x="6" y="91"/>
                    </a:lnTo>
                    <a:lnTo>
                      <a:pt x="7" y="91"/>
                    </a:lnTo>
                    <a:lnTo>
                      <a:pt x="8" y="89"/>
                    </a:lnTo>
                    <a:lnTo>
                      <a:pt x="8" y="89"/>
                    </a:lnTo>
                    <a:lnTo>
                      <a:pt x="16" y="75"/>
                    </a:lnTo>
                    <a:lnTo>
                      <a:pt x="22" y="63"/>
                    </a:lnTo>
                    <a:lnTo>
                      <a:pt x="30" y="50"/>
                    </a:lnTo>
                    <a:lnTo>
                      <a:pt x="34" y="45"/>
                    </a:lnTo>
                    <a:lnTo>
                      <a:pt x="40" y="40"/>
                    </a:lnTo>
                    <a:lnTo>
                      <a:pt x="40" y="40"/>
                    </a:lnTo>
                    <a:lnTo>
                      <a:pt x="48" y="33"/>
                    </a:lnTo>
                    <a:lnTo>
                      <a:pt x="55" y="25"/>
                    </a:lnTo>
                    <a:lnTo>
                      <a:pt x="61" y="15"/>
                    </a:lnTo>
                    <a:lnTo>
                      <a:pt x="66" y="6"/>
                    </a:lnTo>
                    <a:lnTo>
                      <a:pt x="66" y="6"/>
                    </a:lnTo>
                    <a:lnTo>
                      <a:pt x="66" y="4"/>
                    </a:lnTo>
                    <a:lnTo>
                      <a:pt x="66" y="2"/>
                    </a:lnTo>
                    <a:lnTo>
                      <a:pt x="65" y="1"/>
                    </a:lnTo>
                    <a:lnTo>
                      <a:pt x="63" y="0"/>
                    </a:lnTo>
                    <a:lnTo>
                      <a:pt x="60" y="0"/>
                    </a:lnTo>
                    <a:lnTo>
                      <a:pt x="58" y="1"/>
                    </a:lnTo>
                    <a:lnTo>
                      <a:pt x="57" y="3"/>
                    </a:lnTo>
                    <a:lnTo>
                      <a:pt x="5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1000"/>
              <p:cNvSpPr>
                <a:spLocks/>
              </p:cNvSpPr>
              <p:nvPr/>
            </p:nvSpPr>
            <p:spPr bwMode="auto">
              <a:xfrm>
                <a:off x="4645026" y="2497138"/>
                <a:ext cx="34925" cy="55563"/>
              </a:xfrm>
              <a:custGeom>
                <a:avLst/>
                <a:gdLst/>
                <a:ahLst/>
                <a:cxnLst>
                  <a:cxn ang="0">
                    <a:pos x="58" y="2"/>
                  </a:cxn>
                  <a:cxn ang="0">
                    <a:pos x="58" y="2"/>
                  </a:cxn>
                  <a:cxn ang="0">
                    <a:pos x="1" y="97"/>
                  </a:cxn>
                  <a:cxn ang="0">
                    <a:pos x="1" y="97"/>
                  </a:cxn>
                  <a:cxn ang="0">
                    <a:pos x="0" y="100"/>
                  </a:cxn>
                  <a:cxn ang="0">
                    <a:pos x="1" y="102"/>
                  </a:cxn>
                  <a:cxn ang="0">
                    <a:pos x="1" y="103"/>
                  </a:cxn>
                  <a:cxn ang="0">
                    <a:pos x="3" y="104"/>
                  </a:cxn>
                  <a:cxn ang="0">
                    <a:pos x="4" y="105"/>
                  </a:cxn>
                  <a:cxn ang="0">
                    <a:pos x="6" y="105"/>
                  </a:cxn>
                  <a:cxn ang="0">
                    <a:pos x="8" y="104"/>
                  </a:cxn>
                  <a:cxn ang="0">
                    <a:pos x="9" y="103"/>
                  </a:cxn>
                  <a:cxn ang="0">
                    <a:pos x="9" y="103"/>
                  </a:cxn>
                  <a:cxn ang="0">
                    <a:pos x="66" y="7"/>
                  </a:cxn>
                  <a:cxn ang="0">
                    <a:pos x="66" y="7"/>
                  </a:cxn>
                  <a:cxn ang="0">
                    <a:pos x="67" y="5"/>
                  </a:cxn>
                  <a:cxn ang="0">
                    <a:pos x="67" y="4"/>
                  </a:cxn>
                  <a:cxn ang="0">
                    <a:pos x="66" y="2"/>
                  </a:cxn>
                  <a:cxn ang="0">
                    <a:pos x="64" y="1"/>
                  </a:cxn>
                  <a:cxn ang="0">
                    <a:pos x="63" y="0"/>
                  </a:cxn>
                  <a:cxn ang="0">
                    <a:pos x="61" y="0"/>
                  </a:cxn>
                  <a:cxn ang="0">
                    <a:pos x="60" y="1"/>
                  </a:cxn>
                  <a:cxn ang="0">
                    <a:pos x="58" y="2"/>
                  </a:cxn>
                  <a:cxn ang="0">
                    <a:pos x="58" y="2"/>
                  </a:cxn>
                </a:cxnLst>
                <a:rect l="0" t="0" r="r" b="b"/>
                <a:pathLst>
                  <a:path w="67" h="105">
                    <a:moveTo>
                      <a:pt x="58" y="2"/>
                    </a:moveTo>
                    <a:lnTo>
                      <a:pt x="58" y="2"/>
                    </a:lnTo>
                    <a:lnTo>
                      <a:pt x="1" y="97"/>
                    </a:lnTo>
                    <a:lnTo>
                      <a:pt x="1" y="97"/>
                    </a:lnTo>
                    <a:lnTo>
                      <a:pt x="0" y="100"/>
                    </a:lnTo>
                    <a:lnTo>
                      <a:pt x="1" y="102"/>
                    </a:lnTo>
                    <a:lnTo>
                      <a:pt x="1" y="103"/>
                    </a:lnTo>
                    <a:lnTo>
                      <a:pt x="3" y="104"/>
                    </a:lnTo>
                    <a:lnTo>
                      <a:pt x="4" y="105"/>
                    </a:lnTo>
                    <a:lnTo>
                      <a:pt x="6" y="105"/>
                    </a:lnTo>
                    <a:lnTo>
                      <a:pt x="8" y="104"/>
                    </a:lnTo>
                    <a:lnTo>
                      <a:pt x="9" y="103"/>
                    </a:lnTo>
                    <a:lnTo>
                      <a:pt x="9" y="103"/>
                    </a:lnTo>
                    <a:lnTo>
                      <a:pt x="66" y="7"/>
                    </a:lnTo>
                    <a:lnTo>
                      <a:pt x="66" y="7"/>
                    </a:lnTo>
                    <a:lnTo>
                      <a:pt x="67" y="5"/>
                    </a:lnTo>
                    <a:lnTo>
                      <a:pt x="67" y="4"/>
                    </a:lnTo>
                    <a:lnTo>
                      <a:pt x="66" y="2"/>
                    </a:lnTo>
                    <a:lnTo>
                      <a:pt x="64" y="1"/>
                    </a:lnTo>
                    <a:lnTo>
                      <a:pt x="63" y="0"/>
                    </a:lnTo>
                    <a:lnTo>
                      <a:pt x="61" y="0"/>
                    </a:lnTo>
                    <a:lnTo>
                      <a:pt x="60" y="1"/>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1001"/>
              <p:cNvSpPr>
                <a:spLocks/>
              </p:cNvSpPr>
              <p:nvPr/>
            </p:nvSpPr>
            <p:spPr bwMode="auto">
              <a:xfrm>
                <a:off x="4681538" y="2509838"/>
                <a:ext cx="28575" cy="31750"/>
              </a:xfrm>
              <a:custGeom>
                <a:avLst/>
                <a:gdLst/>
                <a:ahLst/>
                <a:cxnLst>
                  <a:cxn ang="0">
                    <a:pos x="46" y="1"/>
                  </a:cxn>
                  <a:cxn ang="0">
                    <a:pos x="46" y="1"/>
                  </a:cxn>
                  <a:cxn ang="0">
                    <a:pos x="22" y="26"/>
                  </a:cxn>
                  <a:cxn ang="0">
                    <a:pos x="11" y="39"/>
                  </a:cxn>
                  <a:cxn ang="0">
                    <a:pos x="0" y="53"/>
                  </a:cxn>
                  <a:cxn ang="0">
                    <a:pos x="0" y="53"/>
                  </a:cxn>
                  <a:cxn ang="0">
                    <a:pos x="0" y="55"/>
                  </a:cxn>
                  <a:cxn ang="0">
                    <a:pos x="0" y="56"/>
                  </a:cxn>
                  <a:cxn ang="0">
                    <a:pos x="1" y="58"/>
                  </a:cxn>
                  <a:cxn ang="0">
                    <a:pos x="2" y="59"/>
                  </a:cxn>
                  <a:cxn ang="0">
                    <a:pos x="4" y="60"/>
                  </a:cxn>
                  <a:cxn ang="0">
                    <a:pos x="5" y="60"/>
                  </a:cxn>
                  <a:cxn ang="0">
                    <a:pos x="8" y="59"/>
                  </a:cxn>
                  <a:cxn ang="0">
                    <a:pos x="9" y="58"/>
                  </a:cxn>
                  <a:cxn ang="0">
                    <a:pos x="9" y="58"/>
                  </a:cxn>
                  <a:cxn ang="0">
                    <a:pos x="19" y="44"/>
                  </a:cxn>
                  <a:cxn ang="0">
                    <a:pos x="29" y="32"/>
                  </a:cxn>
                  <a:cxn ang="0">
                    <a:pos x="52" y="8"/>
                  </a:cxn>
                  <a:cxn ang="0">
                    <a:pos x="52" y="8"/>
                  </a:cxn>
                  <a:cxn ang="0">
                    <a:pos x="54" y="6"/>
                  </a:cxn>
                  <a:cxn ang="0">
                    <a:pos x="54" y="4"/>
                  </a:cxn>
                  <a:cxn ang="0">
                    <a:pos x="53" y="3"/>
                  </a:cxn>
                  <a:cxn ang="0">
                    <a:pos x="52" y="1"/>
                  </a:cxn>
                  <a:cxn ang="0">
                    <a:pos x="51" y="0"/>
                  </a:cxn>
                  <a:cxn ang="0">
                    <a:pos x="49" y="0"/>
                  </a:cxn>
                  <a:cxn ang="0">
                    <a:pos x="48" y="0"/>
                  </a:cxn>
                  <a:cxn ang="0">
                    <a:pos x="46" y="1"/>
                  </a:cxn>
                  <a:cxn ang="0">
                    <a:pos x="46" y="1"/>
                  </a:cxn>
                </a:cxnLst>
                <a:rect l="0" t="0" r="r" b="b"/>
                <a:pathLst>
                  <a:path w="54" h="60">
                    <a:moveTo>
                      <a:pt x="46" y="1"/>
                    </a:moveTo>
                    <a:lnTo>
                      <a:pt x="46" y="1"/>
                    </a:lnTo>
                    <a:lnTo>
                      <a:pt x="22" y="26"/>
                    </a:lnTo>
                    <a:lnTo>
                      <a:pt x="11" y="39"/>
                    </a:lnTo>
                    <a:lnTo>
                      <a:pt x="0" y="53"/>
                    </a:lnTo>
                    <a:lnTo>
                      <a:pt x="0" y="53"/>
                    </a:lnTo>
                    <a:lnTo>
                      <a:pt x="0" y="55"/>
                    </a:lnTo>
                    <a:lnTo>
                      <a:pt x="0" y="56"/>
                    </a:lnTo>
                    <a:lnTo>
                      <a:pt x="1" y="58"/>
                    </a:lnTo>
                    <a:lnTo>
                      <a:pt x="2" y="59"/>
                    </a:lnTo>
                    <a:lnTo>
                      <a:pt x="4" y="60"/>
                    </a:lnTo>
                    <a:lnTo>
                      <a:pt x="5" y="60"/>
                    </a:lnTo>
                    <a:lnTo>
                      <a:pt x="8" y="59"/>
                    </a:lnTo>
                    <a:lnTo>
                      <a:pt x="9" y="58"/>
                    </a:lnTo>
                    <a:lnTo>
                      <a:pt x="9" y="58"/>
                    </a:lnTo>
                    <a:lnTo>
                      <a:pt x="19" y="44"/>
                    </a:lnTo>
                    <a:lnTo>
                      <a:pt x="29" y="32"/>
                    </a:lnTo>
                    <a:lnTo>
                      <a:pt x="52" y="8"/>
                    </a:lnTo>
                    <a:lnTo>
                      <a:pt x="52" y="8"/>
                    </a:lnTo>
                    <a:lnTo>
                      <a:pt x="54" y="6"/>
                    </a:lnTo>
                    <a:lnTo>
                      <a:pt x="54" y="4"/>
                    </a:lnTo>
                    <a:lnTo>
                      <a:pt x="53" y="3"/>
                    </a:lnTo>
                    <a:lnTo>
                      <a:pt x="52" y="1"/>
                    </a:lnTo>
                    <a:lnTo>
                      <a:pt x="51" y="0"/>
                    </a:lnTo>
                    <a:lnTo>
                      <a:pt x="49" y="0"/>
                    </a:lnTo>
                    <a:lnTo>
                      <a:pt x="48" y="0"/>
                    </a:lnTo>
                    <a:lnTo>
                      <a:pt x="46" y="1"/>
                    </a:lnTo>
                    <a:lnTo>
                      <a:pt x="4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1002"/>
              <p:cNvSpPr>
                <a:spLocks/>
              </p:cNvSpPr>
              <p:nvPr/>
            </p:nvSpPr>
            <p:spPr bwMode="auto">
              <a:xfrm>
                <a:off x="4714876" y="2520951"/>
                <a:ext cx="61913" cy="74613"/>
              </a:xfrm>
              <a:custGeom>
                <a:avLst/>
                <a:gdLst/>
                <a:ahLst/>
                <a:cxnLst>
                  <a:cxn ang="0">
                    <a:pos x="109" y="1"/>
                  </a:cxn>
                  <a:cxn ang="0">
                    <a:pos x="109" y="1"/>
                  </a:cxn>
                  <a:cxn ang="0">
                    <a:pos x="101" y="7"/>
                  </a:cxn>
                  <a:cxn ang="0">
                    <a:pos x="93" y="14"/>
                  </a:cxn>
                  <a:cxn ang="0">
                    <a:pos x="78" y="30"/>
                  </a:cxn>
                  <a:cxn ang="0">
                    <a:pos x="65" y="46"/>
                  </a:cxn>
                  <a:cxn ang="0">
                    <a:pos x="51" y="64"/>
                  </a:cxn>
                  <a:cxn ang="0">
                    <a:pos x="26" y="99"/>
                  </a:cxn>
                  <a:cxn ang="0">
                    <a:pos x="14" y="117"/>
                  </a:cxn>
                  <a:cxn ang="0">
                    <a:pos x="1" y="134"/>
                  </a:cxn>
                  <a:cxn ang="0">
                    <a:pos x="1" y="134"/>
                  </a:cxn>
                  <a:cxn ang="0">
                    <a:pos x="0" y="136"/>
                  </a:cxn>
                  <a:cxn ang="0">
                    <a:pos x="0" y="137"/>
                  </a:cxn>
                  <a:cxn ang="0">
                    <a:pos x="2" y="142"/>
                  </a:cxn>
                  <a:cxn ang="0">
                    <a:pos x="3" y="143"/>
                  </a:cxn>
                  <a:cxn ang="0">
                    <a:pos x="5" y="143"/>
                  </a:cxn>
                  <a:cxn ang="0">
                    <a:pos x="6" y="143"/>
                  </a:cxn>
                  <a:cxn ang="0">
                    <a:pos x="8" y="141"/>
                  </a:cxn>
                  <a:cxn ang="0">
                    <a:pos x="8" y="141"/>
                  </a:cxn>
                  <a:cxn ang="0">
                    <a:pos x="20" y="124"/>
                  </a:cxn>
                  <a:cxn ang="0">
                    <a:pos x="33" y="106"/>
                  </a:cxn>
                  <a:cxn ang="0">
                    <a:pos x="58" y="71"/>
                  </a:cxn>
                  <a:cxn ang="0">
                    <a:pos x="70" y="55"/>
                  </a:cxn>
                  <a:cxn ang="0">
                    <a:pos x="83" y="38"/>
                  </a:cxn>
                  <a:cxn ang="0">
                    <a:pos x="98" y="22"/>
                  </a:cxn>
                  <a:cxn ang="0">
                    <a:pos x="106" y="15"/>
                  </a:cxn>
                  <a:cxn ang="0">
                    <a:pos x="115" y="9"/>
                  </a:cxn>
                  <a:cxn ang="0">
                    <a:pos x="115" y="9"/>
                  </a:cxn>
                  <a:cxn ang="0">
                    <a:pos x="116" y="7"/>
                  </a:cxn>
                  <a:cxn ang="0">
                    <a:pos x="117" y="5"/>
                  </a:cxn>
                  <a:cxn ang="0">
                    <a:pos x="116" y="2"/>
                  </a:cxn>
                  <a:cxn ang="0">
                    <a:pos x="115" y="1"/>
                  </a:cxn>
                  <a:cxn ang="0">
                    <a:pos x="114" y="0"/>
                  </a:cxn>
                  <a:cxn ang="0">
                    <a:pos x="111" y="0"/>
                  </a:cxn>
                  <a:cxn ang="0">
                    <a:pos x="109" y="1"/>
                  </a:cxn>
                  <a:cxn ang="0">
                    <a:pos x="109" y="1"/>
                  </a:cxn>
                </a:cxnLst>
                <a:rect l="0" t="0" r="r" b="b"/>
                <a:pathLst>
                  <a:path w="117" h="143">
                    <a:moveTo>
                      <a:pt x="109" y="1"/>
                    </a:moveTo>
                    <a:lnTo>
                      <a:pt x="109" y="1"/>
                    </a:lnTo>
                    <a:lnTo>
                      <a:pt x="101" y="7"/>
                    </a:lnTo>
                    <a:lnTo>
                      <a:pt x="93" y="14"/>
                    </a:lnTo>
                    <a:lnTo>
                      <a:pt x="78" y="30"/>
                    </a:lnTo>
                    <a:lnTo>
                      <a:pt x="65" y="46"/>
                    </a:lnTo>
                    <a:lnTo>
                      <a:pt x="51" y="64"/>
                    </a:lnTo>
                    <a:lnTo>
                      <a:pt x="26" y="99"/>
                    </a:lnTo>
                    <a:lnTo>
                      <a:pt x="14" y="117"/>
                    </a:lnTo>
                    <a:lnTo>
                      <a:pt x="1" y="134"/>
                    </a:lnTo>
                    <a:lnTo>
                      <a:pt x="1" y="134"/>
                    </a:lnTo>
                    <a:lnTo>
                      <a:pt x="0" y="136"/>
                    </a:lnTo>
                    <a:lnTo>
                      <a:pt x="0" y="137"/>
                    </a:lnTo>
                    <a:lnTo>
                      <a:pt x="2" y="142"/>
                    </a:lnTo>
                    <a:lnTo>
                      <a:pt x="3" y="143"/>
                    </a:lnTo>
                    <a:lnTo>
                      <a:pt x="5" y="143"/>
                    </a:lnTo>
                    <a:lnTo>
                      <a:pt x="6" y="143"/>
                    </a:lnTo>
                    <a:lnTo>
                      <a:pt x="8" y="141"/>
                    </a:lnTo>
                    <a:lnTo>
                      <a:pt x="8" y="141"/>
                    </a:lnTo>
                    <a:lnTo>
                      <a:pt x="20" y="124"/>
                    </a:lnTo>
                    <a:lnTo>
                      <a:pt x="33" y="106"/>
                    </a:lnTo>
                    <a:lnTo>
                      <a:pt x="58" y="71"/>
                    </a:lnTo>
                    <a:lnTo>
                      <a:pt x="70" y="55"/>
                    </a:lnTo>
                    <a:lnTo>
                      <a:pt x="83" y="38"/>
                    </a:lnTo>
                    <a:lnTo>
                      <a:pt x="98" y="22"/>
                    </a:lnTo>
                    <a:lnTo>
                      <a:pt x="106" y="15"/>
                    </a:lnTo>
                    <a:lnTo>
                      <a:pt x="115" y="9"/>
                    </a:lnTo>
                    <a:lnTo>
                      <a:pt x="115" y="9"/>
                    </a:lnTo>
                    <a:lnTo>
                      <a:pt x="116" y="7"/>
                    </a:lnTo>
                    <a:lnTo>
                      <a:pt x="117" y="5"/>
                    </a:lnTo>
                    <a:lnTo>
                      <a:pt x="116" y="2"/>
                    </a:lnTo>
                    <a:lnTo>
                      <a:pt x="115" y="1"/>
                    </a:lnTo>
                    <a:lnTo>
                      <a:pt x="114" y="0"/>
                    </a:lnTo>
                    <a:lnTo>
                      <a:pt x="111" y="0"/>
                    </a:lnTo>
                    <a:lnTo>
                      <a:pt x="109" y="1"/>
                    </a:lnTo>
                    <a:lnTo>
                      <a:pt x="10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1003"/>
              <p:cNvSpPr>
                <a:spLocks/>
              </p:cNvSpPr>
              <p:nvPr/>
            </p:nvSpPr>
            <p:spPr bwMode="auto">
              <a:xfrm>
                <a:off x="4278313" y="2235201"/>
                <a:ext cx="103188" cy="136525"/>
              </a:xfrm>
              <a:custGeom>
                <a:avLst/>
                <a:gdLst/>
                <a:ahLst/>
                <a:cxnLst>
                  <a:cxn ang="0">
                    <a:pos x="186" y="0"/>
                  </a:cxn>
                  <a:cxn ang="0">
                    <a:pos x="186" y="0"/>
                  </a:cxn>
                  <a:cxn ang="0">
                    <a:pos x="171" y="12"/>
                  </a:cxn>
                  <a:cxn ang="0">
                    <a:pos x="156" y="26"/>
                  </a:cxn>
                  <a:cxn ang="0">
                    <a:pos x="143" y="39"/>
                  </a:cxn>
                  <a:cxn ang="0">
                    <a:pos x="129" y="54"/>
                  </a:cxn>
                  <a:cxn ang="0">
                    <a:pos x="117" y="68"/>
                  </a:cxn>
                  <a:cxn ang="0">
                    <a:pos x="104" y="84"/>
                  </a:cxn>
                  <a:cxn ang="0">
                    <a:pos x="81" y="115"/>
                  </a:cxn>
                  <a:cxn ang="0">
                    <a:pos x="60" y="148"/>
                  </a:cxn>
                  <a:cxn ang="0">
                    <a:pos x="39" y="181"/>
                  </a:cxn>
                  <a:cxn ang="0">
                    <a:pos x="1" y="249"/>
                  </a:cxn>
                  <a:cxn ang="0">
                    <a:pos x="1" y="249"/>
                  </a:cxn>
                  <a:cxn ang="0">
                    <a:pos x="0" y="251"/>
                  </a:cxn>
                  <a:cxn ang="0">
                    <a:pos x="1" y="253"/>
                  </a:cxn>
                  <a:cxn ang="0">
                    <a:pos x="1" y="255"/>
                  </a:cxn>
                  <a:cxn ang="0">
                    <a:pos x="3" y="256"/>
                  </a:cxn>
                  <a:cxn ang="0">
                    <a:pos x="4" y="257"/>
                  </a:cxn>
                  <a:cxn ang="0">
                    <a:pos x="6" y="257"/>
                  </a:cxn>
                  <a:cxn ang="0">
                    <a:pos x="8" y="256"/>
                  </a:cxn>
                  <a:cxn ang="0">
                    <a:pos x="9" y="254"/>
                  </a:cxn>
                  <a:cxn ang="0">
                    <a:pos x="9" y="254"/>
                  </a:cxn>
                  <a:cxn ang="0">
                    <a:pos x="46" y="187"/>
                  </a:cxn>
                  <a:cxn ang="0">
                    <a:pos x="67" y="154"/>
                  </a:cxn>
                  <a:cxn ang="0">
                    <a:pos x="88" y="122"/>
                  </a:cxn>
                  <a:cxn ang="0">
                    <a:pos x="110" y="90"/>
                  </a:cxn>
                  <a:cxn ang="0">
                    <a:pos x="123" y="75"/>
                  </a:cxn>
                  <a:cxn ang="0">
                    <a:pos x="135" y="61"/>
                  </a:cxn>
                  <a:cxn ang="0">
                    <a:pos x="148" y="46"/>
                  </a:cxn>
                  <a:cxn ang="0">
                    <a:pos x="162" y="33"/>
                  </a:cxn>
                  <a:cxn ang="0">
                    <a:pos x="176" y="20"/>
                  </a:cxn>
                  <a:cxn ang="0">
                    <a:pos x="191" y="8"/>
                  </a:cxn>
                  <a:cxn ang="0">
                    <a:pos x="191" y="8"/>
                  </a:cxn>
                  <a:cxn ang="0">
                    <a:pos x="192" y="7"/>
                  </a:cxn>
                  <a:cxn ang="0">
                    <a:pos x="193" y="5"/>
                  </a:cxn>
                  <a:cxn ang="0">
                    <a:pos x="192" y="2"/>
                  </a:cxn>
                  <a:cxn ang="0">
                    <a:pos x="191" y="0"/>
                  </a:cxn>
                  <a:cxn ang="0">
                    <a:pos x="189" y="0"/>
                  </a:cxn>
                  <a:cxn ang="0">
                    <a:pos x="188" y="0"/>
                  </a:cxn>
                  <a:cxn ang="0">
                    <a:pos x="186" y="0"/>
                  </a:cxn>
                  <a:cxn ang="0">
                    <a:pos x="186" y="0"/>
                  </a:cxn>
                </a:cxnLst>
                <a:rect l="0" t="0" r="r" b="b"/>
                <a:pathLst>
                  <a:path w="193" h="257">
                    <a:moveTo>
                      <a:pt x="186" y="0"/>
                    </a:moveTo>
                    <a:lnTo>
                      <a:pt x="186" y="0"/>
                    </a:lnTo>
                    <a:lnTo>
                      <a:pt x="171" y="12"/>
                    </a:lnTo>
                    <a:lnTo>
                      <a:pt x="156" y="26"/>
                    </a:lnTo>
                    <a:lnTo>
                      <a:pt x="143" y="39"/>
                    </a:lnTo>
                    <a:lnTo>
                      <a:pt x="129" y="54"/>
                    </a:lnTo>
                    <a:lnTo>
                      <a:pt x="117" y="68"/>
                    </a:lnTo>
                    <a:lnTo>
                      <a:pt x="104" y="84"/>
                    </a:lnTo>
                    <a:lnTo>
                      <a:pt x="81" y="115"/>
                    </a:lnTo>
                    <a:lnTo>
                      <a:pt x="60" y="148"/>
                    </a:lnTo>
                    <a:lnTo>
                      <a:pt x="39" y="181"/>
                    </a:lnTo>
                    <a:lnTo>
                      <a:pt x="1" y="249"/>
                    </a:lnTo>
                    <a:lnTo>
                      <a:pt x="1" y="249"/>
                    </a:lnTo>
                    <a:lnTo>
                      <a:pt x="0" y="251"/>
                    </a:lnTo>
                    <a:lnTo>
                      <a:pt x="1" y="253"/>
                    </a:lnTo>
                    <a:lnTo>
                      <a:pt x="1" y="255"/>
                    </a:lnTo>
                    <a:lnTo>
                      <a:pt x="3" y="256"/>
                    </a:lnTo>
                    <a:lnTo>
                      <a:pt x="4" y="257"/>
                    </a:lnTo>
                    <a:lnTo>
                      <a:pt x="6" y="257"/>
                    </a:lnTo>
                    <a:lnTo>
                      <a:pt x="8" y="256"/>
                    </a:lnTo>
                    <a:lnTo>
                      <a:pt x="9" y="254"/>
                    </a:lnTo>
                    <a:lnTo>
                      <a:pt x="9" y="254"/>
                    </a:lnTo>
                    <a:lnTo>
                      <a:pt x="46" y="187"/>
                    </a:lnTo>
                    <a:lnTo>
                      <a:pt x="67" y="154"/>
                    </a:lnTo>
                    <a:lnTo>
                      <a:pt x="88" y="122"/>
                    </a:lnTo>
                    <a:lnTo>
                      <a:pt x="110" y="90"/>
                    </a:lnTo>
                    <a:lnTo>
                      <a:pt x="123" y="75"/>
                    </a:lnTo>
                    <a:lnTo>
                      <a:pt x="135" y="61"/>
                    </a:lnTo>
                    <a:lnTo>
                      <a:pt x="148" y="46"/>
                    </a:lnTo>
                    <a:lnTo>
                      <a:pt x="162" y="33"/>
                    </a:lnTo>
                    <a:lnTo>
                      <a:pt x="176" y="20"/>
                    </a:lnTo>
                    <a:lnTo>
                      <a:pt x="191" y="8"/>
                    </a:lnTo>
                    <a:lnTo>
                      <a:pt x="191" y="8"/>
                    </a:lnTo>
                    <a:lnTo>
                      <a:pt x="192" y="7"/>
                    </a:lnTo>
                    <a:lnTo>
                      <a:pt x="193" y="5"/>
                    </a:lnTo>
                    <a:lnTo>
                      <a:pt x="192" y="2"/>
                    </a:lnTo>
                    <a:lnTo>
                      <a:pt x="191" y="0"/>
                    </a:lnTo>
                    <a:lnTo>
                      <a:pt x="189" y="0"/>
                    </a:lnTo>
                    <a:lnTo>
                      <a:pt x="188" y="0"/>
                    </a:lnTo>
                    <a:lnTo>
                      <a:pt x="186" y="0"/>
                    </a:lnTo>
                    <a:lnTo>
                      <a:pt x="18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1004"/>
              <p:cNvSpPr>
                <a:spLocks/>
              </p:cNvSpPr>
              <p:nvPr/>
            </p:nvSpPr>
            <p:spPr bwMode="auto">
              <a:xfrm>
                <a:off x="4352926" y="2282826"/>
                <a:ext cx="65088" cy="74613"/>
              </a:xfrm>
              <a:custGeom>
                <a:avLst/>
                <a:gdLst/>
                <a:ahLst/>
                <a:cxnLst>
                  <a:cxn ang="0">
                    <a:pos x="115" y="2"/>
                  </a:cxn>
                  <a:cxn ang="0">
                    <a:pos x="115" y="2"/>
                  </a:cxn>
                  <a:cxn ang="0">
                    <a:pos x="109" y="9"/>
                  </a:cxn>
                  <a:cxn ang="0">
                    <a:pos x="102" y="16"/>
                  </a:cxn>
                  <a:cxn ang="0">
                    <a:pos x="89" y="31"/>
                  </a:cxn>
                  <a:cxn ang="0">
                    <a:pos x="74" y="44"/>
                  </a:cxn>
                  <a:cxn ang="0">
                    <a:pos x="67" y="52"/>
                  </a:cxn>
                  <a:cxn ang="0">
                    <a:pos x="61" y="59"/>
                  </a:cxn>
                  <a:cxn ang="0">
                    <a:pos x="61" y="59"/>
                  </a:cxn>
                  <a:cxn ang="0">
                    <a:pos x="1" y="133"/>
                  </a:cxn>
                  <a:cxn ang="0">
                    <a:pos x="1" y="133"/>
                  </a:cxn>
                  <a:cxn ang="0">
                    <a:pos x="0" y="136"/>
                  </a:cxn>
                  <a:cxn ang="0">
                    <a:pos x="0" y="138"/>
                  </a:cxn>
                  <a:cxn ang="0">
                    <a:pos x="3" y="141"/>
                  </a:cxn>
                  <a:cxn ang="0">
                    <a:pos x="4" y="142"/>
                  </a:cxn>
                  <a:cxn ang="0">
                    <a:pos x="6" y="142"/>
                  </a:cxn>
                  <a:cxn ang="0">
                    <a:pos x="7" y="142"/>
                  </a:cxn>
                  <a:cxn ang="0">
                    <a:pos x="9" y="141"/>
                  </a:cxn>
                  <a:cxn ang="0">
                    <a:pos x="9" y="141"/>
                  </a:cxn>
                  <a:cxn ang="0">
                    <a:pos x="67" y="66"/>
                  </a:cxn>
                  <a:cxn ang="0">
                    <a:pos x="67" y="66"/>
                  </a:cxn>
                  <a:cxn ang="0">
                    <a:pos x="74" y="58"/>
                  </a:cxn>
                  <a:cxn ang="0">
                    <a:pos x="81" y="51"/>
                  </a:cxn>
                  <a:cxn ang="0">
                    <a:pos x="96" y="36"/>
                  </a:cxn>
                  <a:cxn ang="0">
                    <a:pos x="110" y="23"/>
                  </a:cxn>
                  <a:cxn ang="0">
                    <a:pos x="118" y="14"/>
                  </a:cxn>
                  <a:cxn ang="0">
                    <a:pos x="124" y="6"/>
                  </a:cxn>
                  <a:cxn ang="0">
                    <a:pos x="124" y="6"/>
                  </a:cxn>
                  <a:cxn ang="0">
                    <a:pos x="125" y="5"/>
                  </a:cxn>
                  <a:cxn ang="0">
                    <a:pos x="124" y="3"/>
                  </a:cxn>
                  <a:cxn ang="0">
                    <a:pos x="124" y="2"/>
                  </a:cxn>
                  <a:cxn ang="0">
                    <a:pos x="122" y="1"/>
                  </a:cxn>
                  <a:cxn ang="0">
                    <a:pos x="119" y="0"/>
                  </a:cxn>
                  <a:cxn ang="0">
                    <a:pos x="117" y="0"/>
                  </a:cxn>
                  <a:cxn ang="0">
                    <a:pos x="115" y="2"/>
                  </a:cxn>
                  <a:cxn ang="0">
                    <a:pos x="115" y="2"/>
                  </a:cxn>
                </a:cxnLst>
                <a:rect l="0" t="0" r="r" b="b"/>
                <a:pathLst>
                  <a:path w="125" h="142">
                    <a:moveTo>
                      <a:pt x="115" y="2"/>
                    </a:moveTo>
                    <a:lnTo>
                      <a:pt x="115" y="2"/>
                    </a:lnTo>
                    <a:lnTo>
                      <a:pt x="109" y="9"/>
                    </a:lnTo>
                    <a:lnTo>
                      <a:pt x="102" y="16"/>
                    </a:lnTo>
                    <a:lnTo>
                      <a:pt x="89" y="31"/>
                    </a:lnTo>
                    <a:lnTo>
                      <a:pt x="74" y="44"/>
                    </a:lnTo>
                    <a:lnTo>
                      <a:pt x="67" y="52"/>
                    </a:lnTo>
                    <a:lnTo>
                      <a:pt x="61" y="59"/>
                    </a:lnTo>
                    <a:lnTo>
                      <a:pt x="61" y="59"/>
                    </a:lnTo>
                    <a:lnTo>
                      <a:pt x="1" y="133"/>
                    </a:lnTo>
                    <a:lnTo>
                      <a:pt x="1" y="133"/>
                    </a:lnTo>
                    <a:lnTo>
                      <a:pt x="0" y="136"/>
                    </a:lnTo>
                    <a:lnTo>
                      <a:pt x="0" y="138"/>
                    </a:lnTo>
                    <a:lnTo>
                      <a:pt x="3" y="141"/>
                    </a:lnTo>
                    <a:lnTo>
                      <a:pt x="4" y="142"/>
                    </a:lnTo>
                    <a:lnTo>
                      <a:pt x="6" y="142"/>
                    </a:lnTo>
                    <a:lnTo>
                      <a:pt x="7" y="142"/>
                    </a:lnTo>
                    <a:lnTo>
                      <a:pt x="9" y="141"/>
                    </a:lnTo>
                    <a:lnTo>
                      <a:pt x="9" y="141"/>
                    </a:lnTo>
                    <a:lnTo>
                      <a:pt x="67" y="66"/>
                    </a:lnTo>
                    <a:lnTo>
                      <a:pt x="67" y="66"/>
                    </a:lnTo>
                    <a:lnTo>
                      <a:pt x="74" y="58"/>
                    </a:lnTo>
                    <a:lnTo>
                      <a:pt x="81" y="51"/>
                    </a:lnTo>
                    <a:lnTo>
                      <a:pt x="96" y="36"/>
                    </a:lnTo>
                    <a:lnTo>
                      <a:pt x="110" y="23"/>
                    </a:lnTo>
                    <a:lnTo>
                      <a:pt x="118" y="14"/>
                    </a:lnTo>
                    <a:lnTo>
                      <a:pt x="124" y="6"/>
                    </a:lnTo>
                    <a:lnTo>
                      <a:pt x="124" y="6"/>
                    </a:lnTo>
                    <a:lnTo>
                      <a:pt x="125" y="5"/>
                    </a:lnTo>
                    <a:lnTo>
                      <a:pt x="124" y="3"/>
                    </a:lnTo>
                    <a:lnTo>
                      <a:pt x="124" y="2"/>
                    </a:lnTo>
                    <a:lnTo>
                      <a:pt x="122" y="1"/>
                    </a:lnTo>
                    <a:lnTo>
                      <a:pt x="119" y="0"/>
                    </a:lnTo>
                    <a:lnTo>
                      <a:pt x="117" y="0"/>
                    </a:lnTo>
                    <a:lnTo>
                      <a:pt x="115" y="2"/>
                    </a:lnTo>
                    <a:lnTo>
                      <a:pt x="11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1005"/>
              <p:cNvSpPr>
                <a:spLocks/>
              </p:cNvSpPr>
              <p:nvPr/>
            </p:nvSpPr>
            <p:spPr bwMode="auto">
              <a:xfrm>
                <a:off x="4564063" y="2312988"/>
                <a:ext cx="49213" cy="65088"/>
              </a:xfrm>
              <a:custGeom>
                <a:avLst/>
                <a:gdLst/>
                <a:ahLst/>
                <a:cxnLst>
                  <a:cxn ang="0">
                    <a:pos x="82" y="3"/>
                  </a:cxn>
                  <a:cxn ang="0">
                    <a:pos x="82" y="3"/>
                  </a:cxn>
                  <a:cxn ang="0">
                    <a:pos x="78" y="11"/>
                  </a:cxn>
                  <a:cxn ang="0">
                    <a:pos x="74" y="19"/>
                  </a:cxn>
                  <a:cxn ang="0">
                    <a:pos x="63" y="35"/>
                  </a:cxn>
                  <a:cxn ang="0">
                    <a:pos x="50" y="50"/>
                  </a:cxn>
                  <a:cxn ang="0">
                    <a:pos x="45" y="57"/>
                  </a:cxn>
                  <a:cxn ang="0">
                    <a:pos x="40" y="65"/>
                  </a:cxn>
                  <a:cxn ang="0">
                    <a:pos x="40" y="65"/>
                  </a:cxn>
                  <a:cxn ang="0">
                    <a:pos x="33" y="80"/>
                  </a:cxn>
                  <a:cxn ang="0">
                    <a:pos x="28" y="87"/>
                  </a:cxn>
                  <a:cxn ang="0">
                    <a:pos x="23" y="93"/>
                  </a:cxn>
                  <a:cxn ang="0">
                    <a:pos x="23" y="93"/>
                  </a:cxn>
                  <a:cxn ang="0">
                    <a:pos x="11" y="103"/>
                  </a:cxn>
                  <a:cxn ang="0">
                    <a:pos x="6" y="110"/>
                  </a:cxn>
                  <a:cxn ang="0">
                    <a:pos x="0" y="116"/>
                  </a:cxn>
                  <a:cxn ang="0">
                    <a:pos x="0" y="116"/>
                  </a:cxn>
                  <a:cxn ang="0">
                    <a:pos x="0" y="118"/>
                  </a:cxn>
                  <a:cxn ang="0">
                    <a:pos x="0" y="120"/>
                  </a:cxn>
                  <a:cxn ang="0">
                    <a:pos x="2" y="121"/>
                  </a:cxn>
                  <a:cxn ang="0">
                    <a:pos x="3" y="122"/>
                  </a:cxn>
                  <a:cxn ang="0">
                    <a:pos x="4" y="123"/>
                  </a:cxn>
                  <a:cxn ang="0">
                    <a:pos x="6" y="123"/>
                  </a:cxn>
                  <a:cxn ang="0">
                    <a:pos x="8" y="122"/>
                  </a:cxn>
                  <a:cxn ang="0">
                    <a:pos x="9" y="121"/>
                  </a:cxn>
                  <a:cxn ang="0">
                    <a:pos x="9" y="121"/>
                  </a:cxn>
                  <a:cxn ang="0">
                    <a:pos x="14" y="114"/>
                  </a:cxn>
                  <a:cxn ang="0">
                    <a:pos x="20" y="108"/>
                  </a:cxn>
                  <a:cxn ang="0">
                    <a:pos x="34" y="96"/>
                  </a:cxn>
                  <a:cxn ang="0">
                    <a:pos x="34" y="96"/>
                  </a:cxn>
                  <a:cxn ang="0">
                    <a:pos x="38" y="91"/>
                  </a:cxn>
                  <a:cxn ang="0">
                    <a:pos x="41" y="84"/>
                  </a:cxn>
                  <a:cxn ang="0">
                    <a:pos x="48" y="70"/>
                  </a:cxn>
                  <a:cxn ang="0">
                    <a:pos x="48" y="70"/>
                  </a:cxn>
                  <a:cxn ang="0">
                    <a:pos x="53" y="62"/>
                  </a:cxn>
                  <a:cxn ang="0">
                    <a:pos x="59" y="54"/>
                  </a:cxn>
                  <a:cxn ang="0">
                    <a:pos x="71" y="38"/>
                  </a:cxn>
                  <a:cxn ang="0">
                    <a:pos x="82" y="23"/>
                  </a:cxn>
                  <a:cxn ang="0">
                    <a:pos x="88" y="14"/>
                  </a:cxn>
                  <a:cxn ang="0">
                    <a:pos x="92" y="5"/>
                  </a:cxn>
                  <a:cxn ang="0">
                    <a:pos x="92" y="5"/>
                  </a:cxn>
                  <a:cxn ang="0">
                    <a:pos x="92" y="3"/>
                  </a:cxn>
                  <a:cxn ang="0">
                    <a:pos x="92" y="2"/>
                  </a:cxn>
                  <a:cxn ang="0">
                    <a:pos x="91" y="1"/>
                  </a:cxn>
                  <a:cxn ang="0">
                    <a:pos x="89" y="0"/>
                  </a:cxn>
                  <a:cxn ang="0">
                    <a:pos x="85" y="0"/>
                  </a:cxn>
                  <a:cxn ang="0">
                    <a:pos x="83" y="1"/>
                  </a:cxn>
                  <a:cxn ang="0">
                    <a:pos x="82" y="3"/>
                  </a:cxn>
                  <a:cxn ang="0">
                    <a:pos x="82" y="3"/>
                  </a:cxn>
                </a:cxnLst>
                <a:rect l="0" t="0" r="r" b="b"/>
                <a:pathLst>
                  <a:path w="92" h="123">
                    <a:moveTo>
                      <a:pt x="82" y="3"/>
                    </a:moveTo>
                    <a:lnTo>
                      <a:pt x="82" y="3"/>
                    </a:lnTo>
                    <a:lnTo>
                      <a:pt x="78" y="11"/>
                    </a:lnTo>
                    <a:lnTo>
                      <a:pt x="74" y="19"/>
                    </a:lnTo>
                    <a:lnTo>
                      <a:pt x="63" y="35"/>
                    </a:lnTo>
                    <a:lnTo>
                      <a:pt x="50" y="50"/>
                    </a:lnTo>
                    <a:lnTo>
                      <a:pt x="45" y="57"/>
                    </a:lnTo>
                    <a:lnTo>
                      <a:pt x="40" y="65"/>
                    </a:lnTo>
                    <a:lnTo>
                      <a:pt x="40" y="65"/>
                    </a:lnTo>
                    <a:lnTo>
                      <a:pt x="33" y="80"/>
                    </a:lnTo>
                    <a:lnTo>
                      <a:pt x="28" y="87"/>
                    </a:lnTo>
                    <a:lnTo>
                      <a:pt x="23" y="93"/>
                    </a:lnTo>
                    <a:lnTo>
                      <a:pt x="23" y="93"/>
                    </a:lnTo>
                    <a:lnTo>
                      <a:pt x="11" y="103"/>
                    </a:lnTo>
                    <a:lnTo>
                      <a:pt x="6" y="110"/>
                    </a:lnTo>
                    <a:lnTo>
                      <a:pt x="0" y="116"/>
                    </a:lnTo>
                    <a:lnTo>
                      <a:pt x="0" y="116"/>
                    </a:lnTo>
                    <a:lnTo>
                      <a:pt x="0" y="118"/>
                    </a:lnTo>
                    <a:lnTo>
                      <a:pt x="0" y="120"/>
                    </a:lnTo>
                    <a:lnTo>
                      <a:pt x="2" y="121"/>
                    </a:lnTo>
                    <a:lnTo>
                      <a:pt x="3" y="122"/>
                    </a:lnTo>
                    <a:lnTo>
                      <a:pt x="4" y="123"/>
                    </a:lnTo>
                    <a:lnTo>
                      <a:pt x="6" y="123"/>
                    </a:lnTo>
                    <a:lnTo>
                      <a:pt x="8" y="122"/>
                    </a:lnTo>
                    <a:lnTo>
                      <a:pt x="9" y="121"/>
                    </a:lnTo>
                    <a:lnTo>
                      <a:pt x="9" y="121"/>
                    </a:lnTo>
                    <a:lnTo>
                      <a:pt x="14" y="114"/>
                    </a:lnTo>
                    <a:lnTo>
                      <a:pt x="20" y="108"/>
                    </a:lnTo>
                    <a:lnTo>
                      <a:pt x="34" y="96"/>
                    </a:lnTo>
                    <a:lnTo>
                      <a:pt x="34" y="96"/>
                    </a:lnTo>
                    <a:lnTo>
                      <a:pt x="38" y="91"/>
                    </a:lnTo>
                    <a:lnTo>
                      <a:pt x="41" y="84"/>
                    </a:lnTo>
                    <a:lnTo>
                      <a:pt x="48" y="70"/>
                    </a:lnTo>
                    <a:lnTo>
                      <a:pt x="48" y="70"/>
                    </a:lnTo>
                    <a:lnTo>
                      <a:pt x="53" y="62"/>
                    </a:lnTo>
                    <a:lnTo>
                      <a:pt x="59" y="54"/>
                    </a:lnTo>
                    <a:lnTo>
                      <a:pt x="71" y="38"/>
                    </a:lnTo>
                    <a:lnTo>
                      <a:pt x="82" y="23"/>
                    </a:lnTo>
                    <a:lnTo>
                      <a:pt x="88" y="14"/>
                    </a:lnTo>
                    <a:lnTo>
                      <a:pt x="92" y="5"/>
                    </a:lnTo>
                    <a:lnTo>
                      <a:pt x="92" y="5"/>
                    </a:lnTo>
                    <a:lnTo>
                      <a:pt x="92" y="3"/>
                    </a:lnTo>
                    <a:lnTo>
                      <a:pt x="92" y="2"/>
                    </a:lnTo>
                    <a:lnTo>
                      <a:pt x="91" y="1"/>
                    </a:lnTo>
                    <a:lnTo>
                      <a:pt x="89" y="0"/>
                    </a:lnTo>
                    <a:lnTo>
                      <a:pt x="85" y="0"/>
                    </a:lnTo>
                    <a:lnTo>
                      <a:pt x="83" y="1"/>
                    </a:lnTo>
                    <a:lnTo>
                      <a:pt x="82" y="3"/>
                    </a:lnTo>
                    <a:lnTo>
                      <a:pt x="8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1006"/>
              <p:cNvSpPr>
                <a:spLocks/>
              </p:cNvSpPr>
              <p:nvPr/>
            </p:nvSpPr>
            <p:spPr bwMode="auto">
              <a:xfrm>
                <a:off x="4624388" y="2316163"/>
                <a:ext cx="38100" cy="47625"/>
              </a:xfrm>
              <a:custGeom>
                <a:avLst/>
                <a:gdLst/>
                <a:ahLst/>
                <a:cxnLst>
                  <a:cxn ang="0">
                    <a:pos x="64" y="4"/>
                  </a:cxn>
                  <a:cxn ang="0">
                    <a:pos x="64" y="4"/>
                  </a:cxn>
                  <a:cxn ang="0">
                    <a:pos x="63" y="10"/>
                  </a:cxn>
                  <a:cxn ang="0">
                    <a:pos x="60" y="16"/>
                  </a:cxn>
                  <a:cxn ang="0">
                    <a:pos x="55" y="22"/>
                  </a:cxn>
                  <a:cxn ang="0">
                    <a:pos x="51" y="27"/>
                  </a:cxn>
                  <a:cxn ang="0">
                    <a:pos x="42" y="37"/>
                  </a:cxn>
                  <a:cxn ang="0">
                    <a:pos x="33" y="47"/>
                  </a:cxn>
                  <a:cxn ang="0">
                    <a:pos x="33" y="47"/>
                  </a:cxn>
                  <a:cxn ang="0">
                    <a:pos x="16" y="64"/>
                  </a:cxn>
                  <a:cxn ang="0">
                    <a:pos x="0" y="85"/>
                  </a:cxn>
                  <a:cxn ang="0">
                    <a:pos x="0" y="85"/>
                  </a:cxn>
                  <a:cxn ang="0">
                    <a:pos x="0" y="86"/>
                  </a:cxn>
                  <a:cxn ang="0">
                    <a:pos x="0" y="88"/>
                  </a:cxn>
                  <a:cxn ang="0">
                    <a:pos x="2" y="89"/>
                  </a:cxn>
                  <a:cxn ang="0">
                    <a:pos x="3" y="91"/>
                  </a:cxn>
                  <a:cxn ang="0">
                    <a:pos x="6" y="91"/>
                  </a:cxn>
                  <a:cxn ang="0">
                    <a:pos x="8" y="91"/>
                  </a:cxn>
                  <a:cxn ang="0">
                    <a:pos x="9" y="89"/>
                  </a:cxn>
                  <a:cxn ang="0">
                    <a:pos x="9" y="89"/>
                  </a:cxn>
                  <a:cxn ang="0">
                    <a:pos x="19" y="76"/>
                  </a:cxn>
                  <a:cxn ang="0">
                    <a:pos x="30" y="63"/>
                  </a:cxn>
                  <a:cxn ang="0">
                    <a:pos x="52" y="39"/>
                  </a:cxn>
                  <a:cxn ang="0">
                    <a:pos x="52" y="39"/>
                  </a:cxn>
                  <a:cxn ang="0">
                    <a:pos x="60" y="32"/>
                  </a:cxn>
                  <a:cxn ang="0">
                    <a:pos x="66" y="24"/>
                  </a:cxn>
                  <a:cxn ang="0">
                    <a:pos x="71" y="14"/>
                  </a:cxn>
                  <a:cxn ang="0">
                    <a:pos x="72" y="9"/>
                  </a:cxn>
                  <a:cxn ang="0">
                    <a:pos x="73" y="4"/>
                  </a:cxn>
                  <a:cxn ang="0">
                    <a:pos x="73" y="4"/>
                  </a:cxn>
                  <a:cxn ang="0">
                    <a:pos x="73" y="2"/>
                  </a:cxn>
                  <a:cxn ang="0">
                    <a:pos x="72" y="1"/>
                  </a:cxn>
                  <a:cxn ang="0">
                    <a:pos x="71" y="0"/>
                  </a:cxn>
                  <a:cxn ang="0">
                    <a:pos x="69" y="0"/>
                  </a:cxn>
                  <a:cxn ang="0">
                    <a:pos x="66" y="1"/>
                  </a:cxn>
                  <a:cxn ang="0">
                    <a:pos x="65" y="2"/>
                  </a:cxn>
                  <a:cxn ang="0">
                    <a:pos x="64" y="4"/>
                  </a:cxn>
                  <a:cxn ang="0">
                    <a:pos x="64" y="4"/>
                  </a:cxn>
                </a:cxnLst>
                <a:rect l="0" t="0" r="r" b="b"/>
                <a:pathLst>
                  <a:path w="73" h="91">
                    <a:moveTo>
                      <a:pt x="64" y="4"/>
                    </a:moveTo>
                    <a:lnTo>
                      <a:pt x="64" y="4"/>
                    </a:lnTo>
                    <a:lnTo>
                      <a:pt x="63" y="10"/>
                    </a:lnTo>
                    <a:lnTo>
                      <a:pt x="60" y="16"/>
                    </a:lnTo>
                    <a:lnTo>
                      <a:pt x="55" y="22"/>
                    </a:lnTo>
                    <a:lnTo>
                      <a:pt x="51" y="27"/>
                    </a:lnTo>
                    <a:lnTo>
                      <a:pt x="42" y="37"/>
                    </a:lnTo>
                    <a:lnTo>
                      <a:pt x="33" y="47"/>
                    </a:lnTo>
                    <a:lnTo>
                      <a:pt x="33" y="47"/>
                    </a:lnTo>
                    <a:lnTo>
                      <a:pt x="16" y="64"/>
                    </a:lnTo>
                    <a:lnTo>
                      <a:pt x="0" y="85"/>
                    </a:lnTo>
                    <a:lnTo>
                      <a:pt x="0" y="85"/>
                    </a:lnTo>
                    <a:lnTo>
                      <a:pt x="0" y="86"/>
                    </a:lnTo>
                    <a:lnTo>
                      <a:pt x="0" y="88"/>
                    </a:lnTo>
                    <a:lnTo>
                      <a:pt x="2" y="89"/>
                    </a:lnTo>
                    <a:lnTo>
                      <a:pt x="3" y="91"/>
                    </a:lnTo>
                    <a:lnTo>
                      <a:pt x="6" y="91"/>
                    </a:lnTo>
                    <a:lnTo>
                      <a:pt x="8" y="91"/>
                    </a:lnTo>
                    <a:lnTo>
                      <a:pt x="9" y="89"/>
                    </a:lnTo>
                    <a:lnTo>
                      <a:pt x="9" y="89"/>
                    </a:lnTo>
                    <a:lnTo>
                      <a:pt x="19" y="76"/>
                    </a:lnTo>
                    <a:lnTo>
                      <a:pt x="30" y="63"/>
                    </a:lnTo>
                    <a:lnTo>
                      <a:pt x="52" y="39"/>
                    </a:lnTo>
                    <a:lnTo>
                      <a:pt x="52" y="39"/>
                    </a:lnTo>
                    <a:lnTo>
                      <a:pt x="60" y="32"/>
                    </a:lnTo>
                    <a:lnTo>
                      <a:pt x="66" y="24"/>
                    </a:lnTo>
                    <a:lnTo>
                      <a:pt x="71" y="14"/>
                    </a:lnTo>
                    <a:lnTo>
                      <a:pt x="72" y="9"/>
                    </a:lnTo>
                    <a:lnTo>
                      <a:pt x="73" y="4"/>
                    </a:lnTo>
                    <a:lnTo>
                      <a:pt x="73" y="4"/>
                    </a:lnTo>
                    <a:lnTo>
                      <a:pt x="73" y="2"/>
                    </a:lnTo>
                    <a:lnTo>
                      <a:pt x="72" y="1"/>
                    </a:lnTo>
                    <a:lnTo>
                      <a:pt x="71" y="0"/>
                    </a:lnTo>
                    <a:lnTo>
                      <a:pt x="69" y="0"/>
                    </a:lnTo>
                    <a:lnTo>
                      <a:pt x="66" y="1"/>
                    </a:lnTo>
                    <a:lnTo>
                      <a:pt x="65" y="2"/>
                    </a:lnTo>
                    <a:lnTo>
                      <a:pt x="64" y="4"/>
                    </a:lnTo>
                    <a:lnTo>
                      <a:pt x="6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1007"/>
              <p:cNvSpPr>
                <a:spLocks/>
              </p:cNvSpPr>
              <p:nvPr/>
            </p:nvSpPr>
            <p:spPr bwMode="auto">
              <a:xfrm>
                <a:off x="4687888" y="2322513"/>
                <a:ext cx="25400" cy="34925"/>
              </a:xfrm>
              <a:custGeom>
                <a:avLst/>
                <a:gdLst/>
                <a:ahLst/>
                <a:cxnLst>
                  <a:cxn ang="0">
                    <a:pos x="38" y="2"/>
                  </a:cxn>
                  <a:cxn ang="0">
                    <a:pos x="38" y="2"/>
                  </a:cxn>
                  <a:cxn ang="0">
                    <a:pos x="1" y="59"/>
                  </a:cxn>
                  <a:cxn ang="0">
                    <a:pos x="1" y="59"/>
                  </a:cxn>
                  <a:cxn ang="0">
                    <a:pos x="0" y="62"/>
                  </a:cxn>
                  <a:cxn ang="0">
                    <a:pos x="0" y="64"/>
                  </a:cxn>
                  <a:cxn ang="0">
                    <a:pos x="1" y="65"/>
                  </a:cxn>
                  <a:cxn ang="0">
                    <a:pos x="2" y="66"/>
                  </a:cxn>
                  <a:cxn ang="0">
                    <a:pos x="4" y="67"/>
                  </a:cxn>
                  <a:cxn ang="0">
                    <a:pos x="6" y="67"/>
                  </a:cxn>
                  <a:cxn ang="0">
                    <a:pos x="7" y="66"/>
                  </a:cxn>
                  <a:cxn ang="0">
                    <a:pos x="9" y="65"/>
                  </a:cxn>
                  <a:cxn ang="0">
                    <a:pos x="9" y="65"/>
                  </a:cxn>
                  <a:cxn ang="0">
                    <a:pos x="46" y="8"/>
                  </a:cxn>
                  <a:cxn ang="0">
                    <a:pos x="46" y="8"/>
                  </a:cxn>
                  <a:cxn ang="0">
                    <a:pos x="47" y="6"/>
                  </a:cxn>
                  <a:cxn ang="0">
                    <a:pos x="47" y="4"/>
                  </a:cxn>
                  <a:cxn ang="0">
                    <a:pos x="46" y="2"/>
                  </a:cxn>
                  <a:cxn ang="0">
                    <a:pos x="45" y="1"/>
                  </a:cxn>
                  <a:cxn ang="0">
                    <a:pos x="43" y="0"/>
                  </a:cxn>
                  <a:cxn ang="0">
                    <a:pos x="41" y="0"/>
                  </a:cxn>
                  <a:cxn ang="0">
                    <a:pos x="40" y="1"/>
                  </a:cxn>
                  <a:cxn ang="0">
                    <a:pos x="38" y="2"/>
                  </a:cxn>
                  <a:cxn ang="0">
                    <a:pos x="38" y="2"/>
                  </a:cxn>
                </a:cxnLst>
                <a:rect l="0" t="0" r="r" b="b"/>
                <a:pathLst>
                  <a:path w="47" h="67">
                    <a:moveTo>
                      <a:pt x="38" y="2"/>
                    </a:moveTo>
                    <a:lnTo>
                      <a:pt x="38" y="2"/>
                    </a:lnTo>
                    <a:lnTo>
                      <a:pt x="1" y="59"/>
                    </a:lnTo>
                    <a:lnTo>
                      <a:pt x="1" y="59"/>
                    </a:lnTo>
                    <a:lnTo>
                      <a:pt x="0" y="62"/>
                    </a:lnTo>
                    <a:lnTo>
                      <a:pt x="0" y="64"/>
                    </a:lnTo>
                    <a:lnTo>
                      <a:pt x="1" y="65"/>
                    </a:lnTo>
                    <a:lnTo>
                      <a:pt x="2" y="66"/>
                    </a:lnTo>
                    <a:lnTo>
                      <a:pt x="4" y="67"/>
                    </a:lnTo>
                    <a:lnTo>
                      <a:pt x="6" y="67"/>
                    </a:lnTo>
                    <a:lnTo>
                      <a:pt x="7" y="66"/>
                    </a:lnTo>
                    <a:lnTo>
                      <a:pt x="9" y="65"/>
                    </a:lnTo>
                    <a:lnTo>
                      <a:pt x="9" y="65"/>
                    </a:lnTo>
                    <a:lnTo>
                      <a:pt x="46" y="8"/>
                    </a:lnTo>
                    <a:lnTo>
                      <a:pt x="46" y="8"/>
                    </a:lnTo>
                    <a:lnTo>
                      <a:pt x="47" y="6"/>
                    </a:lnTo>
                    <a:lnTo>
                      <a:pt x="47" y="4"/>
                    </a:lnTo>
                    <a:lnTo>
                      <a:pt x="46" y="2"/>
                    </a:lnTo>
                    <a:lnTo>
                      <a:pt x="45" y="1"/>
                    </a:lnTo>
                    <a:lnTo>
                      <a:pt x="43" y="0"/>
                    </a:lnTo>
                    <a:lnTo>
                      <a:pt x="41" y="0"/>
                    </a:lnTo>
                    <a:lnTo>
                      <a:pt x="40"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1008"/>
              <p:cNvSpPr>
                <a:spLocks/>
              </p:cNvSpPr>
              <p:nvPr/>
            </p:nvSpPr>
            <p:spPr bwMode="auto">
              <a:xfrm>
                <a:off x="4095751" y="2149476"/>
                <a:ext cx="746125" cy="649288"/>
              </a:xfrm>
              <a:custGeom>
                <a:avLst/>
                <a:gdLst/>
                <a:ahLst/>
                <a:cxnLst>
                  <a:cxn ang="0">
                    <a:pos x="1140" y="1223"/>
                  </a:cxn>
                  <a:cxn ang="0">
                    <a:pos x="915" y="1215"/>
                  </a:cxn>
                  <a:cxn ang="0">
                    <a:pos x="541" y="1215"/>
                  </a:cxn>
                  <a:cxn ang="0">
                    <a:pos x="268" y="1224"/>
                  </a:cxn>
                  <a:cxn ang="0">
                    <a:pos x="95" y="1200"/>
                  </a:cxn>
                  <a:cxn ang="0">
                    <a:pos x="40" y="1159"/>
                  </a:cxn>
                  <a:cxn ang="0">
                    <a:pos x="16" y="1026"/>
                  </a:cxn>
                  <a:cxn ang="0">
                    <a:pos x="25" y="1009"/>
                  </a:cxn>
                  <a:cxn ang="0">
                    <a:pos x="19" y="875"/>
                  </a:cxn>
                  <a:cxn ang="0">
                    <a:pos x="9" y="625"/>
                  </a:cxn>
                  <a:cxn ang="0">
                    <a:pos x="6" y="418"/>
                  </a:cxn>
                  <a:cxn ang="0">
                    <a:pos x="7" y="289"/>
                  </a:cxn>
                  <a:cxn ang="0">
                    <a:pos x="52" y="230"/>
                  </a:cxn>
                  <a:cxn ang="0">
                    <a:pos x="151" y="213"/>
                  </a:cxn>
                  <a:cxn ang="0">
                    <a:pos x="235" y="218"/>
                  </a:cxn>
                  <a:cxn ang="0">
                    <a:pos x="289" y="31"/>
                  </a:cxn>
                  <a:cxn ang="0">
                    <a:pos x="307" y="12"/>
                  </a:cxn>
                  <a:cxn ang="0">
                    <a:pos x="441" y="1"/>
                  </a:cxn>
                  <a:cxn ang="0">
                    <a:pos x="695" y="15"/>
                  </a:cxn>
                  <a:cxn ang="0">
                    <a:pos x="756" y="83"/>
                  </a:cxn>
                  <a:cxn ang="0">
                    <a:pos x="793" y="203"/>
                  </a:cxn>
                  <a:cxn ang="0">
                    <a:pos x="1105" y="200"/>
                  </a:cxn>
                  <a:cxn ang="0">
                    <a:pos x="1230" y="198"/>
                  </a:cxn>
                  <a:cxn ang="0">
                    <a:pos x="1356" y="241"/>
                  </a:cxn>
                  <a:cxn ang="0">
                    <a:pos x="1396" y="318"/>
                  </a:cxn>
                  <a:cxn ang="0">
                    <a:pos x="1403" y="390"/>
                  </a:cxn>
                  <a:cxn ang="0">
                    <a:pos x="1406" y="426"/>
                  </a:cxn>
                  <a:cxn ang="0">
                    <a:pos x="1379" y="431"/>
                  </a:cxn>
                  <a:cxn ang="0">
                    <a:pos x="1365" y="363"/>
                  </a:cxn>
                  <a:cxn ang="0">
                    <a:pos x="1332" y="271"/>
                  </a:cxn>
                  <a:cxn ang="0">
                    <a:pos x="1211" y="232"/>
                  </a:cxn>
                  <a:cxn ang="0">
                    <a:pos x="1047" y="238"/>
                  </a:cxn>
                  <a:cxn ang="0">
                    <a:pos x="777" y="239"/>
                  </a:cxn>
                  <a:cxn ang="0">
                    <a:pos x="760" y="229"/>
                  </a:cxn>
                  <a:cxn ang="0">
                    <a:pos x="747" y="174"/>
                  </a:cxn>
                  <a:cxn ang="0">
                    <a:pos x="714" y="77"/>
                  </a:cxn>
                  <a:cxn ang="0">
                    <a:pos x="647" y="43"/>
                  </a:cxn>
                  <a:cxn ang="0">
                    <a:pos x="476" y="39"/>
                  </a:cxn>
                  <a:cxn ang="0">
                    <a:pos x="320" y="66"/>
                  </a:cxn>
                  <a:cxn ang="0">
                    <a:pos x="298" y="168"/>
                  </a:cxn>
                  <a:cxn ang="0">
                    <a:pos x="267" y="232"/>
                  </a:cxn>
                  <a:cxn ang="0">
                    <a:pos x="264" y="252"/>
                  </a:cxn>
                  <a:cxn ang="0">
                    <a:pos x="245" y="258"/>
                  </a:cxn>
                  <a:cxn ang="0">
                    <a:pos x="175" y="252"/>
                  </a:cxn>
                  <a:cxn ang="0">
                    <a:pos x="80" y="259"/>
                  </a:cxn>
                  <a:cxn ang="0">
                    <a:pos x="44" y="298"/>
                  </a:cxn>
                  <a:cxn ang="0">
                    <a:pos x="46" y="541"/>
                  </a:cxn>
                  <a:cxn ang="0">
                    <a:pos x="55" y="893"/>
                  </a:cxn>
                  <a:cxn ang="0">
                    <a:pos x="56" y="1019"/>
                  </a:cxn>
                  <a:cxn ang="0">
                    <a:pos x="58" y="1106"/>
                  </a:cxn>
                  <a:cxn ang="0">
                    <a:pos x="101" y="1162"/>
                  </a:cxn>
                  <a:cxn ang="0">
                    <a:pos x="279" y="1186"/>
                  </a:cxn>
                  <a:cxn ang="0">
                    <a:pos x="440" y="1189"/>
                  </a:cxn>
                  <a:cxn ang="0">
                    <a:pos x="599" y="1178"/>
                  </a:cxn>
                  <a:cxn ang="0">
                    <a:pos x="880" y="1179"/>
                  </a:cxn>
                  <a:cxn ang="0">
                    <a:pos x="1084" y="1180"/>
                  </a:cxn>
                  <a:cxn ang="0">
                    <a:pos x="1208" y="1188"/>
                  </a:cxn>
                  <a:cxn ang="0">
                    <a:pos x="1248" y="1188"/>
                  </a:cxn>
                  <a:cxn ang="0">
                    <a:pos x="1276" y="1173"/>
                  </a:cxn>
                  <a:cxn ang="0">
                    <a:pos x="1296" y="1192"/>
                  </a:cxn>
                  <a:cxn ang="0">
                    <a:pos x="1261" y="1223"/>
                  </a:cxn>
                </a:cxnLst>
                <a:rect l="0" t="0" r="r" b="b"/>
                <a:pathLst>
                  <a:path w="1409" h="1227">
                    <a:moveTo>
                      <a:pt x="1221" y="1227"/>
                    </a:moveTo>
                    <a:lnTo>
                      <a:pt x="1221" y="1227"/>
                    </a:lnTo>
                    <a:lnTo>
                      <a:pt x="1205" y="1226"/>
                    </a:lnTo>
                    <a:lnTo>
                      <a:pt x="1190" y="1226"/>
                    </a:lnTo>
                    <a:lnTo>
                      <a:pt x="1190" y="1226"/>
                    </a:lnTo>
                    <a:lnTo>
                      <a:pt x="1176" y="1225"/>
                    </a:lnTo>
                    <a:lnTo>
                      <a:pt x="1176" y="1225"/>
                    </a:lnTo>
                    <a:lnTo>
                      <a:pt x="1140" y="1223"/>
                    </a:lnTo>
                    <a:lnTo>
                      <a:pt x="1105" y="1221"/>
                    </a:lnTo>
                    <a:lnTo>
                      <a:pt x="1104" y="1221"/>
                    </a:lnTo>
                    <a:lnTo>
                      <a:pt x="1104" y="1221"/>
                    </a:lnTo>
                    <a:lnTo>
                      <a:pt x="1049" y="1218"/>
                    </a:lnTo>
                    <a:lnTo>
                      <a:pt x="1021" y="1217"/>
                    </a:lnTo>
                    <a:lnTo>
                      <a:pt x="993" y="1216"/>
                    </a:lnTo>
                    <a:lnTo>
                      <a:pt x="993" y="1216"/>
                    </a:lnTo>
                    <a:lnTo>
                      <a:pt x="915" y="1215"/>
                    </a:lnTo>
                    <a:lnTo>
                      <a:pt x="838" y="1214"/>
                    </a:lnTo>
                    <a:lnTo>
                      <a:pt x="838" y="1214"/>
                    </a:lnTo>
                    <a:lnTo>
                      <a:pt x="760" y="1213"/>
                    </a:lnTo>
                    <a:lnTo>
                      <a:pt x="681" y="1212"/>
                    </a:lnTo>
                    <a:lnTo>
                      <a:pt x="681" y="1212"/>
                    </a:lnTo>
                    <a:lnTo>
                      <a:pt x="608" y="1213"/>
                    </a:lnTo>
                    <a:lnTo>
                      <a:pt x="541" y="1215"/>
                    </a:lnTo>
                    <a:lnTo>
                      <a:pt x="541" y="1215"/>
                    </a:lnTo>
                    <a:lnTo>
                      <a:pt x="494" y="1218"/>
                    </a:lnTo>
                    <a:lnTo>
                      <a:pt x="489" y="1218"/>
                    </a:lnTo>
                    <a:lnTo>
                      <a:pt x="489" y="1218"/>
                    </a:lnTo>
                    <a:lnTo>
                      <a:pt x="399" y="1223"/>
                    </a:lnTo>
                    <a:lnTo>
                      <a:pt x="354" y="1224"/>
                    </a:lnTo>
                    <a:lnTo>
                      <a:pt x="309" y="1225"/>
                    </a:lnTo>
                    <a:lnTo>
                      <a:pt x="309" y="1225"/>
                    </a:lnTo>
                    <a:lnTo>
                      <a:pt x="268" y="1224"/>
                    </a:lnTo>
                    <a:lnTo>
                      <a:pt x="228" y="1223"/>
                    </a:lnTo>
                    <a:lnTo>
                      <a:pt x="191" y="1220"/>
                    </a:lnTo>
                    <a:lnTo>
                      <a:pt x="157" y="1215"/>
                    </a:lnTo>
                    <a:lnTo>
                      <a:pt x="157" y="1215"/>
                    </a:lnTo>
                    <a:lnTo>
                      <a:pt x="141" y="1213"/>
                    </a:lnTo>
                    <a:lnTo>
                      <a:pt x="126" y="1209"/>
                    </a:lnTo>
                    <a:lnTo>
                      <a:pt x="109" y="1205"/>
                    </a:lnTo>
                    <a:lnTo>
                      <a:pt x="95" y="1200"/>
                    </a:lnTo>
                    <a:lnTo>
                      <a:pt x="80" y="1194"/>
                    </a:lnTo>
                    <a:lnTo>
                      <a:pt x="67" y="1187"/>
                    </a:lnTo>
                    <a:lnTo>
                      <a:pt x="61" y="1183"/>
                    </a:lnTo>
                    <a:lnTo>
                      <a:pt x="55" y="1177"/>
                    </a:lnTo>
                    <a:lnTo>
                      <a:pt x="50" y="1172"/>
                    </a:lnTo>
                    <a:lnTo>
                      <a:pt x="45" y="1167"/>
                    </a:lnTo>
                    <a:lnTo>
                      <a:pt x="45" y="1167"/>
                    </a:lnTo>
                    <a:lnTo>
                      <a:pt x="40" y="1159"/>
                    </a:lnTo>
                    <a:lnTo>
                      <a:pt x="36" y="1150"/>
                    </a:lnTo>
                    <a:lnTo>
                      <a:pt x="27" y="1134"/>
                    </a:lnTo>
                    <a:lnTo>
                      <a:pt x="22" y="1117"/>
                    </a:lnTo>
                    <a:lnTo>
                      <a:pt x="19" y="1101"/>
                    </a:lnTo>
                    <a:lnTo>
                      <a:pt x="17" y="1083"/>
                    </a:lnTo>
                    <a:lnTo>
                      <a:pt x="16" y="1065"/>
                    </a:lnTo>
                    <a:lnTo>
                      <a:pt x="16" y="1029"/>
                    </a:lnTo>
                    <a:lnTo>
                      <a:pt x="16" y="1026"/>
                    </a:lnTo>
                    <a:lnTo>
                      <a:pt x="16" y="1026"/>
                    </a:lnTo>
                    <a:lnTo>
                      <a:pt x="17" y="1023"/>
                    </a:lnTo>
                    <a:lnTo>
                      <a:pt x="18" y="1019"/>
                    </a:lnTo>
                    <a:lnTo>
                      <a:pt x="20" y="1016"/>
                    </a:lnTo>
                    <a:lnTo>
                      <a:pt x="23" y="1013"/>
                    </a:lnTo>
                    <a:lnTo>
                      <a:pt x="24" y="1012"/>
                    </a:lnTo>
                    <a:lnTo>
                      <a:pt x="25" y="1009"/>
                    </a:lnTo>
                    <a:lnTo>
                      <a:pt x="25" y="1009"/>
                    </a:lnTo>
                    <a:lnTo>
                      <a:pt x="25" y="1001"/>
                    </a:lnTo>
                    <a:lnTo>
                      <a:pt x="25" y="1001"/>
                    </a:lnTo>
                    <a:lnTo>
                      <a:pt x="23" y="961"/>
                    </a:lnTo>
                    <a:lnTo>
                      <a:pt x="23" y="959"/>
                    </a:lnTo>
                    <a:lnTo>
                      <a:pt x="23" y="959"/>
                    </a:lnTo>
                    <a:lnTo>
                      <a:pt x="22" y="927"/>
                    </a:lnTo>
                    <a:lnTo>
                      <a:pt x="22" y="927"/>
                    </a:lnTo>
                    <a:lnTo>
                      <a:pt x="19" y="875"/>
                    </a:lnTo>
                    <a:lnTo>
                      <a:pt x="19" y="875"/>
                    </a:lnTo>
                    <a:lnTo>
                      <a:pt x="18" y="830"/>
                    </a:lnTo>
                    <a:lnTo>
                      <a:pt x="15" y="786"/>
                    </a:lnTo>
                    <a:lnTo>
                      <a:pt x="15" y="786"/>
                    </a:lnTo>
                    <a:lnTo>
                      <a:pt x="12" y="759"/>
                    </a:lnTo>
                    <a:lnTo>
                      <a:pt x="11" y="732"/>
                    </a:lnTo>
                    <a:lnTo>
                      <a:pt x="9" y="679"/>
                    </a:lnTo>
                    <a:lnTo>
                      <a:pt x="9" y="625"/>
                    </a:lnTo>
                    <a:lnTo>
                      <a:pt x="10" y="572"/>
                    </a:lnTo>
                    <a:lnTo>
                      <a:pt x="10" y="570"/>
                    </a:lnTo>
                    <a:lnTo>
                      <a:pt x="10" y="570"/>
                    </a:lnTo>
                    <a:lnTo>
                      <a:pt x="10" y="522"/>
                    </a:lnTo>
                    <a:lnTo>
                      <a:pt x="10" y="475"/>
                    </a:lnTo>
                    <a:lnTo>
                      <a:pt x="10" y="475"/>
                    </a:lnTo>
                    <a:lnTo>
                      <a:pt x="9" y="448"/>
                    </a:lnTo>
                    <a:lnTo>
                      <a:pt x="6" y="418"/>
                    </a:lnTo>
                    <a:lnTo>
                      <a:pt x="6" y="418"/>
                    </a:lnTo>
                    <a:lnTo>
                      <a:pt x="2" y="394"/>
                    </a:lnTo>
                    <a:lnTo>
                      <a:pt x="0" y="370"/>
                    </a:lnTo>
                    <a:lnTo>
                      <a:pt x="0" y="345"/>
                    </a:lnTo>
                    <a:lnTo>
                      <a:pt x="0" y="322"/>
                    </a:lnTo>
                    <a:lnTo>
                      <a:pt x="2" y="311"/>
                    </a:lnTo>
                    <a:lnTo>
                      <a:pt x="3" y="299"/>
                    </a:lnTo>
                    <a:lnTo>
                      <a:pt x="7" y="289"/>
                    </a:lnTo>
                    <a:lnTo>
                      <a:pt x="10" y="279"/>
                    </a:lnTo>
                    <a:lnTo>
                      <a:pt x="14" y="269"/>
                    </a:lnTo>
                    <a:lnTo>
                      <a:pt x="20" y="260"/>
                    </a:lnTo>
                    <a:lnTo>
                      <a:pt x="26" y="252"/>
                    </a:lnTo>
                    <a:lnTo>
                      <a:pt x="34" y="243"/>
                    </a:lnTo>
                    <a:lnTo>
                      <a:pt x="34" y="243"/>
                    </a:lnTo>
                    <a:lnTo>
                      <a:pt x="42" y="236"/>
                    </a:lnTo>
                    <a:lnTo>
                      <a:pt x="52" y="230"/>
                    </a:lnTo>
                    <a:lnTo>
                      <a:pt x="63" y="225"/>
                    </a:lnTo>
                    <a:lnTo>
                      <a:pt x="74" y="221"/>
                    </a:lnTo>
                    <a:lnTo>
                      <a:pt x="87" y="218"/>
                    </a:lnTo>
                    <a:lnTo>
                      <a:pt x="101" y="214"/>
                    </a:lnTo>
                    <a:lnTo>
                      <a:pt x="116" y="213"/>
                    </a:lnTo>
                    <a:lnTo>
                      <a:pt x="133" y="213"/>
                    </a:lnTo>
                    <a:lnTo>
                      <a:pt x="133" y="213"/>
                    </a:lnTo>
                    <a:lnTo>
                      <a:pt x="151" y="213"/>
                    </a:lnTo>
                    <a:lnTo>
                      <a:pt x="167" y="214"/>
                    </a:lnTo>
                    <a:lnTo>
                      <a:pt x="202" y="218"/>
                    </a:lnTo>
                    <a:lnTo>
                      <a:pt x="204" y="218"/>
                    </a:lnTo>
                    <a:lnTo>
                      <a:pt x="204" y="218"/>
                    </a:lnTo>
                    <a:lnTo>
                      <a:pt x="228" y="221"/>
                    </a:lnTo>
                    <a:lnTo>
                      <a:pt x="233" y="221"/>
                    </a:lnTo>
                    <a:lnTo>
                      <a:pt x="235" y="218"/>
                    </a:lnTo>
                    <a:lnTo>
                      <a:pt x="235" y="218"/>
                    </a:lnTo>
                    <a:lnTo>
                      <a:pt x="245" y="193"/>
                    </a:lnTo>
                    <a:lnTo>
                      <a:pt x="255" y="169"/>
                    </a:lnTo>
                    <a:lnTo>
                      <a:pt x="264" y="146"/>
                    </a:lnTo>
                    <a:lnTo>
                      <a:pt x="271" y="122"/>
                    </a:lnTo>
                    <a:lnTo>
                      <a:pt x="277" y="98"/>
                    </a:lnTo>
                    <a:lnTo>
                      <a:pt x="282" y="76"/>
                    </a:lnTo>
                    <a:lnTo>
                      <a:pt x="286" y="53"/>
                    </a:lnTo>
                    <a:lnTo>
                      <a:pt x="289" y="31"/>
                    </a:lnTo>
                    <a:lnTo>
                      <a:pt x="289" y="31"/>
                    </a:lnTo>
                    <a:lnTo>
                      <a:pt x="291" y="25"/>
                    </a:lnTo>
                    <a:lnTo>
                      <a:pt x="294" y="20"/>
                    </a:lnTo>
                    <a:lnTo>
                      <a:pt x="298" y="17"/>
                    </a:lnTo>
                    <a:lnTo>
                      <a:pt x="304" y="13"/>
                    </a:lnTo>
                    <a:lnTo>
                      <a:pt x="306" y="13"/>
                    </a:lnTo>
                    <a:lnTo>
                      <a:pt x="307" y="12"/>
                    </a:lnTo>
                    <a:lnTo>
                      <a:pt x="307" y="12"/>
                    </a:lnTo>
                    <a:lnTo>
                      <a:pt x="310" y="9"/>
                    </a:lnTo>
                    <a:lnTo>
                      <a:pt x="312" y="8"/>
                    </a:lnTo>
                    <a:lnTo>
                      <a:pt x="316" y="7"/>
                    </a:lnTo>
                    <a:lnTo>
                      <a:pt x="320" y="6"/>
                    </a:lnTo>
                    <a:lnTo>
                      <a:pt x="320" y="6"/>
                    </a:lnTo>
                    <a:lnTo>
                      <a:pt x="361" y="4"/>
                    </a:lnTo>
                    <a:lnTo>
                      <a:pt x="401" y="2"/>
                    </a:lnTo>
                    <a:lnTo>
                      <a:pt x="441" y="1"/>
                    </a:lnTo>
                    <a:lnTo>
                      <a:pt x="479" y="0"/>
                    </a:lnTo>
                    <a:lnTo>
                      <a:pt x="479" y="0"/>
                    </a:lnTo>
                    <a:lnTo>
                      <a:pt x="532" y="1"/>
                    </a:lnTo>
                    <a:lnTo>
                      <a:pt x="584" y="3"/>
                    </a:lnTo>
                    <a:lnTo>
                      <a:pt x="634" y="7"/>
                    </a:lnTo>
                    <a:lnTo>
                      <a:pt x="681" y="12"/>
                    </a:lnTo>
                    <a:lnTo>
                      <a:pt x="681" y="12"/>
                    </a:lnTo>
                    <a:lnTo>
                      <a:pt x="695" y="15"/>
                    </a:lnTo>
                    <a:lnTo>
                      <a:pt x="707" y="20"/>
                    </a:lnTo>
                    <a:lnTo>
                      <a:pt x="719" y="26"/>
                    </a:lnTo>
                    <a:lnTo>
                      <a:pt x="729" y="33"/>
                    </a:lnTo>
                    <a:lnTo>
                      <a:pt x="737" y="42"/>
                    </a:lnTo>
                    <a:lnTo>
                      <a:pt x="745" y="54"/>
                    </a:lnTo>
                    <a:lnTo>
                      <a:pt x="751" y="67"/>
                    </a:lnTo>
                    <a:lnTo>
                      <a:pt x="756" y="83"/>
                    </a:lnTo>
                    <a:lnTo>
                      <a:pt x="756" y="83"/>
                    </a:lnTo>
                    <a:lnTo>
                      <a:pt x="766" y="118"/>
                    </a:lnTo>
                    <a:lnTo>
                      <a:pt x="766" y="118"/>
                    </a:lnTo>
                    <a:lnTo>
                      <a:pt x="774" y="138"/>
                    </a:lnTo>
                    <a:lnTo>
                      <a:pt x="779" y="157"/>
                    </a:lnTo>
                    <a:lnTo>
                      <a:pt x="784" y="177"/>
                    </a:lnTo>
                    <a:lnTo>
                      <a:pt x="787" y="198"/>
                    </a:lnTo>
                    <a:lnTo>
                      <a:pt x="788" y="203"/>
                    </a:lnTo>
                    <a:lnTo>
                      <a:pt x="793" y="203"/>
                    </a:lnTo>
                    <a:lnTo>
                      <a:pt x="793" y="203"/>
                    </a:lnTo>
                    <a:lnTo>
                      <a:pt x="901" y="204"/>
                    </a:lnTo>
                    <a:lnTo>
                      <a:pt x="901" y="204"/>
                    </a:lnTo>
                    <a:lnTo>
                      <a:pt x="1026" y="204"/>
                    </a:lnTo>
                    <a:lnTo>
                      <a:pt x="1026" y="204"/>
                    </a:lnTo>
                    <a:lnTo>
                      <a:pt x="1046" y="204"/>
                    </a:lnTo>
                    <a:lnTo>
                      <a:pt x="1066" y="203"/>
                    </a:lnTo>
                    <a:lnTo>
                      <a:pt x="1105" y="200"/>
                    </a:lnTo>
                    <a:lnTo>
                      <a:pt x="1105" y="200"/>
                    </a:lnTo>
                    <a:lnTo>
                      <a:pt x="1144" y="197"/>
                    </a:lnTo>
                    <a:lnTo>
                      <a:pt x="1163" y="195"/>
                    </a:lnTo>
                    <a:lnTo>
                      <a:pt x="1182" y="195"/>
                    </a:lnTo>
                    <a:lnTo>
                      <a:pt x="1182" y="195"/>
                    </a:lnTo>
                    <a:lnTo>
                      <a:pt x="1207" y="196"/>
                    </a:lnTo>
                    <a:lnTo>
                      <a:pt x="1230" y="198"/>
                    </a:lnTo>
                    <a:lnTo>
                      <a:pt x="1230" y="198"/>
                    </a:lnTo>
                    <a:lnTo>
                      <a:pt x="1249" y="202"/>
                    </a:lnTo>
                    <a:lnTo>
                      <a:pt x="1271" y="206"/>
                    </a:lnTo>
                    <a:lnTo>
                      <a:pt x="1294" y="212"/>
                    </a:lnTo>
                    <a:lnTo>
                      <a:pt x="1317" y="221"/>
                    </a:lnTo>
                    <a:lnTo>
                      <a:pt x="1327" y="225"/>
                    </a:lnTo>
                    <a:lnTo>
                      <a:pt x="1337" y="230"/>
                    </a:lnTo>
                    <a:lnTo>
                      <a:pt x="1348" y="235"/>
                    </a:lnTo>
                    <a:lnTo>
                      <a:pt x="1356" y="241"/>
                    </a:lnTo>
                    <a:lnTo>
                      <a:pt x="1364" y="249"/>
                    </a:lnTo>
                    <a:lnTo>
                      <a:pt x="1372" y="256"/>
                    </a:lnTo>
                    <a:lnTo>
                      <a:pt x="1378" y="263"/>
                    </a:lnTo>
                    <a:lnTo>
                      <a:pt x="1383" y="273"/>
                    </a:lnTo>
                    <a:lnTo>
                      <a:pt x="1383" y="273"/>
                    </a:lnTo>
                    <a:lnTo>
                      <a:pt x="1388" y="287"/>
                    </a:lnTo>
                    <a:lnTo>
                      <a:pt x="1393" y="303"/>
                    </a:lnTo>
                    <a:lnTo>
                      <a:pt x="1396" y="318"/>
                    </a:lnTo>
                    <a:lnTo>
                      <a:pt x="1400" y="335"/>
                    </a:lnTo>
                    <a:lnTo>
                      <a:pt x="1401" y="345"/>
                    </a:lnTo>
                    <a:lnTo>
                      <a:pt x="1401" y="345"/>
                    </a:lnTo>
                    <a:lnTo>
                      <a:pt x="1402" y="356"/>
                    </a:lnTo>
                    <a:lnTo>
                      <a:pt x="1402" y="370"/>
                    </a:lnTo>
                    <a:lnTo>
                      <a:pt x="1402" y="370"/>
                    </a:lnTo>
                    <a:lnTo>
                      <a:pt x="1402" y="379"/>
                    </a:lnTo>
                    <a:lnTo>
                      <a:pt x="1403" y="390"/>
                    </a:lnTo>
                    <a:lnTo>
                      <a:pt x="1404" y="399"/>
                    </a:lnTo>
                    <a:lnTo>
                      <a:pt x="1407" y="408"/>
                    </a:lnTo>
                    <a:lnTo>
                      <a:pt x="1407" y="408"/>
                    </a:lnTo>
                    <a:lnTo>
                      <a:pt x="1409" y="412"/>
                    </a:lnTo>
                    <a:lnTo>
                      <a:pt x="1409" y="418"/>
                    </a:lnTo>
                    <a:lnTo>
                      <a:pt x="1408" y="422"/>
                    </a:lnTo>
                    <a:lnTo>
                      <a:pt x="1406" y="426"/>
                    </a:lnTo>
                    <a:lnTo>
                      <a:pt x="1406" y="426"/>
                    </a:lnTo>
                    <a:lnTo>
                      <a:pt x="1403" y="430"/>
                    </a:lnTo>
                    <a:lnTo>
                      <a:pt x="1399" y="433"/>
                    </a:lnTo>
                    <a:lnTo>
                      <a:pt x="1394" y="435"/>
                    </a:lnTo>
                    <a:lnTo>
                      <a:pt x="1389" y="436"/>
                    </a:lnTo>
                    <a:lnTo>
                      <a:pt x="1389" y="436"/>
                    </a:lnTo>
                    <a:lnTo>
                      <a:pt x="1385" y="435"/>
                    </a:lnTo>
                    <a:lnTo>
                      <a:pt x="1382" y="433"/>
                    </a:lnTo>
                    <a:lnTo>
                      <a:pt x="1379" y="431"/>
                    </a:lnTo>
                    <a:lnTo>
                      <a:pt x="1376" y="427"/>
                    </a:lnTo>
                    <a:lnTo>
                      <a:pt x="1376" y="427"/>
                    </a:lnTo>
                    <a:lnTo>
                      <a:pt x="1373" y="419"/>
                    </a:lnTo>
                    <a:lnTo>
                      <a:pt x="1371" y="411"/>
                    </a:lnTo>
                    <a:lnTo>
                      <a:pt x="1367" y="395"/>
                    </a:lnTo>
                    <a:lnTo>
                      <a:pt x="1365" y="378"/>
                    </a:lnTo>
                    <a:lnTo>
                      <a:pt x="1365" y="363"/>
                    </a:lnTo>
                    <a:lnTo>
                      <a:pt x="1365" y="363"/>
                    </a:lnTo>
                    <a:lnTo>
                      <a:pt x="1363" y="335"/>
                    </a:lnTo>
                    <a:lnTo>
                      <a:pt x="1361" y="321"/>
                    </a:lnTo>
                    <a:lnTo>
                      <a:pt x="1358" y="307"/>
                    </a:lnTo>
                    <a:lnTo>
                      <a:pt x="1358" y="307"/>
                    </a:lnTo>
                    <a:lnTo>
                      <a:pt x="1354" y="297"/>
                    </a:lnTo>
                    <a:lnTo>
                      <a:pt x="1348" y="288"/>
                    </a:lnTo>
                    <a:lnTo>
                      <a:pt x="1340" y="280"/>
                    </a:lnTo>
                    <a:lnTo>
                      <a:pt x="1332" y="271"/>
                    </a:lnTo>
                    <a:lnTo>
                      <a:pt x="1322" y="265"/>
                    </a:lnTo>
                    <a:lnTo>
                      <a:pt x="1311" y="258"/>
                    </a:lnTo>
                    <a:lnTo>
                      <a:pt x="1300" y="253"/>
                    </a:lnTo>
                    <a:lnTo>
                      <a:pt x="1288" y="248"/>
                    </a:lnTo>
                    <a:lnTo>
                      <a:pt x="1275" y="243"/>
                    </a:lnTo>
                    <a:lnTo>
                      <a:pt x="1263" y="240"/>
                    </a:lnTo>
                    <a:lnTo>
                      <a:pt x="1237" y="235"/>
                    </a:lnTo>
                    <a:lnTo>
                      <a:pt x="1211" y="232"/>
                    </a:lnTo>
                    <a:lnTo>
                      <a:pt x="1188" y="231"/>
                    </a:lnTo>
                    <a:lnTo>
                      <a:pt x="1188" y="231"/>
                    </a:lnTo>
                    <a:lnTo>
                      <a:pt x="1181" y="231"/>
                    </a:lnTo>
                    <a:lnTo>
                      <a:pt x="1181" y="231"/>
                    </a:lnTo>
                    <a:lnTo>
                      <a:pt x="1140" y="233"/>
                    </a:lnTo>
                    <a:lnTo>
                      <a:pt x="1101" y="235"/>
                    </a:lnTo>
                    <a:lnTo>
                      <a:pt x="1101" y="235"/>
                    </a:lnTo>
                    <a:lnTo>
                      <a:pt x="1047" y="238"/>
                    </a:lnTo>
                    <a:lnTo>
                      <a:pt x="1019" y="239"/>
                    </a:lnTo>
                    <a:lnTo>
                      <a:pt x="991" y="239"/>
                    </a:lnTo>
                    <a:lnTo>
                      <a:pt x="991" y="239"/>
                    </a:lnTo>
                    <a:lnTo>
                      <a:pt x="975" y="239"/>
                    </a:lnTo>
                    <a:lnTo>
                      <a:pt x="975" y="239"/>
                    </a:lnTo>
                    <a:lnTo>
                      <a:pt x="920" y="239"/>
                    </a:lnTo>
                    <a:lnTo>
                      <a:pt x="872" y="239"/>
                    </a:lnTo>
                    <a:lnTo>
                      <a:pt x="777" y="239"/>
                    </a:lnTo>
                    <a:lnTo>
                      <a:pt x="777" y="239"/>
                    </a:lnTo>
                    <a:lnTo>
                      <a:pt x="771" y="238"/>
                    </a:lnTo>
                    <a:lnTo>
                      <a:pt x="767" y="237"/>
                    </a:lnTo>
                    <a:lnTo>
                      <a:pt x="764" y="234"/>
                    </a:lnTo>
                    <a:lnTo>
                      <a:pt x="762" y="231"/>
                    </a:lnTo>
                    <a:lnTo>
                      <a:pt x="761" y="230"/>
                    </a:lnTo>
                    <a:lnTo>
                      <a:pt x="760" y="229"/>
                    </a:lnTo>
                    <a:lnTo>
                      <a:pt x="760" y="229"/>
                    </a:lnTo>
                    <a:lnTo>
                      <a:pt x="756" y="227"/>
                    </a:lnTo>
                    <a:lnTo>
                      <a:pt x="754" y="223"/>
                    </a:lnTo>
                    <a:lnTo>
                      <a:pt x="753" y="219"/>
                    </a:lnTo>
                    <a:lnTo>
                      <a:pt x="752" y="214"/>
                    </a:lnTo>
                    <a:lnTo>
                      <a:pt x="752" y="214"/>
                    </a:lnTo>
                    <a:lnTo>
                      <a:pt x="752" y="204"/>
                    </a:lnTo>
                    <a:lnTo>
                      <a:pt x="751" y="194"/>
                    </a:lnTo>
                    <a:lnTo>
                      <a:pt x="747" y="174"/>
                    </a:lnTo>
                    <a:lnTo>
                      <a:pt x="740" y="154"/>
                    </a:lnTo>
                    <a:lnTo>
                      <a:pt x="734" y="135"/>
                    </a:lnTo>
                    <a:lnTo>
                      <a:pt x="734" y="135"/>
                    </a:lnTo>
                    <a:lnTo>
                      <a:pt x="727" y="114"/>
                    </a:lnTo>
                    <a:lnTo>
                      <a:pt x="721" y="92"/>
                    </a:lnTo>
                    <a:lnTo>
                      <a:pt x="721" y="92"/>
                    </a:lnTo>
                    <a:lnTo>
                      <a:pt x="719" y="84"/>
                    </a:lnTo>
                    <a:lnTo>
                      <a:pt x="714" y="77"/>
                    </a:lnTo>
                    <a:lnTo>
                      <a:pt x="710" y="69"/>
                    </a:lnTo>
                    <a:lnTo>
                      <a:pt x="705" y="64"/>
                    </a:lnTo>
                    <a:lnTo>
                      <a:pt x="699" y="59"/>
                    </a:lnTo>
                    <a:lnTo>
                      <a:pt x="693" y="55"/>
                    </a:lnTo>
                    <a:lnTo>
                      <a:pt x="686" y="52"/>
                    </a:lnTo>
                    <a:lnTo>
                      <a:pt x="679" y="49"/>
                    </a:lnTo>
                    <a:lnTo>
                      <a:pt x="664" y="46"/>
                    </a:lnTo>
                    <a:lnTo>
                      <a:pt x="647" y="43"/>
                    </a:lnTo>
                    <a:lnTo>
                      <a:pt x="631" y="42"/>
                    </a:lnTo>
                    <a:lnTo>
                      <a:pt x="615" y="42"/>
                    </a:lnTo>
                    <a:lnTo>
                      <a:pt x="605" y="42"/>
                    </a:lnTo>
                    <a:lnTo>
                      <a:pt x="605" y="42"/>
                    </a:lnTo>
                    <a:lnTo>
                      <a:pt x="530" y="41"/>
                    </a:lnTo>
                    <a:lnTo>
                      <a:pt x="528" y="40"/>
                    </a:lnTo>
                    <a:lnTo>
                      <a:pt x="528" y="40"/>
                    </a:lnTo>
                    <a:lnTo>
                      <a:pt x="476" y="39"/>
                    </a:lnTo>
                    <a:lnTo>
                      <a:pt x="424" y="39"/>
                    </a:lnTo>
                    <a:lnTo>
                      <a:pt x="424" y="39"/>
                    </a:lnTo>
                    <a:lnTo>
                      <a:pt x="374" y="39"/>
                    </a:lnTo>
                    <a:lnTo>
                      <a:pt x="329" y="41"/>
                    </a:lnTo>
                    <a:lnTo>
                      <a:pt x="324" y="42"/>
                    </a:lnTo>
                    <a:lnTo>
                      <a:pt x="323" y="47"/>
                    </a:lnTo>
                    <a:lnTo>
                      <a:pt x="323" y="47"/>
                    </a:lnTo>
                    <a:lnTo>
                      <a:pt x="320" y="66"/>
                    </a:lnTo>
                    <a:lnTo>
                      <a:pt x="316" y="87"/>
                    </a:lnTo>
                    <a:lnTo>
                      <a:pt x="308" y="126"/>
                    </a:lnTo>
                    <a:lnTo>
                      <a:pt x="308" y="127"/>
                    </a:lnTo>
                    <a:lnTo>
                      <a:pt x="308" y="127"/>
                    </a:lnTo>
                    <a:lnTo>
                      <a:pt x="302" y="153"/>
                    </a:lnTo>
                    <a:lnTo>
                      <a:pt x="302" y="153"/>
                    </a:lnTo>
                    <a:lnTo>
                      <a:pt x="300" y="162"/>
                    </a:lnTo>
                    <a:lnTo>
                      <a:pt x="298" y="168"/>
                    </a:lnTo>
                    <a:lnTo>
                      <a:pt x="292" y="178"/>
                    </a:lnTo>
                    <a:lnTo>
                      <a:pt x="292" y="178"/>
                    </a:lnTo>
                    <a:lnTo>
                      <a:pt x="287" y="184"/>
                    </a:lnTo>
                    <a:lnTo>
                      <a:pt x="283" y="193"/>
                    </a:lnTo>
                    <a:lnTo>
                      <a:pt x="283" y="193"/>
                    </a:lnTo>
                    <a:lnTo>
                      <a:pt x="274" y="214"/>
                    </a:lnTo>
                    <a:lnTo>
                      <a:pt x="274" y="214"/>
                    </a:lnTo>
                    <a:lnTo>
                      <a:pt x="267" y="232"/>
                    </a:lnTo>
                    <a:lnTo>
                      <a:pt x="266" y="234"/>
                    </a:lnTo>
                    <a:lnTo>
                      <a:pt x="267" y="235"/>
                    </a:lnTo>
                    <a:lnTo>
                      <a:pt x="267" y="235"/>
                    </a:lnTo>
                    <a:lnTo>
                      <a:pt x="268" y="239"/>
                    </a:lnTo>
                    <a:lnTo>
                      <a:pt x="267" y="245"/>
                    </a:lnTo>
                    <a:lnTo>
                      <a:pt x="266" y="248"/>
                    </a:lnTo>
                    <a:lnTo>
                      <a:pt x="264" y="252"/>
                    </a:lnTo>
                    <a:lnTo>
                      <a:pt x="264" y="252"/>
                    </a:lnTo>
                    <a:lnTo>
                      <a:pt x="262" y="255"/>
                    </a:lnTo>
                    <a:lnTo>
                      <a:pt x="258" y="256"/>
                    </a:lnTo>
                    <a:lnTo>
                      <a:pt x="254" y="258"/>
                    </a:lnTo>
                    <a:lnTo>
                      <a:pt x="250" y="258"/>
                    </a:lnTo>
                    <a:lnTo>
                      <a:pt x="248" y="258"/>
                    </a:lnTo>
                    <a:lnTo>
                      <a:pt x="248" y="258"/>
                    </a:lnTo>
                    <a:lnTo>
                      <a:pt x="248" y="258"/>
                    </a:lnTo>
                    <a:lnTo>
                      <a:pt x="245" y="258"/>
                    </a:lnTo>
                    <a:lnTo>
                      <a:pt x="245" y="258"/>
                    </a:lnTo>
                    <a:lnTo>
                      <a:pt x="241" y="258"/>
                    </a:lnTo>
                    <a:lnTo>
                      <a:pt x="241" y="258"/>
                    </a:lnTo>
                    <a:lnTo>
                      <a:pt x="240" y="258"/>
                    </a:lnTo>
                    <a:lnTo>
                      <a:pt x="240" y="258"/>
                    </a:lnTo>
                    <a:lnTo>
                      <a:pt x="208" y="255"/>
                    </a:lnTo>
                    <a:lnTo>
                      <a:pt x="208" y="255"/>
                    </a:lnTo>
                    <a:lnTo>
                      <a:pt x="175" y="252"/>
                    </a:lnTo>
                    <a:lnTo>
                      <a:pt x="157" y="251"/>
                    </a:lnTo>
                    <a:lnTo>
                      <a:pt x="140" y="250"/>
                    </a:lnTo>
                    <a:lnTo>
                      <a:pt x="140" y="250"/>
                    </a:lnTo>
                    <a:lnTo>
                      <a:pt x="127" y="251"/>
                    </a:lnTo>
                    <a:lnTo>
                      <a:pt x="113" y="252"/>
                    </a:lnTo>
                    <a:lnTo>
                      <a:pt x="101" y="254"/>
                    </a:lnTo>
                    <a:lnTo>
                      <a:pt x="91" y="256"/>
                    </a:lnTo>
                    <a:lnTo>
                      <a:pt x="80" y="259"/>
                    </a:lnTo>
                    <a:lnTo>
                      <a:pt x="72" y="264"/>
                    </a:lnTo>
                    <a:lnTo>
                      <a:pt x="65" y="268"/>
                    </a:lnTo>
                    <a:lnTo>
                      <a:pt x="58" y="275"/>
                    </a:lnTo>
                    <a:lnTo>
                      <a:pt x="58" y="275"/>
                    </a:lnTo>
                    <a:lnTo>
                      <a:pt x="53" y="280"/>
                    </a:lnTo>
                    <a:lnTo>
                      <a:pt x="49" y="286"/>
                    </a:lnTo>
                    <a:lnTo>
                      <a:pt x="46" y="292"/>
                    </a:lnTo>
                    <a:lnTo>
                      <a:pt x="44" y="298"/>
                    </a:lnTo>
                    <a:lnTo>
                      <a:pt x="42" y="306"/>
                    </a:lnTo>
                    <a:lnTo>
                      <a:pt x="41" y="314"/>
                    </a:lnTo>
                    <a:lnTo>
                      <a:pt x="40" y="322"/>
                    </a:lnTo>
                    <a:lnTo>
                      <a:pt x="40" y="332"/>
                    </a:lnTo>
                    <a:lnTo>
                      <a:pt x="41" y="368"/>
                    </a:lnTo>
                    <a:lnTo>
                      <a:pt x="41" y="368"/>
                    </a:lnTo>
                    <a:lnTo>
                      <a:pt x="44" y="483"/>
                    </a:lnTo>
                    <a:lnTo>
                      <a:pt x="46" y="541"/>
                    </a:lnTo>
                    <a:lnTo>
                      <a:pt x="46" y="599"/>
                    </a:lnTo>
                    <a:lnTo>
                      <a:pt x="46" y="599"/>
                    </a:lnTo>
                    <a:lnTo>
                      <a:pt x="46" y="658"/>
                    </a:lnTo>
                    <a:lnTo>
                      <a:pt x="48" y="720"/>
                    </a:lnTo>
                    <a:lnTo>
                      <a:pt x="50" y="783"/>
                    </a:lnTo>
                    <a:lnTo>
                      <a:pt x="53" y="850"/>
                    </a:lnTo>
                    <a:lnTo>
                      <a:pt x="53" y="850"/>
                    </a:lnTo>
                    <a:lnTo>
                      <a:pt x="55" y="893"/>
                    </a:lnTo>
                    <a:lnTo>
                      <a:pt x="55" y="893"/>
                    </a:lnTo>
                    <a:lnTo>
                      <a:pt x="56" y="932"/>
                    </a:lnTo>
                    <a:lnTo>
                      <a:pt x="59" y="972"/>
                    </a:lnTo>
                    <a:lnTo>
                      <a:pt x="59" y="972"/>
                    </a:lnTo>
                    <a:lnTo>
                      <a:pt x="59" y="985"/>
                    </a:lnTo>
                    <a:lnTo>
                      <a:pt x="59" y="996"/>
                    </a:lnTo>
                    <a:lnTo>
                      <a:pt x="56" y="1019"/>
                    </a:lnTo>
                    <a:lnTo>
                      <a:pt x="56" y="1019"/>
                    </a:lnTo>
                    <a:lnTo>
                      <a:pt x="53" y="1035"/>
                    </a:lnTo>
                    <a:lnTo>
                      <a:pt x="52" y="1052"/>
                    </a:lnTo>
                    <a:lnTo>
                      <a:pt x="52" y="1052"/>
                    </a:lnTo>
                    <a:lnTo>
                      <a:pt x="52" y="1053"/>
                    </a:lnTo>
                    <a:lnTo>
                      <a:pt x="52" y="1053"/>
                    </a:lnTo>
                    <a:lnTo>
                      <a:pt x="53" y="1076"/>
                    </a:lnTo>
                    <a:lnTo>
                      <a:pt x="56" y="1097"/>
                    </a:lnTo>
                    <a:lnTo>
                      <a:pt x="58" y="1106"/>
                    </a:lnTo>
                    <a:lnTo>
                      <a:pt x="61" y="1115"/>
                    </a:lnTo>
                    <a:lnTo>
                      <a:pt x="65" y="1123"/>
                    </a:lnTo>
                    <a:lnTo>
                      <a:pt x="69" y="1132"/>
                    </a:lnTo>
                    <a:lnTo>
                      <a:pt x="73" y="1139"/>
                    </a:lnTo>
                    <a:lnTo>
                      <a:pt x="79" y="1145"/>
                    </a:lnTo>
                    <a:lnTo>
                      <a:pt x="85" y="1151"/>
                    </a:lnTo>
                    <a:lnTo>
                      <a:pt x="93" y="1157"/>
                    </a:lnTo>
                    <a:lnTo>
                      <a:pt x="101" y="1162"/>
                    </a:lnTo>
                    <a:lnTo>
                      <a:pt x="110" y="1166"/>
                    </a:lnTo>
                    <a:lnTo>
                      <a:pt x="122" y="1169"/>
                    </a:lnTo>
                    <a:lnTo>
                      <a:pt x="133" y="1171"/>
                    </a:lnTo>
                    <a:lnTo>
                      <a:pt x="133" y="1171"/>
                    </a:lnTo>
                    <a:lnTo>
                      <a:pt x="175" y="1178"/>
                    </a:lnTo>
                    <a:lnTo>
                      <a:pt x="211" y="1183"/>
                    </a:lnTo>
                    <a:lnTo>
                      <a:pt x="246" y="1186"/>
                    </a:lnTo>
                    <a:lnTo>
                      <a:pt x="279" y="1186"/>
                    </a:lnTo>
                    <a:lnTo>
                      <a:pt x="279" y="1186"/>
                    </a:lnTo>
                    <a:lnTo>
                      <a:pt x="311" y="1187"/>
                    </a:lnTo>
                    <a:lnTo>
                      <a:pt x="342" y="1188"/>
                    </a:lnTo>
                    <a:lnTo>
                      <a:pt x="342" y="1188"/>
                    </a:lnTo>
                    <a:lnTo>
                      <a:pt x="376" y="1189"/>
                    </a:lnTo>
                    <a:lnTo>
                      <a:pt x="409" y="1190"/>
                    </a:lnTo>
                    <a:lnTo>
                      <a:pt x="409" y="1190"/>
                    </a:lnTo>
                    <a:lnTo>
                      <a:pt x="440" y="1189"/>
                    </a:lnTo>
                    <a:lnTo>
                      <a:pt x="440" y="1189"/>
                    </a:lnTo>
                    <a:lnTo>
                      <a:pt x="472" y="1187"/>
                    </a:lnTo>
                    <a:lnTo>
                      <a:pt x="504" y="1184"/>
                    </a:lnTo>
                    <a:lnTo>
                      <a:pt x="504" y="1184"/>
                    </a:lnTo>
                    <a:lnTo>
                      <a:pt x="552" y="1180"/>
                    </a:lnTo>
                    <a:lnTo>
                      <a:pt x="576" y="1178"/>
                    </a:lnTo>
                    <a:lnTo>
                      <a:pt x="599" y="1178"/>
                    </a:lnTo>
                    <a:lnTo>
                      <a:pt x="599" y="1178"/>
                    </a:lnTo>
                    <a:lnTo>
                      <a:pt x="612" y="1178"/>
                    </a:lnTo>
                    <a:lnTo>
                      <a:pt x="612" y="1178"/>
                    </a:lnTo>
                    <a:lnTo>
                      <a:pt x="691" y="1179"/>
                    </a:lnTo>
                    <a:lnTo>
                      <a:pt x="784" y="1180"/>
                    </a:lnTo>
                    <a:lnTo>
                      <a:pt x="784" y="1180"/>
                    </a:lnTo>
                    <a:lnTo>
                      <a:pt x="873" y="1179"/>
                    </a:lnTo>
                    <a:lnTo>
                      <a:pt x="880" y="1179"/>
                    </a:lnTo>
                    <a:lnTo>
                      <a:pt x="880" y="1179"/>
                    </a:lnTo>
                    <a:lnTo>
                      <a:pt x="976" y="1179"/>
                    </a:lnTo>
                    <a:lnTo>
                      <a:pt x="976" y="1179"/>
                    </a:lnTo>
                    <a:lnTo>
                      <a:pt x="1009" y="1179"/>
                    </a:lnTo>
                    <a:lnTo>
                      <a:pt x="1011" y="1179"/>
                    </a:lnTo>
                    <a:lnTo>
                      <a:pt x="1011" y="1179"/>
                    </a:lnTo>
                    <a:lnTo>
                      <a:pt x="1041" y="1179"/>
                    </a:lnTo>
                    <a:lnTo>
                      <a:pt x="1041" y="1179"/>
                    </a:lnTo>
                    <a:lnTo>
                      <a:pt x="1084" y="1180"/>
                    </a:lnTo>
                    <a:lnTo>
                      <a:pt x="1107" y="1181"/>
                    </a:lnTo>
                    <a:lnTo>
                      <a:pt x="1130" y="1184"/>
                    </a:lnTo>
                    <a:lnTo>
                      <a:pt x="1130" y="1184"/>
                    </a:lnTo>
                    <a:lnTo>
                      <a:pt x="1159" y="1187"/>
                    </a:lnTo>
                    <a:lnTo>
                      <a:pt x="1174" y="1188"/>
                    </a:lnTo>
                    <a:lnTo>
                      <a:pt x="1189" y="1188"/>
                    </a:lnTo>
                    <a:lnTo>
                      <a:pt x="1189" y="1188"/>
                    </a:lnTo>
                    <a:lnTo>
                      <a:pt x="1208" y="1188"/>
                    </a:lnTo>
                    <a:lnTo>
                      <a:pt x="1208" y="1188"/>
                    </a:lnTo>
                    <a:lnTo>
                      <a:pt x="1210" y="1188"/>
                    </a:lnTo>
                    <a:lnTo>
                      <a:pt x="1210" y="1188"/>
                    </a:lnTo>
                    <a:lnTo>
                      <a:pt x="1219" y="1188"/>
                    </a:lnTo>
                    <a:lnTo>
                      <a:pt x="1219" y="1188"/>
                    </a:lnTo>
                    <a:lnTo>
                      <a:pt x="1237" y="1189"/>
                    </a:lnTo>
                    <a:lnTo>
                      <a:pt x="1237" y="1189"/>
                    </a:lnTo>
                    <a:lnTo>
                      <a:pt x="1248" y="1188"/>
                    </a:lnTo>
                    <a:lnTo>
                      <a:pt x="1255" y="1187"/>
                    </a:lnTo>
                    <a:lnTo>
                      <a:pt x="1260" y="1185"/>
                    </a:lnTo>
                    <a:lnTo>
                      <a:pt x="1262" y="1183"/>
                    </a:lnTo>
                    <a:lnTo>
                      <a:pt x="1262" y="1183"/>
                    </a:lnTo>
                    <a:lnTo>
                      <a:pt x="1265" y="1178"/>
                    </a:lnTo>
                    <a:lnTo>
                      <a:pt x="1268" y="1176"/>
                    </a:lnTo>
                    <a:lnTo>
                      <a:pt x="1272" y="1174"/>
                    </a:lnTo>
                    <a:lnTo>
                      <a:pt x="1276" y="1173"/>
                    </a:lnTo>
                    <a:lnTo>
                      <a:pt x="1276" y="1173"/>
                    </a:lnTo>
                    <a:lnTo>
                      <a:pt x="1281" y="1174"/>
                    </a:lnTo>
                    <a:lnTo>
                      <a:pt x="1287" y="1176"/>
                    </a:lnTo>
                    <a:lnTo>
                      <a:pt x="1291" y="1179"/>
                    </a:lnTo>
                    <a:lnTo>
                      <a:pt x="1294" y="1184"/>
                    </a:lnTo>
                    <a:lnTo>
                      <a:pt x="1294" y="1184"/>
                    </a:lnTo>
                    <a:lnTo>
                      <a:pt x="1295" y="1188"/>
                    </a:lnTo>
                    <a:lnTo>
                      <a:pt x="1296" y="1192"/>
                    </a:lnTo>
                    <a:lnTo>
                      <a:pt x="1295" y="1196"/>
                    </a:lnTo>
                    <a:lnTo>
                      <a:pt x="1293" y="1200"/>
                    </a:lnTo>
                    <a:lnTo>
                      <a:pt x="1293" y="1200"/>
                    </a:lnTo>
                    <a:lnTo>
                      <a:pt x="1290" y="1204"/>
                    </a:lnTo>
                    <a:lnTo>
                      <a:pt x="1287" y="1208"/>
                    </a:lnTo>
                    <a:lnTo>
                      <a:pt x="1279" y="1215"/>
                    </a:lnTo>
                    <a:lnTo>
                      <a:pt x="1270" y="1219"/>
                    </a:lnTo>
                    <a:lnTo>
                      <a:pt x="1261" y="1223"/>
                    </a:lnTo>
                    <a:lnTo>
                      <a:pt x="1251" y="1225"/>
                    </a:lnTo>
                    <a:lnTo>
                      <a:pt x="1241" y="1226"/>
                    </a:lnTo>
                    <a:lnTo>
                      <a:pt x="1221" y="1227"/>
                    </a:lnTo>
                    <a:lnTo>
                      <a:pt x="1221" y="1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1010"/>
              <p:cNvSpPr>
                <a:spLocks/>
              </p:cNvSpPr>
              <p:nvPr/>
            </p:nvSpPr>
            <p:spPr bwMode="auto">
              <a:xfrm>
                <a:off x="4127500" y="2363788"/>
                <a:ext cx="822325" cy="422275"/>
              </a:xfrm>
              <a:custGeom>
                <a:avLst/>
                <a:gdLst/>
                <a:ahLst/>
                <a:cxnLst>
                  <a:cxn ang="0">
                    <a:pos x="1224" y="794"/>
                  </a:cxn>
                  <a:cxn ang="0">
                    <a:pos x="1217" y="774"/>
                  </a:cxn>
                  <a:cxn ang="0">
                    <a:pos x="1226" y="760"/>
                  </a:cxn>
                  <a:cxn ang="0">
                    <a:pos x="1240" y="724"/>
                  </a:cxn>
                  <a:cxn ang="0">
                    <a:pos x="1256" y="649"/>
                  </a:cxn>
                  <a:cxn ang="0">
                    <a:pos x="1286" y="584"/>
                  </a:cxn>
                  <a:cxn ang="0">
                    <a:pos x="1313" y="525"/>
                  </a:cxn>
                  <a:cxn ang="0">
                    <a:pos x="1351" y="435"/>
                  </a:cxn>
                  <a:cxn ang="0">
                    <a:pos x="1404" y="353"/>
                  </a:cxn>
                  <a:cxn ang="0">
                    <a:pos x="1460" y="252"/>
                  </a:cxn>
                  <a:cxn ang="0">
                    <a:pos x="1509" y="131"/>
                  </a:cxn>
                  <a:cxn ang="0">
                    <a:pos x="1516" y="71"/>
                  </a:cxn>
                  <a:cxn ang="0">
                    <a:pos x="1506" y="49"/>
                  </a:cxn>
                  <a:cxn ang="0">
                    <a:pos x="1465" y="35"/>
                  </a:cxn>
                  <a:cxn ang="0">
                    <a:pos x="1425" y="37"/>
                  </a:cxn>
                  <a:cxn ang="0">
                    <a:pos x="781" y="47"/>
                  </a:cxn>
                  <a:cxn ang="0">
                    <a:pos x="307" y="65"/>
                  </a:cxn>
                  <a:cxn ang="0">
                    <a:pos x="295" y="101"/>
                  </a:cxn>
                  <a:cxn ang="0">
                    <a:pos x="257" y="189"/>
                  </a:cxn>
                  <a:cxn ang="0">
                    <a:pos x="245" y="243"/>
                  </a:cxn>
                  <a:cxn ang="0">
                    <a:pos x="228" y="311"/>
                  </a:cxn>
                  <a:cxn ang="0">
                    <a:pos x="196" y="371"/>
                  </a:cxn>
                  <a:cxn ang="0">
                    <a:pos x="150" y="466"/>
                  </a:cxn>
                  <a:cxn ang="0">
                    <a:pos x="135" y="518"/>
                  </a:cxn>
                  <a:cxn ang="0">
                    <a:pos x="104" y="613"/>
                  </a:cxn>
                  <a:cxn ang="0">
                    <a:pos x="74" y="660"/>
                  </a:cxn>
                  <a:cxn ang="0">
                    <a:pos x="52" y="709"/>
                  </a:cxn>
                  <a:cxn ang="0">
                    <a:pos x="36" y="756"/>
                  </a:cxn>
                  <a:cxn ang="0">
                    <a:pos x="32" y="773"/>
                  </a:cxn>
                  <a:cxn ang="0">
                    <a:pos x="17" y="780"/>
                  </a:cxn>
                  <a:cxn ang="0">
                    <a:pos x="4" y="774"/>
                  </a:cxn>
                  <a:cxn ang="0">
                    <a:pos x="0" y="762"/>
                  </a:cxn>
                  <a:cxn ang="0">
                    <a:pos x="13" y="713"/>
                  </a:cxn>
                  <a:cxn ang="0">
                    <a:pos x="42" y="646"/>
                  </a:cxn>
                  <a:cxn ang="0">
                    <a:pos x="79" y="583"/>
                  </a:cxn>
                  <a:cxn ang="0">
                    <a:pos x="98" y="520"/>
                  </a:cxn>
                  <a:cxn ang="0">
                    <a:pos x="128" y="431"/>
                  </a:cxn>
                  <a:cxn ang="0">
                    <a:pos x="164" y="359"/>
                  </a:cxn>
                  <a:cxn ang="0">
                    <a:pos x="198" y="289"/>
                  </a:cxn>
                  <a:cxn ang="0">
                    <a:pos x="212" y="219"/>
                  </a:cxn>
                  <a:cxn ang="0">
                    <a:pos x="237" y="133"/>
                  </a:cxn>
                  <a:cxn ang="0">
                    <a:pos x="265" y="77"/>
                  </a:cxn>
                  <a:cxn ang="0">
                    <a:pos x="276" y="43"/>
                  </a:cxn>
                  <a:cxn ang="0">
                    <a:pos x="303" y="24"/>
                  </a:cxn>
                  <a:cxn ang="0">
                    <a:pos x="375" y="18"/>
                  </a:cxn>
                  <a:cxn ang="0">
                    <a:pos x="411" y="13"/>
                  </a:cxn>
                  <a:cxn ang="0">
                    <a:pos x="479" y="13"/>
                  </a:cxn>
                  <a:cxn ang="0">
                    <a:pos x="668" y="15"/>
                  </a:cxn>
                  <a:cxn ang="0">
                    <a:pos x="1159" y="4"/>
                  </a:cxn>
                  <a:cxn ang="0">
                    <a:pos x="1375" y="1"/>
                  </a:cxn>
                  <a:cxn ang="0">
                    <a:pos x="1481" y="2"/>
                  </a:cxn>
                  <a:cxn ang="0">
                    <a:pos x="1535" y="17"/>
                  </a:cxn>
                  <a:cxn ang="0">
                    <a:pos x="1547" y="34"/>
                  </a:cxn>
                  <a:cxn ang="0">
                    <a:pos x="1550" y="109"/>
                  </a:cxn>
                  <a:cxn ang="0">
                    <a:pos x="1516" y="216"/>
                  </a:cxn>
                  <a:cxn ang="0">
                    <a:pos x="1472" y="303"/>
                  </a:cxn>
                  <a:cxn ang="0">
                    <a:pos x="1406" y="412"/>
                  </a:cxn>
                  <a:cxn ang="0">
                    <a:pos x="1362" y="503"/>
                  </a:cxn>
                  <a:cxn ang="0">
                    <a:pos x="1315" y="608"/>
                  </a:cxn>
                  <a:cxn ang="0">
                    <a:pos x="1277" y="715"/>
                  </a:cxn>
                  <a:cxn ang="0">
                    <a:pos x="1261" y="773"/>
                  </a:cxn>
                  <a:cxn ang="0">
                    <a:pos x="1244" y="796"/>
                  </a:cxn>
                </a:cxnLst>
                <a:rect l="0" t="0" r="r" b="b"/>
                <a:pathLst>
                  <a:path w="1553" h="798">
                    <a:moveTo>
                      <a:pt x="1235" y="798"/>
                    </a:moveTo>
                    <a:lnTo>
                      <a:pt x="1235" y="798"/>
                    </a:lnTo>
                    <a:lnTo>
                      <a:pt x="1229" y="797"/>
                    </a:lnTo>
                    <a:lnTo>
                      <a:pt x="1226" y="796"/>
                    </a:lnTo>
                    <a:lnTo>
                      <a:pt x="1224" y="794"/>
                    </a:lnTo>
                    <a:lnTo>
                      <a:pt x="1220" y="792"/>
                    </a:lnTo>
                    <a:lnTo>
                      <a:pt x="1219" y="789"/>
                    </a:lnTo>
                    <a:lnTo>
                      <a:pt x="1217" y="786"/>
                    </a:lnTo>
                    <a:lnTo>
                      <a:pt x="1217" y="781"/>
                    </a:lnTo>
                    <a:lnTo>
                      <a:pt x="1217" y="774"/>
                    </a:lnTo>
                    <a:lnTo>
                      <a:pt x="1217" y="774"/>
                    </a:lnTo>
                    <a:lnTo>
                      <a:pt x="1218" y="770"/>
                    </a:lnTo>
                    <a:lnTo>
                      <a:pt x="1219" y="766"/>
                    </a:lnTo>
                    <a:lnTo>
                      <a:pt x="1222" y="763"/>
                    </a:lnTo>
                    <a:lnTo>
                      <a:pt x="1226" y="760"/>
                    </a:lnTo>
                    <a:lnTo>
                      <a:pt x="1228" y="759"/>
                    </a:lnTo>
                    <a:lnTo>
                      <a:pt x="1229" y="757"/>
                    </a:lnTo>
                    <a:lnTo>
                      <a:pt x="1229" y="757"/>
                    </a:lnTo>
                    <a:lnTo>
                      <a:pt x="1235" y="741"/>
                    </a:lnTo>
                    <a:lnTo>
                      <a:pt x="1240" y="724"/>
                    </a:lnTo>
                    <a:lnTo>
                      <a:pt x="1244" y="705"/>
                    </a:lnTo>
                    <a:lnTo>
                      <a:pt x="1248" y="686"/>
                    </a:lnTo>
                    <a:lnTo>
                      <a:pt x="1248" y="686"/>
                    </a:lnTo>
                    <a:lnTo>
                      <a:pt x="1251" y="667"/>
                    </a:lnTo>
                    <a:lnTo>
                      <a:pt x="1256" y="649"/>
                    </a:lnTo>
                    <a:lnTo>
                      <a:pt x="1256" y="649"/>
                    </a:lnTo>
                    <a:lnTo>
                      <a:pt x="1262" y="632"/>
                    </a:lnTo>
                    <a:lnTo>
                      <a:pt x="1269" y="616"/>
                    </a:lnTo>
                    <a:lnTo>
                      <a:pt x="1277" y="599"/>
                    </a:lnTo>
                    <a:lnTo>
                      <a:pt x="1286" y="584"/>
                    </a:lnTo>
                    <a:lnTo>
                      <a:pt x="1286" y="584"/>
                    </a:lnTo>
                    <a:lnTo>
                      <a:pt x="1294" y="566"/>
                    </a:lnTo>
                    <a:lnTo>
                      <a:pt x="1302" y="549"/>
                    </a:lnTo>
                    <a:lnTo>
                      <a:pt x="1302" y="549"/>
                    </a:lnTo>
                    <a:lnTo>
                      <a:pt x="1313" y="525"/>
                    </a:lnTo>
                    <a:lnTo>
                      <a:pt x="1323" y="500"/>
                    </a:lnTo>
                    <a:lnTo>
                      <a:pt x="1323" y="500"/>
                    </a:lnTo>
                    <a:lnTo>
                      <a:pt x="1336" y="468"/>
                    </a:lnTo>
                    <a:lnTo>
                      <a:pt x="1351" y="435"/>
                    </a:lnTo>
                    <a:lnTo>
                      <a:pt x="1351" y="435"/>
                    </a:lnTo>
                    <a:lnTo>
                      <a:pt x="1359" y="421"/>
                    </a:lnTo>
                    <a:lnTo>
                      <a:pt x="1368" y="405"/>
                    </a:lnTo>
                    <a:lnTo>
                      <a:pt x="1387" y="377"/>
                    </a:lnTo>
                    <a:lnTo>
                      <a:pt x="1387" y="377"/>
                    </a:lnTo>
                    <a:lnTo>
                      <a:pt x="1404" y="353"/>
                    </a:lnTo>
                    <a:lnTo>
                      <a:pt x="1411" y="340"/>
                    </a:lnTo>
                    <a:lnTo>
                      <a:pt x="1419" y="328"/>
                    </a:lnTo>
                    <a:lnTo>
                      <a:pt x="1430" y="307"/>
                    </a:lnTo>
                    <a:lnTo>
                      <a:pt x="1430" y="307"/>
                    </a:lnTo>
                    <a:lnTo>
                      <a:pt x="1460" y="252"/>
                    </a:lnTo>
                    <a:lnTo>
                      <a:pt x="1474" y="222"/>
                    </a:lnTo>
                    <a:lnTo>
                      <a:pt x="1488" y="192"/>
                    </a:lnTo>
                    <a:lnTo>
                      <a:pt x="1499" y="162"/>
                    </a:lnTo>
                    <a:lnTo>
                      <a:pt x="1504" y="146"/>
                    </a:lnTo>
                    <a:lnTo>
                      <a:pt x="1509" y="131"/>
                    </a:lnTo>
                    <a:lnTo>
                      <a:pt x="1512" y="116"/>
                    </a:lnTo>
                    <a:lnTo>
                      <a:pt x="1514" y="101"/>
                    </a:lnTo>
                    <a:lnTo>
                      <a:pt x="1515" y="85"/>
                    </a:lnTo>
                    <a:lnTo>
                      <a:pt x="1516" y="71"/>
                    </a:lnTo>
                    <a:lnTo>
                      <a:pt x="1516" y="71"/>
                    </a:lnTo>
                    <a:lnTo>
                      <a:pt x="1515" y="65"/>
                    </a:lnTo>
                    <a:lnTo>
                      <a:pt x="1514" y="60"/>
                    </a:lnTo>
                    <a:lnTo>
                      <a:pt x="1512" y="56"/>
                    </a:lnTo>
                    <a:lnTo>
                      <a:pt x="1510" y="52"/>
                    </a:lnTo>
                    <a:lnTo>
                      <a:pt x="1506" y="49"/>
                    </a:lnTo>
                    <a:lnTo>
                      <a:pt x="1503" y="46"/>
                    </a:lnTo>
                    <a:lnTo>
                      <a:pt x="1495" y="42"/>
                    </a:lnTo>
                    <a:lnTo>
                      <a:pt x="1486" y="38"/>
                    </a:lnTo>
                    <a:lnTo>
                      <a:pt x="1475" y="36"/>
                    </a:lnTo>
                    <a:lnTo>
                      <a:pt x="1465" y="35"/>
                    </a:lnTo>
                    <a:lnTo>
                      <a:pt x="1456" y="35"/>
                    </a:lnTo>
                    <a:lnTo>
                      <a:pt x="1456" y="35"/>
                    </a:lnTo>
                    <a:lnTo>
                      <a:pt x="1439" y="36"/>
                    </a:lnTo>
                    <a:lnTo>
                      <a:pt x="1425" y="37"/>
                    </a:lnTo>
                    <a:lnTo>
                      <a:pt x="1425" y="37"/>
                    </a:lnTo>
                    <a:lnTo>
                      <a:pt x="1404" y="37"/>
                    </a:lnTo>
                    <a:lnTo>
                      <a:pt x="1272" y="37"/>
                    </a:lnTo>
                    <a:lnTo>
                      <a:pt x="1272" y="37"/>
                    </a:lnTo>
                    <a:lnTo>
                      <a:pt x="1092" y="41"/>
                    </a:lnTo>
                    <a:lnTo>
                      <a:pt x="781" y="47"/>
                    </a:lnTo>
                    <a:lnTo>
                      <a:pt x="314" y="57"/>
                    </a:lnTo>
                    <a:lnTo>
                      <a:pt x="309" y="57"/>
                    </a:lnTo>
                    <a:lnTo>
                      <a:pt x="308" y="61"/>
                    </a:lnTo>
                    <a:lnTo>
                      <a:pt x="308" y="61"/>
                    </a:lnTo>
                    <a:lnTo>
                      <a:pt x="307" y="65"/>
                    </a:lnTo>
                    <a:lnTo>
                      <a:pt x="306" y="66"/>
                    </a:lnTo>
                    <a:lnTo>
                      <a:pt x="306" y="66"/>
                    </a:lnTo>
                    <a:lnTo>
                      <a:pt x="306" y="66"/>
                    </a:lnTo>
                    <a:lnTo>
                      <a:pt x="301" y="83"/>
                    </a:lnTo>
                    <a:lnTo>
                      <a:pt x="295" y="101"/>
                    </a:lnTo>
                    <a:lnTo>
                      <a:pt x="280" y="134"/>
                    </a:lnTo>
                    <a:lnTo>
                      <a:pt x="280" y="134"/>
                    </a:lnTo>
                    <a:lnTo>
                      <a:pt x="272" y="151"/>
                    </a:lnTo>
                    <a:lnTo>
                      <a:pt x="264" y="170"/>
                    </a:lnTo>
                    <a:lnTo>
                      <a:pt x="257" y="189"/>
                    </a:lnTo>
                    <a:lnTo>
                      <a:pt x="251" y="207"/>
                    </a:lnTo>
                    <a:lnTo>
                      <a:pt x="251" y="207"/>
                    </a:lnTo>
                    <a:lnTo>
                      <a:pt x="248" y="225"/>
                    </a:lnTo>
                    <a:lnTo>
                      <a:pt x="245" y="243"/>
                    </a:lnTo>
                    <a:lnTo>
                      <a:pt x="245" y="243"/>
                    </a:lnTo>
                    <a:lnTo>
                      <a:pt x="241" y="272"/>
                    </a:lnTo>
                    <a:lnTo>
                      <a:pt x="238" y="285"/>
                    </a:lnTo>
                    <a:lnTo>
                      <a:pt x="234" y="299"/>
                    </a:lnTo>
                    <a:lnTo>
                      <a:pt x="234" y="299"/>
                    </a:lnTo>
                    <a:lnTo>
                      <a:pt x="228" y="311"/>
                    </a:lnTo>
                    <a:lnTo>
                      <a:pt x="222" y="322"/>
                    </a:lnTo>
                    <a:lnTo>
                      <a:pt x="210" y="345"/>
                    </a:lnTo>
                    <a:lnTo>
                      <a:pt x="210" y="345"/>
                    </a:lnTo>
                    <a:lnTo>
                      <a:pt x="196" y="371"/>
                    </a:lnTo>
                    <a:lnTo>
                      <a:pt x="196" y="371"/>
                    </a:lnTo>
                    <a:lnTo>
                      <a:pt x="182" y="400"/>
                    </a:lnTo>
                    <a:lnTo>
                      <a:pt x="182" y="400"/>
                    </a:lnTo>
                    <a:lnTo>
                      <a:pt x="171" y="422"/>
                    </a:lnTo>
                    <a:lnTo>
                      <a:pt x="159" y="444"/>
                    </a:lnTo>
                    <a:lnTo>
                      <a:pt x="150" y="466"/>
                    </a:lnTo>
                    <a:lnTo>
                      <a:pt x="146" y="477"/>
                    </a:lnTo>
                    <a:lnTo>
                      <a:pt x="143" y="487"/>
                    </a:lnTo>
                    <a:lnTo>
                      <a:pt x="143" y="487"/>
                    </a:lnTo>
                    <a:lnTo>
                      <a:pt x="135" y="518"/>
                    </a:lnTo>
                    <a:lnTo>
                      <a:pt x="135" y="518"/>
                    </a:lnTo>
                    <a:lnTo>
                      <a:pt x="126" y="553"/>
                    </a:lnTo>
                    <a:lnTo>
                      <a:pt x="116" y="588"/>
                    </a:lnTo>
                    <a:lnTo>
                      <a:pt x="116" y="588"/>
                    </a:lnTo>
                    <a:lnTo>
                      <a:pt x="110" y="600"/>
                    </a:lnTo>
                    <a:lnTo>
                      <a:pt x="104" y="613"/>
                    </a:lnTo>
                    <a:lnTo>
                      <a:pt x="97" y="625"/>
                    </a:lnTo>
                    <a:lnTo>
                      <a:pt x="89" y="637"/>
                    </a:lnTo>
                    <a:lnTo>
                      <a:pt x="89" y="637"/>
                    </a:lnTo>
                    <a:lnTo>
                      <a:pt x="81" y="648"/>
                    </a:lnTo>
                    <a:lnTo>
                      <a:pt x="74" y="660"/>
                    </a:lnTo>
                    <a:lnTo>
                      <a:pt x="68" y="673"/>
                    </a:lnTo>
                    <a:lnTo>
                      <a:pt x="62" y="686"/>
                    </a:lnTo>
                    <a:lnTo>
                      <a:pt x="62" y="686"/>
                    </a:lnTo>
                    <a:lnTo>
                      <a:pt x="58" y="697"/>
                    </a:lnTo>
                    <a:lnTo>
                      <a:pt x="52" y="709"/>
                    </a:lnTo>
                    <a:lnTo>
                      <a:pt x="52" y="709"/>
                    </a:lnTo>
                    <a:lnTo>
                      <a:pt x="47" y="723"/>
                    </a:lnTo>
                    <a:lnTo>
                      <a:pt x="41" y="736"/>
                    </a:lnTo>
                    <a:lnTo>
                      <a:pt x="38" y="750"/>
                    </a:lnTo>
                    <a:lnTo>
                      <a:pt x="36" y="756"/>
                    </a:lnTo>
                    <a:lnTo>
                      <a:pt x="36" y="762"/>
                    </a:lnTo>
                    <a:lnTo>
                      <a:pt x="36" y="762"/>
                    </a:lnTo>
                    <a:lnTo>
                      <a:pt x="35" y="766"/>
                    </a:lnTo>
                    <a:lnTo>
                      <a:pt x="34" y="770"/>
                    </a:lnTo>
                    <a:lnTo>
                      <a:pt x="32" y="773"/>
                    </a:lnTo>
                    <a:lnTo>
                      <a:pt x="30" y="775"/>
                    </a:lnTo>
                    <a:lnTo>
                      <a:pt x="26" y="777"/>
                    </a:lnTo>
                    <a:lnTo>
                      <a:pt x="23" y="779"/>
                    </a:lnTo>
                    <a:lnTo>
                      <a:pt x="17" y="780"/>
                    </a:lnTo>
                    <a:lnTo>
                      <a:pt x="17" y="780"/>
                    </a:lnTo>
                    <a:lnTo>
                      <a:pt x="13" y="780"/>
                    </a:lnTo>
                    <a:lnTo>
                      <a:pt x="10" y="779"/>
                    </a:lnTo>
                    <a:lnTo>
                      <a:pt x="7" y="776"/>
                    </a:lnTo>
                    <a:lnTo>
                      <a:pt x="4" y="774"/>
                    </a:lnTo>
                    <a:lnTo>
                      <a:pt x="4" y="774"/>
                    </a:lnTo>
                    <a:lnTo>
                      <a:pt x="2" y="772"/>
                    </a:lnTo>
                    <a:lnTo>
                      <a:pt x="1" y="769"/>
                    </a:lnTo>
                    <a:lnTo>
                      <a:pt x="0" y="766"/>
                    </a:lnTo>
                    <a:lnTo>
                      <a:pt x="0" y="762"/>
                    </a:lnTo>
                    <a:lnTo>
                      <a:pt x="0" y="762"/>
                    </a:lnTo>
                    <a:lnTo>
                      <a:pt x="1" y="750"/>
                    </a:lnTo>
                    <a:lnTo>
                      <a:pt x="4" y="737"/>
                    </a:lnTo>
                    <a:lnTo>
                      <a:pt x="8" y="726"/>
                    </a:lnTo>
                    <a:lnTo>
                      <a:pt x="13" y="713"/>
                    </a:lnTo>
                    <a:lnTo>
                      <a:pt x="13" y="713"/>
                    </a:lnTo>
                    <a:lnTo>
                      <a:pt x="18" y="703"/>
                    </a:lnTo>
                    <a:lnTo>
                      <a:pt x="22" y="690"/>
                    </a:lnTo>
                    <a:lnTo>
                      <a:pt x="22" y="690"/>
                    </a:lnTo>
                    <a:lnTo>
                      <a:pt x="32" y="668"/>
                    </a:lnTo>
                    <a:lnTo>
                      <a:pt x="42" y="646"/>
                    </a:lnTo>
                    <a:lnTo>
                      <a:pt x="54" y="624"/>
                    </a:lnTo>
                    <a:lnTo>
                      <a:pt x="69" y="602"/>
                    </a:lnTo>
                    <a:lnTo>
                      <a:pt x="69" y="602"/>
                    </a:lnTo>
                    <a:lnTo>
                      <a:pt x="74" y="593"/>
                    </a:lnTo>
                    <a:lnTo>
                      <a:pt x="79" y="583"/>
                    </a:lnTo>
                    <a:lnTo>
                      <a:pt x="83" y="573"/>
                    </a:lnTo>
                    <a:lnTo>
                      <a:pt x="87" y="563"/>
                    </a:lnTo>
                    <a:lnTo>
                      <a:pt x="93" y="541"/>
                    </a:lnTo>
                    <a:lnTo>
                      <a:pt x="98" y="520"/>
                    </a:lnTo>
                    <a:lnTo>
                      <a:pt x="98" y="520"/>
                    </a:lnTo>
                    <a:lnTo>
                      <a:pt x="104" y="492"/>
                    </a:lnTo>
                    <a:lnTo>
                      <a:pt x="104" y="492"/>
                    </a:lnTo>
                    <a:lnTo>
                      <a:pt x="110" y="472"/>
                    </a:lnTo>
                    <a:lnTo>
                      <a:pt x="119" y="451"/>
                    </a:lnTo>
                    <a:lnTo>
                      <a:pt x="128" y="431"/>
                    </a:lnTo>
                    <a:lnTo>
                      <a:pt x="137" y="412"/>
                    </a:lnTo>
                    <a:lnTo>
                      <a:pt x="143" y="401"/>
                    </a:lnTo>
                    <a:lnTo>
                      <a:pt x="143" y="401"/>
                    </a:lnTo>
                    <a:lnTo>
                      <a:pt x="153" y="381"/>
                    </a:lnTo>
                    <a:lnTo>
                      <a:pt x="164" y="359"/>
                    </a:lnTo>
                    <a:lnTo>
                      <a:pt x="164" y="359"/>
                    </a:lnTo>
                    <a:lnTo>
                      <a:pt x="183" y="325"/>
                    </a:lnTo>
                    <a:lnTo>
                      <a:pt x="191" y="307"/>
                    </a:lnTo>
                    <a:lnTo>
                      <a:pt x="198" y="289"/>
                    </a:lnTo>
                    <a:lnTo>
                      <a:pt x="198" y="289"/>
                    </a:lnTo>
                    <a:lnTo>
                      <a:pt x="202" y="277"/>
                    </a:lnTo>
                    <a:lnTo>
                      <a:pt x="205" y="264"/>
                    </a:lnTo>
                    <a:lnTo>
                      <a:pt x="209" y="240"/>
                    </a:lnTo>
                    <a:lnTo>
                      <a:pt x="209" y="240"/>
                    </a:lnTo>
                    <a:lnTo>
                      <a:pt x="212" y="219"/>
                    </a:lnTo>
                    <a:lnTo>
                      <a:pt x="216" y="198"/>
                    </a:lnTo>
                    <a:lnTo>
                      <a:pt x="216" y="198"/>
                    </a:lnTo>
                    <a:lnTo>
                      <a:pt x="222" y="176"/>
                    </a:lnTo>
                    <a:lnTo>
                      <a:pt x="230" y="155"/>
                    </a:lnTo>
                    <a:lnTo>
                      <a:pt x="237" y="133"/>
                    </a:lnTo>
                    <a:lnTo>
                      <a:pt x="246" y="113"/>
                    </a:lnTo>
                    <a:lnTo>
                      <a:pt x="246" y="113"/>
                    </a:lnTo>
                    <a:lnTo>
                      <a:pt x="253" y="99"/>
                    </a:lnTo>
                    <a:lnTo>
                      <a:pt x="253" y="99"/>
                    </a:lnTo>
                    <a:lnTo>
                      <a:pt x="265" y="77"/>
                    </a:lnTo>
                    <a:lnTo>
                      <a:pt x="269" y="65"/>
                    </a:lnTo>
                    <a:lnTo>
                      <a:pt x="273" y="54"/>
                    </a:lnTo>
                    <a:lnTo>
                      <a:pt x="273" y="54"/>
                    </a:lnTo>
                    <a:lnTo>
                      <a:pt x="274" y="48"/>
                    </a:lnTo>
                    <a:lnTo>
                      <a:pt x="276" y="43"/>
                    </a:lnTo>
                    <a:lnTo>
                      <a:pt x="278" y="38"/>
                    </a:lnTo>
                    <a:lnTo>
                      <a:pt x="282" y="34"/>
                    </a:lnTo>
                    <a:lnTo>
                      <a:pt x="287" y="31"/>
                    </a:lnTo>
                    <a:lnTo>
                      <a:pt x="292" y="28"/>
                    </a:lnTo>
                    <a:lnTo>
                      <a:pt x="303" y="24"/>
                    </a:lnTo>
                    <a:lnTo>
                      <a:pt x="316" y="22"/>
                    </a:lnTo>
                    <a:lnTo>
                      <a:pt x="329" y="20"/>
                    </a:lnTo>
                    <a:lnTo>
                      <a:pt x="356" y="19"/>
                    </a:lnTo>
                    <a:lnTo>
                      <a:pt x="356" y="19"/>
                    </a:lnTo>
                    <a:lnTo>
                      <a:pt x="375" y="18"/>
                    </a:lnTo>
                    <a:lnTo>
                      <a:pt x="382" y="18"/>
                    </a:lnTo>
                    <a:lnTo>
                      <a:pt x="389" y="16"/>
                    </a:lnTo>
                    <a:lnTo>
                      <a:pt x="389" y="16"/>
                    </a:lnTo>
                    <a:lnTo>
                      <a:pt x="400" y="14"/>
                    </a:lnTo>
                    <a:lnTo>
                      <a:pt x="411" y="13"/>
                    </a:lnTo>
                    <a:lnTo>
                      <a:pt x="423" y="12"/>
                    </a:lnTo>
                    <a:lnTo>
                      <a:pt x="437" y="12"/>
                    </a:lnTo>
                    <a:lnTo>
                      <a:pt x="437" y="12"/>
                    </a:lnTo>
                    <a:lnTo>
                      <a:pt x="459" y="12"/>
                    </a:lnTo>
                    <a:lnTo>
                      <a:pt x="479" y="13"/>
                    </a:lnTo>
                    <a:lnTo>
                      <a:pt x="479" y="13"/>
                    </a:lnTo>
                    <a:lnTo>
                      <a:pt x="500" y="14"/>
                    </a:lnTo>
                    <a:lnTo>
                      <a:pt x="519" y="15"/>
                    </a:lnTo>
                    <a:lnTo>
                      <a:pt x="668" y="15"/>
                    </a:lnTo>
                    <a:lnTo>
                      <a:pt x="668" y="15"/>
                    </a:lnTo>
                    <a:lnTo>
                      <a:pt x="751" y="14"/>
                    </a:lnTo>
                    <a:lnTo>
                      <a:pt x="833" y="13"/>
                    </a:lnTo>
                    <a:lnTo>
                      <a:pt x="997" y="8"/>
                    </a:lnTo>
                    <a:lnTo>
                      <a:pt x="997" y="8"/>
                    </a:lnTo>
                    <a:lnTo>
                      <a:pt x="1159" y="4"/>
                    </a:lnTo>
                    <a:lnTo>
                      <a:pt x="1241" y="2"/>
                    </a:lnTo>
                    <a:lnTo>
                      <a:pt x="1323" y="2"/>
                    </a:lnTo>
                    <a:lnTo>
                      <a:pt x="1323" y="2"/>
                    </a:lnTo>
                    <a:lnTo>
                      <a:pt x="1375" y="1"/>
                    </a:lnTo>
                    <a:lnTo>
                      <a:pt x="1375" y="1"/>
                    </a:lnTo>
                    <a:lnTo>
                      <a:pt x="1427" y="0"/>
                    </a:lnTo>
                    <a:lnTo>
                      <a:pt x="1427" y="0"/>
                    </a:lnTo>
                    <a:lnTo>
                      <a:pt x="1456" y="1"/>
                    </a:lnTo>
                    <a:lnTo>
                      <a:pt x="1481" y="2"/>
                    </a:lnTo>
                    <a:lnTo>
                      <a:pt x="1481" y="2"/>
                    </a:lnTo>
                    <a:lnTo>
                      <a:pt x="1496" y="3"/>
                    </a:lnTo>
                    <a:lnTo>
                      <a:pt x="1506" y="5"/>
                    </a:lnTo>
                    <a:lnTo>
                      <a:pt x="1517" y="7"/>
                    </a:lnTo>
                    <a:lnTo>
                      <a:pt x="1526" y="12"/>
                    </a:lnTo>
                    <a:lnTo>
                      <a:pt x="1535" y="17"/>
                    </a:lnTo>
                    <a:lnTo>
                      <a:pt x="1539" y="21"/>
                    </a:lnTo>
                    <a:lnTo>
                      <a:pt x="1542" y="25"/>
                    </a:lnTo>
                    <a:lnTo>
                      <a:pt x="1545" y="29"/>
                    </a:lnTo>
                    <a:lnTo>
                      <a:pt x="1547" y="34"/>
                    </a:lnTo>
                    <a:lnTo>
                      <a:pt x="1547" y="34"/>
                    </a:lnTo>
                    <a:lnTo>
                      <a:pt x="1550" y="49"/>
                    </a:lnTo>
                    <a:lnTo>
                      <a:pt x="1552" y="63"/>
                    </a:lnTo>
                    <a:lnTo>
                      <a:pt x="1553" y="78"/>
                    </a:lnTo>
                    <a:lnTo>
                      <a:pt x="1552" y="93"/>
                    </a:lnTo>
                    <a:lnTo>
                      <a:pt x="1550" y="109"/>
                    </a:lnTo>
                    <a:lnTo>
                      <a:pt x="1548" y="123"/>
                    </a:lnTo>
                    <a:lnTo>
                      <a:pt x="1544" y="139"/>
                    </a:lnTo>
                    <a:lnTo>
                      <a:pt x="1540" y="155"/>
                    </a:lnTo>
                    <a:lnTo>
                      <a:pt x="1528" y="186"/>
                    </a:lnTo>
                    <a:lnTo>
                      <a:pt x="1516" y="216"/>
                    </a:lnTo>
                    <a:lnTo>
                      <a:pt x="1502" y="244"/>
                    </a:lnTo>
                    <a:lnTo>
                      <a:pt x="1489" y="271"/>
                    </a:lnTo>
                    <a:lnTo>
                      <a:pt x="1486" y="277"/>
                    </a:lnTo>
                    <a:lnTo>
                      <a:pt x="1486" y="277"/>
                    </a:lnTo>
                    <a:lnTo>
                      <a:pt x="1472" y="303"/>
                    </a:lnTo>
                    <a:lnTo>
                      <a:pt x="1457" y="329"/>
                    </a:lnTo>
                    <a:lnTo>
                      <a:pt x="1427" y="378"/>
                    </a:lnTo>
                    <a:lnTo>
                      <a:pt x="1427" y="378"/>
                    </a:lnTo>
                    <a:lnTo>
                      <a:pt x="1406" y="412"/>
                    </a:lnTo>
                    <a:lnTo>
                      <a:pt x="1406" y="412"/>
                    </a:lnTo>
                    <a:lnTo>
                      <a:pt x="1393" y="433"/>
                    </a:lnTo>
                    <a:lnTo>
                      <a:pt x="1382" y="456"/>
                    </a:lnTo>
                    <a:lnTo>
                      <a:pt x="1372" y="479"/>
                    </a:lnTo>
                    <a:lnTo>
                      <a:pt x="1362" y="503"/>
                    </a:lnTo>
                    <a:lnTo>
                      <a:pt x="1362" y="503"/>
                    </a:lnTo>
                    <a:lnTo>
                      <a:pt x="1346" y="540"/>
                    </a:lnTo>
                    <a:lnTo>
                      <a:pt x="1346" y="540"/>
                    </a:lnTo>
                    <a:lnTo>
                      <a:pt x="1327" y="581"/>
                    </a:lnTo>
                    <a:lnTo>
                      <a:pt x="1327" y="581"/>
                    </a:lnTo>
                    <a:lnTo>
                      <a:pt x="1315" y="608"/>
                    </a:lnTo>
                    <a:lnTo>
                      <a:pt x="1302" y="633"/>
                    </a:lnTo>
                    <a:lnTo>
                      <a:pt x="1292" y="660"/>
                    </a:lnTo>
                    <a:lnTo>
                      <a:pt x="1284" y="689"/>
                    </a:lnTo>
                    <a:lnTo>
                      <a:pt x="1284" y="689"/>
                    </a:lnTo>
                    <a:lnTo>
                      <a:pt x="1277" y="715"/>
                    </a:lnTo>
                    <a:lnTo>
                      <a:pt x="1277" y="715"/>
                    </a:lnTo>
                    <a:lnTo>
                      <a:pt x="1272" y="735"/>
                    </a:lnTo>
                    <a:lnTo>
                      <a:pt x="1267" y="755"/>
                    </a:lnTo>
                    <a:lnTo>
                      <a:pt x="1264" y="765"/>
                    </a:lnTo>
                    <a:lnTo>
                      <a:pt x="1261" y="773"/>
                    </a:lnTo>
                    <a:lnTo>
                      <a:pt x="1256" y="783"/>
                    </a:lnTo>
                    <a:lnTo>
                      <a:pt x="1251" y="790"/>
                    </a:lnTo>
                    <a:lnTo>
                      <a:pt x="1251" y="790"/>
                    </a:lnTo>
                    <a:lnTo>
                      <a:pt x="1248" y="794"/>
                    </a:lnTo>
                    <a:lnTo>
                      <a:pt x="1244" y="796"/>
                    </a:lnTo>
                    <a:lnTo>
                      <a:pt x="1240" y="798"/>
                    </a:lnTo>
                    <a:lnTo>
                      <a:pt x="1235" y="798"/>
                    </a:lnTo>
                    <a:lnTo>
                      <a:pt x="1235" y="79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83" name="文本框 18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683311" y="5183469"/>
              <a:ext cx="3220722" cy="830997"/>
            </a:xfrm>
            <a:prstGeom prst="rect">
              <a:avLst/>
            </a:prstGeom>
            <a:noFill/>
            <a:effectLst/>
          </p:spPr>
          <p:txBody>
            <a:bodyPr wrap="square" rtlCol="0">
              <a:spAutoFit/>
            </a:bodyPr>
            <a:lstStyle/>
            <a:p>
              <a:r>
                <a:rPr lang="zh-CN" altLang="en-US" sz="2400" b="1" dirty="0">
                  <a:solidFill>
                    <a:schemeClr val="accent6">
                      <a:lumMod val="75000"/>
                    </a:schemeClr>
                  </a:solidFill>
                  <a:latin typeface="幼圆" panose="02010509060101010101" pitchFamily="49" charset="-122"/>
                  <a:ea typeface="幼圆" panose="02010509060101010101" pitchFamily="49" charset="-122"/>
                </a:rPr>
                <a:t>中文发音不标准导致翻译不正确</a:t>
              </a:r>
              <a:endParaRPr lang="en-US" altLang="zh-CN" sz="3600" b="1" dirty="0">
                <a:solidFill>
                  <a:schemeClr val="accent6">
                    <a:lumMod val="75000"/>
                  </a:schemeClr>
                </a:solidFill>
                <a:latin typeface="幼圆" panose="02010509060101010101" pitchFamily="49" charset="-122"/>
                <a:ea typeface="幼圆" panose="02010509060101010101" pitchFamily="49" charset="-122"/>
              </a:endParaRPr>
            </a:p>
          </p:txBody>
        </p:sp>
      </p:grpSp>
      <p:grpSp>
        <p:nvGrpSpPr>
          <p:cNvPr id="6" name="组合 5">
            <a:extLst>
              <a:ext uri="{FF2B5EF4-FFF2-40B4-BE49-F238E27FC236}">
                <a16:creationId xmlns:a16="http://schemas.microsoft.com/office/drawing/2014/main" id="{8F25A48B-C148-4EA9-A0EC-C522B1D46D21}"/>
              </a:ext>
            </a:extLst>
          </p:cNvPr>
          <p:cNvGrpSpPr/>
          <p:nvPr/>
        </p:nvGrpSpPr>
        <p:grpSpPr>
          <a:xfrm>
            <a:off x="725563" y="4495314"/>
            <a:ext cx="4197524" cy="1554654"/>
            <a:chOff x="651558" y="4725281"/>
            <a:chExt cx="4197524" cy="1554654"/>
          </a:xfrm>
        </p:grpSpPr>
        <p:grpSp>
          <p:nvGrpSpPr>
            <p:cNvPr id="90" name="组合 89"/>
            <p:cNvGrpSpPr/>
            <p:nvPr/>
          </p:nvGrpSpPr>
          <p:grpSpPr>
            <a:xfrm>
              <a:off x="651558" y="4725281"/>
              <a:ext cx="2044994" cy="1554654"/>
              <a:chOff x="4095751" y="2149476"/>
              <a:chExt cx="854074" cy="649288"/>
            </a:xfrm>
            <a:solidFill>
              <a:srgbClr val="76AADB"/>
            </a:solidFill>
          </p:grpSpPr>
          <p:sp>
            <p:nvSpPr>
              <p:cNvPr id="91" name="Freeform 981"/>
              <p:cNvSpPr>
                <a:spLocks/>
              </p:cNvSpPr>
              <p:nvPr/>
            </p:nvSpPr>
            <p:spPr bwMode="auto">
              <a:xfrm>
                <a:off x="4114801" y="2484438"/>
                <a:ext cx="41275" cy="42863"/>
              </a:xfrm>
              <a:custGeom>
                <a:avLst/>
                <a:gdLst/>
                <a:ahLst/>
                <a:cxnLst>
                  <a:cxn ang="0">
                    <a:pos x="72" y="1"/>
                  </a:cxn>
                  <a:cxn ang="0">
                    <a:pos x="72" y="1"/>
                  </a:cxn>
                  <a:cxn ang="0">
                    <a:pos x="51" y="17"/>
                  </a:cxn>
                  <a:cxn ang="0">
                    <a:pos x="33" y="34"/>
                  </a:cxn>
                  <a:cxn ang="0">
                    <a:pos x="23" y="45"/>
                  </a:cxn>
                  <a:cxn ang="0">
                    <a:pos x="15" y="54"/>
                  </a:cxn>
                  <a:cxn ang="0">
                    <a:pos x="8" y="64"/>
                  </a:cxn>
                  <a:cxn ang="0">
                    <a:pos x="1" y="76"/>
                  </a:cxn>
                  <a:cxn ang="0">
                    <a:pos x="1" y="76"/>
                  </a:cxn>
                  <a:cxn ang="0">
                    <a:pos x="0" y="78"/>
                  </a:cxn>
                  <a:cxn ang="0">
                    <a:pos x="1" y="79"/>
                  </a:cxn>
                  <a:cxn ang="0">
                    <a:pos x="2" y="81"/>
                  </a:cxn>
                  <a:cxn ang="0">
                    <a:pos x="3" y="82"/>
                  </a:cxn>
                  <a:cxn ang="0">
                    <a:pos x="4" y="83"/>
                  </a:cxn>
                  <a:cxn ang="0">
                    <a:pos x="6" y="83"/>
                  </a:cxn>
                  <a:cxn ang="0">
                    <a:pos x="8" y="82"/>
                  </a:cxn>
                  <a:cxn ang="0">
                    <a:pos x="9" y="80"/>
                  </a:cxn>
                  <a:cxn ang="0">
                    <a:pos x="9" y="80"/>
                  </a:cxn>
                  <a:cxn ang="0">
                    <a:pos x="15" y="70"/>
                  </a:cxn>
                  <a:cxn ang="0">
                    <a:pos x="23" y="60"/>
                  </a:cxn>
                  <a:cxn ang="0">
                    <a:pos x="31" y="51"/>
                  </a:cxn>
                  <a:cxn ang="0">
                    <a:pos x="39" y="42"/>
                  </a:cxn>
                  <a:cxn ang="0">
                    <a:pos x="58" y="25"/>
                  </a:cxn>
                  <a:cxn ang="0">
                    <a:pos x="77" y="9"/>
                  </a:cxn>
                  <a:cxn ang="0">
                    <a:pos x="77" y="9"/>
                  </a:cxn>
                  <a:cxn ang="0">
                    <a:pos x="78" y="7"/>
                  </a:cxn>
                  <a:cxn ang="0">
                    <a:pos x="79" y="6"/>
                  </a:cxn>
                  <a:cxn ang="0">
                    <a:pos x="78" y="2"/>
                  </a:cxn>
                  <a:cxn ang="0">
                    <a:pos x="77" y="1"/>
                  </a:cxn>
                  <a:cxn ang="0">
                    <a:pos x="75" y="0"/>
                  </a:cxn>
                  <a:cxn ang="0">
                    <a:pos x="74" y="0"/>
                  </a:cxn>
                  <a:cxn ang="0">
                    <a:pos x="72" y="1"/>
                  </a:cxn>
                  <a:cxn ang="0">
                    <a:pos x="72" y="1"/>
                  </a:cxn>
                </a:cxnLst>
                <a:rect l="0" t="0" r="r" b="b"/>
                <a:pathLst>
                  <a:path w="79" h="83">
                    <a:moveTo>
                      <a:pt x="72" y="1"/>
                    </a:moveTo>
                    <a:lnTo>
                      <a:pt x="72" y="1"/>
                    </a:lnTo>
                    <a:lnTo>
                      <a:pt x="51" y="17"/>
                    </a:lnTo>
                    <a:lnTo>
                      <a:pt x="33" y="34"/>
                    </a:lnTo>
                    <a:lnTo>
                      <a:pt x="23" y="45"/>
                    </a:lnTo>
                    <a:lnTo>
                      <a:pt x="15" y="54"/>
                    </a:lnTo>
                    <a:lnTo>
                      <a:pt x="8" y="64"/>
                    </a:lnTo>
                    <a:lnTo>
                      <a:pt x="1" y="76"/>
                    </a:lnTo>
                    <a:lnTo>
                      <a:pt x="1" y="76"/>
                    </a:lnTo>
                    <a:lnTo>
                      <a:pt x="0" y="78"/>
                    </a:lnTo>
                    <a:lnTo>
                      <a:pt x="1" y="79"/>
                    </a:lnTo>
                    <a:lnTo>
                      <a:pt x="2" y="81"/>
                    </a:lnTo>
                    <a:lnTo>
                      <a:pt x="3" y="82"/>
                    </a:lnTo>
                    <a:lnTo>
                      <a:pt x="4" y="83"/>
                    </a:lnTo>
                    <a:lnTo>
                      <a:pt x="6" y="83"/>
                    </a:lnTo>
                    <a:lnTo>
                      <a:pt x="8" y="82"/>
                    </a:lnTo>
                    <a:lnTo>
                      <a:pt x="9" y="80"/>
                    </a:lnTo>
                    <a:lnTo>
                      <a:pt x="9" y="80"/>
                    </a:lnTo>
                    <a:lnTo>
                      <a:pt x="15" y="70"/>
                    </a:lnTo>
                    <a:lnTo>
                      <a:pt x="23" y="60"/>
                    </a:lnTo>
                    <a:lnTo>
                      <a:pt x="31" y="51"/>
                    </a:lnTo>
                    <a:lnTo>
                      <a:pt x="39" y="42"/>
                    </a:lnTo>
                    <a:lnTo>
                      <a:pt x="58" y="25"/>
                    </a:lnTo>
                    <a:lnTo>
                      <a:pt x="77" y="9"/>
                    </a:lnTo>
                    <a:lnTo>
                      <a:pt x="77" y="9"/>
                    </a:lnTo>
                    <a:lnTo>
                      <a:pt x="78" y="7"/>
                    </a:lnTo>
                    <a:lnTo>
                      <a:pt x="79" y="6"/>
                    </a:lnTo>
                    <a:lnTo>
                      <a:pt x="78" y="2"/>
                    </a:lnTo>
                    <a:lnTo>
                      <a:pt x="77" y="1"/>
                    </a:lnTo>
                    <a:lnTo>
                      <a:pt x="75" y="0"/>
                    </a:lnTo>
                    <a:lnTo>
                      <a:pt x="74" y="0"/>
                    </a:lnTo>
                    <a:lnTo>
                      <a:pt x="72" y="1"/>
                    </a:lnTo>
                    <a:lnTo>
                      <a:pt x="7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982"/>
              <p:cNvSpPr>
                <a:spLocks/>
              </p:cNvSpPr>
              <p:nvPr/>
            </p:nvSpPr>
            <p:spPr bwMode="auto">
              <a:xfrm>
                <a:off x="4122738" y="2492376"/>
                <a:ext cx="60325" cy="63500"/>
              </a:xfrm>
              <a:custGeom>
                <a:avLst/>
                <a:gdLst/>
                <a:ahLst/>
                <a:cxnLst>
                  <a:cxn ang="0">
                    <a:pos x="106" y="1"/>
                  </a:cxn>
                  <a:cxn ang="0">
                    <a:pos x="106" y="1"/>
                  </a:cxn>
                  <a:cxn ang="0">
                    <a:pos x="44" y="63"/>
                  </a:cxn>
                  <a:cxn ang="0">
                    <a:pos x="44" y="63"/>
                  </a:cxn>
                  <a:cxn ang="0">
                    <a:pos x="20" y="87"/>
                  </a:cxn>
                  <a:cxn ang="0">
                    <a:pos x="10" y="99"/>
                  </a:cxn>
                  <a:cxn ang="0">
                    <a:pos x="4" y="105"/>
                  </a:cxn>
                  <a:cxn ang="0">
                    <a:pos x="0" y="113"/>
                  </a:cxn>
                  <a:cxn ang="0">
                    <a:pos x="0" y="113"/>
                  </a:cxn>
                  <a:cxn ang="0">
                    <a:pos x="0" y="115"/>
                  </a:cxn>
                  <a:cxn ang="0">
                    <a:pos x="0" y="117"/>
                  </a:cxn>
                  <a:cxn ang="0">
                    <a:pos x="2" y="119"/>
                  </a:cxn>
                  <a:cxn ang="0">
                    <a:pos x="4" y="120"/>
                  </a:cxn>
                  <a:cxn ang="0">
                    <a:pos x="6" y="120"/>
                  </a:cxn>
                  <a:cxn ang="0">
                    <a:pos x="7" y="119"/>
                  </a:cxn>
                  <a:cxn ang="0">
                    <a:pos x="8" y="118"/>
                  </a:cxn>
                  <a:cxn ang="0">
                    <a:pos x="8" y="118"/>
                  </a:cxn>
                  <a:cxn ang="0">
                    <a:pos x="13" y="110"/>
                  </a:cxn>
                  <a:cxn ang="0">
                    <a:pos x="18" y="103"/>
                  </a:cxn>
                  <a:cxn ang="0">
                    <a:pos x="30" y="90"/>
                  </a:cxn>
                  <a:cxn ang="0">
                    <a:pos x="55" y="65"/>
                  </a:cxn>
                  <a:cxn ang="0">
                    <a:pos x="55" y="65"/>
                  </a:cxn>
                  <a:cxn ang="0">
                    <a:pos x="113" y="7"/>
                  </a:cxn>
                  <a:cxn ang="0">
                    <a:pos x="113" y="7"/>
                  </a:cxn>
                  <a:cxn ang="0">
                    <a:pos x="114" y="6"/>
                  </a:cxn>
                  <a:cxn ang="0">
                    <a:pos x="114" y="4"/>
                  </a:cxn>
                  <a:cxn ang="0">
                    <a:pos x="114" y="2"/>
                  </a:cxn>
                  <a:cxn ang="0">
                    <a:pos x="113" y="1"/>
                  </a:cxn>
                  <a:cxn ang="0">
                    <a:pos x="111" y="0"/>
                  </a:cxn>
                  <a:cxn ang="0">
                    <a:pos x="110" y="0"/>
                  </a:cxn>
                  <a:cxn ang="0">
                    <a:pos x="108" y="0"/>
                  </a:cxn>
                  <a:cxn ang="0">
                    <a:pos x="106" y="1"/>
                  </a:cxn>
                  <a:cxn ang="0">
                    <a:pos x="106" y="1"/>
                  </a:cxn>
                </a:cxnLst>
                <a:rect l="0" t="0" r="r" b="b"/>
                <a:pathLst>
                  <a:path w="114" h="120">
                    <a:moveTo>
                      <a:pt x="106" y="1"/>
                    </a:moveTo>
                    <a:lnTo>
                      <a:pt x="106" y="1"/>
                    </a:lnTo>
                    <a:lnTo>
                      <a:pt x="44" y="63"/>
                    </a:lnTo>
                    <a:lnTo>
                      <a:pt x="44" y="63"/>
                    </a:lnTo>
                    <a:lnTo>
                      <a:pt x="20" y="87"/>
                    </a:lnTo>
                    <a:lnTo>
                      <a:pt x="10" y="99"/>
                    </a:lnTo>
                    <a:lnTo>
                      <a:pt x="4" y="105"/>
                    </a:lnTo>
                    <a:lnTo>
                      <a:pt x="0" y="113"/>
                    </a:lnTo>
                    <a:lnTo>
                      <a:pt x="0" y="113"/>
                    </a:lnTo>
                    <a:lnTo>
                      <a:pt x="0" y="115"/>
                    </a:lnTo>
                    <a:lnTo>
                      <a:pt x="0" y="117"/>
                    </a:lnTo>
                    <a:lnTo>
                      <a:pt x="2" y="119"/>
                    </a:lnTo>
                    <a:lnTo>
                      <a:pt x="4" y="120"/>
                    </a:lnTo>
                    <a:lnTo>
                      <a:pt x="6" y="120"/>
                    </a:lnTo>
                    <a:lnTo>
                      <a:pt x="7" y="119"/>
                    </a:lnTo>
                    <a:lnTo>
                      <a:pt x="8" y="118"/>
                    </a:lnTo>
                    <a:lnTo>
                      <a:pt x="8" y="118"/>
                    </a:lnTo>
                    <a:lnTo>
                      <a:pt x="13" y="110"/>
                    </a:lnTo>
                    <a:lnTo>
                      <a:pt x="18" y="103"/>
                    </a:lnTo>
                    <a:lnTo>
                      <a:pt x="30" y="90"/>
                    </a:lnTo>
                    <a:lnTo>
                      <a:pt x="55" y="65"/>
                    </a:lnTo>
                    <a:lnTo>
                      <a:pt x="55" y="65"/>
                    </a:lnTo>
                    <a:lnTo>
                      <a:pt x="113" y="7"/>
                    </a:lnTo>
                    <a:lnTo>
                      <a:pt x="113" y="7"/>
                    </a:lnTo>
                    <a:lnTo>
                      <a:pt x="114" y="6"/>
                    </a:lnTo>
                    <a:lnTo>
                      <a:pt x="114" y="4"/>
                    </a:lnTo>
                    <a:lnTo>
                      <a:pt x="114" y="2"/>
                    </a:lnTo>
                    <a:lnTo>
                      <a:pt x="113" y="1"/>
                    </a:lnTo>
                    <a:lnTo>
                      <a:pt x="111" y="0"/>
                    </a:lnTo>
                    <a:lnTo>
                      <a:pt x="110" y="0"/>
                    </a:lnTo>
                    <a:lnTo>
                      <a:pt x="108" y="0"/>
                    </a:lnTo>
                    <a:lnTo>
                      <a:pt x="106" y="1"/>
                    </a:lnTo>
                    <a:lnTo>
                      <a:pt x="10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983"/>
              <p:cNvSpPr>
                <a:spLocks/>
              </p:cNvSpPr>
              <p:nvPr/>
            </p:nvSpPr>
            <p:spPr bwMode="auto">
              <a:xfrm>
                <a:off x="4133851" y="2506663"/>
                <a:ext cx="88900" cy="85725"/>
              </a:xfrm>
              <a:custGeom>
                <a:avLst/>
                <a:gdLst/>
                <a:ahLst/>
                <a:cxnLst>
                  <a:cxn ang="0">
                    <a:pos x="161" y="1"/>
                  </a:cxn>
                  <a:cxn ang="0">
                    <a:pos x="161" y="1"/>
                  </a:cxn>
                  <a:cxn ang="0">
                    <a:pos x="141" y="21"/>
                  </a:cxn>
                  <a:cxn ang="0">
                    <a:pos x="122" y="41"/>
                  </a:cxn>
                  <a:cxn ang="0">
                    <a:pos x="82" y="79"/>
                  </a:cxn>
                  <a:cxn ang="0">
                    <a:pos x="41" y="118"/>
                  </a:cxn>
                  <a:cxn ang="0">
                    <a:pos x="2" y="156"/>
                  </a:cxn>
                  <a:cxn ang="0">
                    <a:pos x="2" y="156"/>
                  </a:cxn>
                  <a:cxn ang="0">
                    <a:pos x="0" y="158"/>
                  </a:cxn>
                  <a:cxn ang="0">
                    <a:pos x="0" y="160"/>
                  </a:cxn>
                  <a:cxn ang="0">
                    <a:pos x="1" y="161"/>
                  </a:cxn>
                  <a:cxn ang="0">
                    <a:pos x="2" y="163"/>
                  </a:cxn>
                  <a:cxn ang="0">
                    <a:pos x="3" y="164"/>
                  </a:cxn>
                  <a:cxn ang="0">
                    <a:pos x="5" y="164"/>
                  </a:cxn>
                  <a:cxn ang="0">
                    <a:pos x="6" y="164"/>
                  </a:cxn>
                  <a:cxn ang="0">
                    <a:pos x="8" y="163"/>
                  </a:cxn>
                  <a:cxn ang="0">
                    <a:pos x="8" y="163"/>
                  </a:cxn>
                  <a:cxn ang="0">
                    <a:pos x="49" y="125"/>
                  </a:cxn>
                  <a:cxn ang="0">
                    <a:pos x="89" y="87"/>
                  </a:cxn>
                  <a:cxn ang="0">
                    <a:pos x="128" y="48"/>
                  </a:cxn>
                  <a:cxn ang="0">
                    <a:pos x="148" y="29"/>
                  </a:cxn>
                  <a:cxn ang="0">
                    <a:pos x="167" y="8"/>
                  </a:cxn>
                  <a:cxn ang="0">
                    <a:pos x="167" y="8"/>
                  </a:cxn>
                  <a:cxn ang="0">
                    <a:pos x="168" y="6"/>
                  </a:cxn>
                  <a:cxn ang="0">
                    <a:pos x="168" y="4"/>
                  </a:cxn>
                  <a:cxn ang="0">
                    <a:pos x="168" y="3"/>
                  </a:cxn>
                  <a:cxn ang="0">
                    <a:pos x="167" y="1"/>
                  </a:cxn>
                  <a:cxn ang="0">
                    <a:pos x="165" y="0"/>
                  </a:cxn>
                  <a:cxn ang="0">
                    <a:pos x="164" y="0"/>
                  </a:cxn>
                  <a:cxn ang="0">
                    <a:pos x="162" y="0"/>
                  </a:cxn>
                  <a:cxn ang="0">
                    <a:pos x="161" y="1"/>
                  </a:cxn>
                  <a:cxn ang="0">
                    <a:pos x="161" y="1"/>
                  </a:cxn>
                </a:cxnLst>
                <a:rect l="0" t="0" r="r" b="b"/>
                <a:pathLst>
                  <a:path w="168" h="164">
                    <a:moveTo>
                      <a:pt x="161" y="1"/>
                    </a:moveTo>
                    <a:lnTo>
                      <a:pt x="161" y="1"/>
                    </a:lnTo>
                    <a:lnTo>
                      <a:pt x="141" y="21"/>
                    </a:lnTo>
                    <a:lnTo>
                      <a:pt x="122" y="41"/>
                    </a:lnTo>
                    <a:lnTo>
                      <a:pt x="82" y="79"/>
                    </a:lnTo>
                    <a:lnTo>
                      <a:pt x="41" y="118"/>
                    </a:lnTo>
                    <a:lnTo>
                      <a:pt x="2" y="156"/>
                    </a:lnTo>
                    <a:lnTo>
                      <a:pt x="2" y="156"/>
                    </a:lnTo>
                    <a:lnTo>
                      <a:pt x="0" y="158"/>
                    </a:lnTo>
                    <a:lnTo>
                      <a:pt x="0" y="160"/>
                    </a:lnTo>
                    <a:lnTo>
                      <a:pt x="1" y="161"/>
                    </a:lnTo>
                    <a:lnTo>
                      <a:pt x="2" y="163"/>
                    </a:lnTo>
                    <a:lnTo>
                      <a:pt x="3" y="164"/>
                    </a:lnTo>
                    <a:lnTo>
                      <a:pt x="5" y="164"/>
                    </a:lnTo>
                    <a:lnTo>
                      <a:pt x="6" y="164"/>
                    </a:lnTo>
                    <a:lnTo>
                      <a:pt x="8" y="163"/>
                    </a:lnTo>
                    <a:lnTo>
                      <a:pt x="8" y="163"/>
                    </a:lnTo>
                    <a:lnTo>
                      <a:pt x="49" y="125"/>
                    </a:lnTo>
                    <a:lnTo>
                      <a:pt x="89" y="87"/>
                    </a:lnTo>
                    <a:lnTo>
                      <a:pt x="128" y="48"/>
                    </a:lnTo>
                    <a:lnTo>
                      <a:pt x="148" y="29"/>
                    </a:lnTo>
                    <a:lnTo>
                      <a:pt x="167" y="8"/>
                    </a:lnTo>
                    <a:lnTo>
                      <a:pt x="167" y="8"/>
                    </a:lnTo>
                    <a:lnTo>
                      <a:pt x="168" y="6"/>
                    </a:lnTo>
                    <a:lnTo>
                      <a:pt x="168" y="4"/>
                    </a:lnTo>
                    <a:lnTo>
                      <a:pt x="168" y="3"/>
                    </a:lnTo>
                    <a:lnTo>
                      <a:pt x="167" y="1"/>
                    </a:lnTo>
                    <a:lnTo>
                      <a:pt x="165" y="0"/>
                    </a:lnTo>
                    <a:lnTo>
                      <a:pt x="164" y="0"/>
                    </a:lnTo>
                    <a:lnTo>
                      <a:pt x="162" y="0"/>
                    </a:lnTo>
                    <a:lnTo>
                      <a:pt x="161" y="1"/>
                    </a:lnTo>
                    <a:lnTo>
                      <a:pt x="161"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984"/>
              <p:cNvSpPr>
                <a:spLocks/>
              </p:cNvSpPr>
              <p:nvPr/>
            </p:nvSpPr>
            <p:spPr bwMode="auto">
              <a:xfrm>
                <a:off x="4135438" y="2541588"/>
                <a:ext cx="88900" cy="87313"/>
              </a:xfrm>
              <a:custGeom>
                <a:avLst/>
                <a:gdLst/>
                <a:ahLst/>
                <a:cxnLst>
                  <a:cxn ang="0">
                    <a:pos x="162" y="1"/>
                  </a:cxn>
                  <a:cxn ang="0">
                    <a:pos x="162" y="1"/>
                  </a:cxn>
                  <a:cxn ang="0">
                    <a:pos x="150" y="9"/>
                  </a:cxn>
                  <a:cxn ang="0">
                    <a:pos x="140" y="19"/>
                  </a:cxn>
                  <a:cxn ang="0">
                    <a:pos x="119" y="37"/>
                  </a:cxn>
                  <a:cxn ang="0">
                    <a:pos x="81" y="78"/>
                  </a:cxn>
                  <a:cxn ang="0">
                    <a:pos x="81" y="78"/>
                  </a:cxn>
                  <a:cxn ang="0">
                    <a:pos x="71" y="88"/>
                  </a:cxn>
                  <a:cxn ang="0">
                    <a:pos x="58" y="97"/>
                  </a:cxn>
                  <a:cxn ang="0">
                    <a:pos x="47" y="107"/>
                  </a:cxn>
                  <a:cxn ang="0">
                    <a:pos x="35" y="116"/>
                  </a:cxn>
                  <a:cxn ang="0">
                    <a:pos x="35" y="116"/>
                  </a:cxn>
                  <a:cxn ang="0">
                    <a:pos x="26" y="126"/>
                  </a:cxn>
                  <a:cxn ang="0">
                    <a:pos x="17" y="136"/>
                  </a:cxn>
                  <a:cxn ang="0">
                    <a:pos x="8" y="147"/>
                  </a:cxn>
                  <a:cxn ang="0">
                    <a:pos x="1" y="158"/>
                  </a:cxn>
                  <a:cxn ang="0">
                    <a:pos x="1" y="158"/>
                  </a:cxn>
                  <a:cxn ang="0">
                    <a:pos x="0" y="160"/>
                  </a:cxn>
                  <a:cxn ang="0">
                    <a:pos x="0" y="162"/>
                  </a:cxn>
                  <a:cxn ang="0">
                    <a:pos x="1" y="163"/>
                  </a:cxn>
                  <a:cxn ang="0">
                    <a:pos x="2" y="165"/>
                  </a:cxn>
                  <a:cxn ang="0">
                    <a:pos x="4" y="165"/>
                  </a:cxn>
                  <a:cxn ang="0">
                    <a:pos x="6" y="165"/>
                  </a:cxn>
                  <a:cxn ang="0">
                    <a:pos x="7" y="165"/>
                  </a:cxn>
                  <a:cxn ang="0">
                    <a:pos x="9" y="163"/>
                  </a:cxn>
                  <a:cxn ang="0">
                    <a:pos x="9" y="163"/>
                  </a:cxn>
                  <a:cxn ang="0">
                    <a:pos x="17" y="152"/>
                  </a:cxn>
                  <a:cxn ang="0">
                    <a:pos x="25" y="142"/>
                  </a:cxn>
                  <a:cxn ang="0">
                    <a:pos x="33" y="132"/>
                  </a:cxn>
                  <a:cxn ang="0">
                    <a:pos x="43" y="123"/>
                  </a:cxn>
                  <a:cxn ang="0">
                    <a:pos x="62" y="106"/>
                  </a:cxn>
                  <a:cxn ang="0">
                    <a:pos x="82" y="89"/>
                  </a:cxn>
                  <a:cxn ang="0">
                    <a:pos x="82" y="89"/>
                  </a:cxn>
                  <a:cxn ang="0">
                    <a:pos x="92" y="80"/>
                  </a:cxn>
                  <a:cxn ang="0">
                    <a:pos x="103" y="69"/>
                  </a:cxn>
                  <a:cxn ang="0">
                    <a:pos x="120" y="49"/>
                  </a:cxn>
                  <a:cxn ang="0">
                    <a:pos x="120" y="49"/>
                  </a:cxn>
                  <a:cxn ang="0">
                    <a:pos x="132" y="38"/>
                  </a:cxn>
                  <a:cxn ang="0">
                    <a:pos x="142" y="28"/>
                  </a:cxn>
                  <a:cxn ang="0">
                    <a:pos x="166" y="9"/>
                  </a:cxn>
                  <a:cxn ang="0">
                    <a:pos x="166" y="9"/>
                  </a:cxn>
                  <a:cxn ang="0">
                    <a:pos x="168" y="7"/>
                  </a:cxn>
                  <a:cxn ang="0">
                    <a:pos x="168" y="6"/>
                  </a:cxn>
                  <a:cxn ang="0">
                    <a:pos x="167" y="2"/>
                  </a:cxn>
                  <a:cxn ang="0">
                    <a:pos x="166" y="1"/>
                  </a:cxn>
                  <a:cxn ang="0">
                    <a:pos x="165" y="0"/>
                  </a:cxn>
                  <a:cxn ang="0">
                    <a:pos x="163" y="0"/>
                  </a:cxn>
                  <a:cxn ang="0">
                    <a:pos x="162" y="1"/>
                  </a:cxn>
                  <a:cxn ang="0">
                    <a:pos x="162" y="1"/>
                  </a:cxn>
                </a:cxnLst>
                <a:rect l="0" t="0" r="r" b="b"/>
                <a:pathLst>
                  <a:path w="168" h="165">
                    <a:moveTo>
                      <a:pt x="162" y="1"/>
                    </a:moveTo>
                    <a:lnTo>
                      <a:pt x="162" y="1"/>
                    </a:lnTo>
                    <a:lnTo>
                      <a:pt x="150" y="9"/>
                    </a:lnTo>
                    <a:lnTo>
                      <a:pt x="140" y="19"/>
                    </a:lnTo>
                    <a:lnTo>
                      <a:pt x="119" y="37"/>
                    </a:lnTo>
                    <a:lnTo>
                      <a:pt x="81" y="78"/>
                    </a:lnTo>
                    <a:lnTo>
                      <a:pt x="81" y="78"/>
                    </a:lnTo>
                    <a:lnTo>
                      <a:pt x="71" y="88"/>
                    </a:lnTo>
                    <a:lnTo>
                      <a:pt x="58" y="97"/>
                    </a:lnTo>
                    <a:lnTo>
                      <a:pt x="47" y="107"/>
                    </a:lnTo>
                    <a:lnTo>
                      <a:pt x="35" y="116"/>
                    </a:lnTo>
                    <a:lnTo>
                      <a:pt x="35" y="116"/>
                    </a:lnTo>
                    <a:lnTo>
                      <a:pt x="26" y="126"/>
                    </a:lnTo>
                    <a:lnTo>
                      <a:pt x="17" y="136"/>
                    </a:lnTo>
                    <a:lnTo>
                      <a:pt x="8" y="147"/>
                    </a:lnTo>
                    <a:lnTo>
                      <a:pt x="1" y="158"/>
                    </a:lnTo>
                    <a:lnTo>
                      <a:pt x="1" y="158"/>
                    </a:lnTo>
                    <a:lnTo>
                      <a:pt x="0" y="160"/>
                    </a:lnTo>
                    <a:lnTo>
                      <a:pt x="0" y="162"/>
                    </a:lnTo>
                    <a:lnTo>
                      <a:pt x="1" y="163"/>
                    </a:lnTo>
                    <a:lnTo>
                      <a:pt x="2" y="165"/>
                    </a:lnTo>
                    <a:lnTo>
                      <a:pt x="4" y="165"/>
                    </a:lnTo>
                    <a:lnTo>
                      <a:pt x="6" y="165"/>
                    </a:lnTo>
                    <a:lnTo>
                      <a:pt x="7" y="165"/>
                    </a:lnTo>
                    <a:lnTo>
                      <a:pt x="9" y="163"/>
                    </a:lnTo>
                    <a:lnTo>
                      <a:pt x="9" y="163"/>
                    </a:lnTo>
                    <a:lnTo>
                      <a:pt x="17" y="152"/>
                    </a:lnTo>
                    <a:lnTo>
                      <a:pt x="25" y="142"/>
                    </a:lnTo>
                    <a:lnTo>
                      <a:pt x="33" y="132"/>
                    </a:lnTo>
                    <a:lnTo>
                      <a:pt x="43" y="123"/>
                    </a:lnTo>
                    <a:lnTo>
                      <a:pt x="62" y="106"/>
                    </a:lnTo>
                    <a:lnTo>
                      <a:pt x="82" y="89"/>
                    </a:lnTo>
                    <a:lnTo>
                      <a:pt x="82" y="89"/>
                    </a:lnTo>
                    <a:lnTo>
                      <a:pt x="92" y="80"/>
                    </a:lnTo>
                    <a:lnTo>
                      <a:pt x="103" y="69"/>
                    </a:lnTo>
                    <a:lnTo>
                      <a:pt x="120" y="49"/>
                    </a:lnTo>
                    <a:lnTo>
                      <a:pt x="120" y="49"/>
                    </a:lnTo>
                    <a:lnTo>
                      <a:pt x="132" y="38"/>
                    </a:lnTo>
                    <a:lnTo>
                      <a:pt x="142" y="28"/>
                    </a:lnTo>
                    <a:lnTo>
                      <a:pt x="166" y="9"/>
                    </a:lnTo>
                    <a:lnTo>
                      <a:pt x="166" y="9"/>
                    </a:lnTo>
                    <a:lnTo>
                      <a:pt x="168" y="7"/>
                    </a:lnTo>
                    <a:lnTo>
                      <a:pt x="168" y="6"/>
                    </a:lnTo>
                    <a:lnTo>
                      <a:pt x="167" y="2"/>
                    </a:lnTo>
                    <a:lnTo>
                      <a:pt x="166" y="1"/>
                    </a:lnTo>
                    <a:lnTo>
                      <a:pt x="165" y="0"/>
                    </a:lnTo>
                    <a:lnTo>
                      <a:pt x="163" y="0"/>
                    </a:lnTo>
                    <a:lnTo>
                      <a:pt x="162" y="1"/>
                    </a:lnTo>
                    <a:lnTo>
                      <a:pt x="16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985"/>
              <p:cNvSpPr>
                <a:spLocks/>
              </p:cNvSpPr>
              <p:nvPr/>
            </p:nvSpPr>
            <p:spPr bwMode="auto">
              <a:xfrm>
                <a:off x="4129088" y="2597151"/>
                <a:ext cx="71438" cy="68263"/>
              </a:xfrm>
              <a:custGeom>
                <a:avLst/>
                <a:gdLst/>
                <a:ahLst/>
                <a:cxnLst>
                  <a:cxn ang="0">
                    <a:pos x="125" y="1"/>
                  </a:cxn>
                  <a:cxn ang="0">
                    <a:pos x="125" y="1"/>
                  </a:cxn>
                  <a:cxn ang="0">
                    <a:pos x="108" y="14"/>
                  </a:cxn>
                  <a:cxn ang="0">
                    <a:pos x="94" y="29"/>
                  </a:cxn>
                  <a:cxn ang="0">
                    <a:pos x="65" y="60"/>
                  </a:cxn>
                  <a:cxn ang="0">
                    <a:pos x="65" y="60"/>
                  </a:cxn>
                  <a:cxn ang="0">
                    <a:pos x="49" y="75"/>
                  </a:cxn>
                  <a:cxn ang="0">
                    <a:pos x="34" y="91"/>
                  </a:cxn>
                  <a:cxn ang="0">
                    <a:pos x="1" y="121"/>
                  </a:cxn>
                  <a:cxn ang="0">
                    <a:pos x="1" y="121"/>
                  </a:cxn>
                  <a:cxn ang="0">
                    <a:pos x="0" y="122"/>
                  </a:cxn>
                  <a:cxn ang="0">
                    <a:pos x="0" y="124"/>
                  </a:cxn>
                  <a:cxn ang="0">
                    <a:pos x="0" y="126"/>
                  </a:cxn>
                  <a:cxn ang="0">
                    <a:pos x="1" y="127"/>
                  </a:cxn>
                  <a:cxn ang="0">
                    <a:pos x="3" y="128"/>
                  </a:cxn>
                  <a:cxn ang="0">
                    <a:pos x="4" y="129"/>
                  </a:cxn>
                  <a:cxn ang="0">
                    <a:pos x="6" y="128"/>
                  </a:cxn>
                  <a:cxn ang="0">
                    <a:pos x="8" y="127"/>
                  </a:cxn>
                  <a:cxn ang="0">
                    <a:pos x="8" y="127"/>
                  </a:cxn>
                  <a:cxn ang="0">
                    <a:pos x="38" y="100"/>
                  </a:cxn>
                  <a:cxn ang="0">
                    <a:pos x="67" y="71"/>
                  </a:cxn>
                  <a:cxn ang="0">
                    <a:pos x="67" y="71"/>
                  </a:cxn>
                  <a:cxn ang="0">
                    <a:pos x="98" y="38"/>
                  </a:cxn>
                  <a:cxn ang="0">
                    <a:pos x="115" y="22"/>
                  </a:cxn>
                  <a:cxn ang="0">
                    <a:pos x="131" y="7"/>
                  </a:cxn>
                  <a:cxn ang="0">
                    <a:pos x="131" y="7"/>
                  </a:cxn>
                  <a:cxn ang="0">
                    <a:pos x="132" y="6"/>
                  </a:cxn>
                  <a:cxn ang="0">
                    <a:pos x="133" y="4"/>
                  </a:cxn>
                  <a:cxn ang="0">
                    <a:pos x="132" y="2"/>
                  </a:cxn>
                  <a:cxn ang="0">
                    <a:pos x="131" y="1"/>
                  </a:cxn>
                  <a:cxn ang="0">
                    <a:pos x="128" y="0"/>
                  </a:cxn>
                  <a:cxn ang="0">
                    <a:pos x="127" y="0"/>
                  </a:cxn>
                  <a:cxn ang="0">
                    <a:pos x="125" y="1"/>
                  </a:cxn>
                  <a:cxn ang="0">
                    <a:pos x="125" y="1"/>
                  </a:cxn>
                </a:cxnLst>
                <a:rect l="0" t="0" r="r" b="b"/>
                <a:pathLst>
                  <a:path w="133" h="129">
                    <a:moveTo>
                      <a:pt x="125" y="1"/>
                    </a:moveTo>
                    <a:lnTo>
                      <a:pt x="125" y="1"/>
                    </a:lnTo>
                    <a:lnTo>
                      <a:pt x="108" y="14"/>
                    </a:lnTo>
                    <a:lnTo>
                      <a:pt x="94" y="29"/>
                    </a:lnTo>
                    <a:lnTo>
                      <a:pt x="65" y="60"/>
                    </a:lnTo>
                    <a:lnTo>
                      <a:pt x="65" y="60"/>
                    </a:lnTo>
                    <a:lnTo>
                      <a:pt x="49" y="75"/>
                    </a:lnTo>
                    <a:lnTo>
                      <a:pt x="34" y="91"/>
                    </a:lnTo>
                    <a:lnTo>
                      <a:pt x="1" y="121"/>
                    </a:lnTo>
                    <a:lnTo>
                      <a:pt x="1" y="121"/>
                    </a:lnTo>
                    <a:lnTo>
                      <a:pt x="0" y="122"/>
                    </a:lnTo>
                    <a:lnTo>
                      <a:pt x="0" y="124"/>
                    </a:lnTo>
                    <a:lnTo>
                      <a:pt x="0" y="126"/>
                    </a:lnTo>
                    <a:lnTo>
                      <a:pt x="1" y="127"/>
                    </a:lnTo>
                    <a:lnTo>
                      <a:pt x="3" y="128"/>
                    </a:lnTo>
                    <a:lnTo>
                      <a:pt x="4" y="129"/>
                    </a:lnTo>
                    <a:lnTo>
                      <a:pt x="6" y="128"/>
                    </a:lnTo>
                    <a:lnTo>
                      <a:pt x="8" y="127"/>
                    </a:lnTo>
                    <a:lnTo>
                      <a:pt x="8" y="127"/>
                    </a:lnTo>
                    <a:lnTo>
                      <a:pt x="38" y="100"/>
                    </a:lnTo>
                    <a:lnTo>
                      <a:pt x="67" y="71"/>
                    </a:lnTo>
                    <a:lnTo>
                      <a:pt x="67" y="71"/>
                    </a:lnTo>
                    <a:lnTo>
                      <a:pt x="98" y="38"/>
                    </a:lnTo>
                    <a:lnTo>
                      <a:pt x="115" y="22"/>
                    </a:lnTo>
                    <a:lnTo>
                      <a:pt x="131" y="7"/>
                    </a:lnTo>
                    <a:lnTo>
                      <a:pt x="131" y="7"/>
                    </a:lnTo>
                    <a:lnTo>
                      <a:pt x="132" y="6"/>
                    </a:lnTo>
                    <a:lnTo>
                      <a:pt x="133" y="4"/>
                    </a:lnTo>
                    <a:lnTo>
                      <a:pt x="132" y="2"/>
                    </a:lnTo>
                    <a:lnTo>
                      <a:pt x="131" y="1"/>
                    </a:lnTo>
                    <a:lnTo>
                      <a:pt x="128" y="0"/>
                    </a:lnTo>
                    <a:lnTo>
                      <a:pt x="127"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986"/>
              <p:cNvSpPr>
                <a:spLocks/>
              </p:cNvSpPr>
              <p:nvPr/>
            </p:nvSpPr>
            <p:spPr bwMode="auto">
              <a:xfrm>
                <a:off x="4129088" y="2630488"/>
                <a:ext cx="71438" cy="66675"/>
              </a:xfrm>
              <a:custGeom>
                <a:avLst/>
                <a:gdLst/>
                <a:ahLst/>
                <a:cxnLst>
                  <a:cxn ang="0">
                    <a:pos x="125" y="1"/>
                  </a:cxn>
                  <a:cxn ang="0">
                    <a:pos x="125" y="1"/>
                  </a:cxn>
                  <a:cxn ang="0">
                    <a:pos x="92" y="28"/>
                  </a:cxn>
                  <a:cxn ang="0">
                    <a:pos x="59" y="57"/>
                  </a:cxn>
                  <a:cxn ang="0">
                    <a:pos x="43" y="71"/>
                  </a:cxn>
                  <a:cxn ang="0">
                    <a:pos x="29" y="86"/>
                  </a:cxn>
                  <a:cxn ang="0">
                    <a:pos x="14" y="103"/>
                  </a:cxn>
                  <a:cxn ang="0">
                    <a:pos x="1" y="119"/>
                  </a:cxn>
                  <a:cxn ang="0">
                    <a:pos x="1" y="119"/>
                  </a:cxn>
                  <a:cxn ang="0">
                    <a:pos x="0" y="121"/>
                  </a:cxn>
                  <a:cxn ang="0">
                    <a:pos x="0" y="122"/>
                  </a:cxn>
                  <a:cxn ang="0">
                    <a:pos x="1" y="124"/>
                  </a:cxn>
                  <a:cxn ang="0">
                    <a:pos x="2" y="125"/>
                  </a:cxn>
                  <a:cxn ang="0">
                    <a:pos x="5" y="125"/>
                  </a:cxn>
                  <a:cxn ang="0">
                    <a:pos x="7" y="125"/>
                  </a:cxn>
                  <a:cxn ang="0">
                    <a:pos x="9" y="124"/>
                  </a:cxn>
                  <a:cxn ang="0">
                    <a:pos x="9" y="124"/>
                  </a:cxn>
                  <a:cxn ang="0">
                    <a:pos x="21" y="108"/>
                  </a:cxn>
                  <a:cxn ang="0">
                    <a:pos x="36" y="92"/>
                  </a:cxn>
                  <a:cxn ang="0">
                    <a:pos x="51" y="77"/>
                  </a:cxn>
                  <a:cxn ang="0">
                    <a:pos x="67" y="62"/>
                  </a:cxn>
                  <a:cxn ang="0">
                    <a:pos x="99" y="34"/>
                  </a:cxn>
                  <a:cxn ang="0">
                    <a:pos x="131" y="7"/>
                  </a:cxn>
                  <a:cxn ang="0">
                    <a:pos x="131" y="7"/>
                  </a:cxn>
                  <a:cxn ang="0">
                    <a:pos x="132" y="6"/>
                  </a:cxn>
                  <a:cxn ang="0">
                    <a:pos x="133" y="4"/>
                  </a:cxn>
                  <a:cxn ang="0">
                    <a:pos x="132" y="3"/>
                  </a:cxn>
                  <a:cxn ang="0">
                    <a:pos x="131" y="1"/>
                  </a:cxn>
                  <a:cxn ang="0">
                    <a:pos x="128" y="0"/>
                  </a:cxn>
                  <a:cxn ang="0">
                    <a:pos x="126" y="0"/>
                  </a:cxn>
                  <a:cxn ang="0">
                    <a:pos x="125" y="1"/>
                  </a:cxn>
                  <a:cxn ang="0">
                    <a:pos x="125" y="1"/>
                  </a:cxn>
                </a:cxnLst>
                <a:rect l="0" t="0" r="r" b="b"/>
                <a:pathLst>
                  <a:path w="133" h="125">
                    <a:moveTo>
                      <a:pt x="125" y="1"/>
                    </a:moveTo>
                    <a:lnTo>
                      <a:pt x="125" y="1"/>
                    </a:lnTo>
                    <a:lnTo>
                      <a:pt x="92" y="28"/>
                    </a:lnTo>
                    <a:lnTo>
                      <a:pt x="59" y="57"/>
                    </a:lnTo>
                    <a:lnTo>
                      <a:pt x="43" y="71"/>
                    </a:lnTo>
                    <a:lnTo>
                      <a:pt x="29" y="86"/>
                    </a:lnTo>
                    <a:lnTo>
                      <a:pt x="14" y="103"/>
                    </a:lnTo>
                    <a:lnTo>
                      <a:pt x="1" y="119"/>
                    </a:lnTo>
                    <a:lnTo>
                      <a:pt x="1" y="119"/>
                    </a:lnTo>
                    <a:lnTo>
                      <a:pt x="0" y="121"/>
                    </a:lnTo>
                    <a:lnTo>
                      <a:pt x="0" y="122"/>
                    </a:lnTo>
                    <a:lnTo>
                      <a:pt x="1" y="124"/>
                    </a:lnTo>
                    <a:lnTo>
                      <a:pt x="2" y="125"/>
                    </a:lnTo>
                    <a:lnTo>
                      <a:pt x="5" y="125"/>
                    </a:lnTo>
                    <a:lnTo>
                      <a:pt x="7" y="125"/>
                    </a:lnTo>
                    <a:lnTo>
                      <a:pt x="9" y="124"/>
                    </a:lnTo>
                    <a:lnTo>
                      <a:pt x="9" y="124"/>
                    </a:lnTo>
                    <a:lnTo>
                      <a:pt x="21" y="108"/>
                    </a:lnTo>
                    <a:lnTo>
                      <a:pt x="36" y="92"/>
                    </a:lnTo>
                    <a:lnTo>
                      <a:pt x="51" y="77"/>
                    </a:lnTo>
                    <a:lnTo>
                      <a:pt x="67" y="62"/>
                    </a:lnTo>
                    <a:lnTo>
                      <a:pt x="99" y="34"/>
                    </a:lnTo>
                    <a:lnTo>
                      <a:pt x="131" y="7"/>
                    </a:lnTo>
                    <a:lnTo>
                      <a:pt x="131" y="7"/>
                    </a:lnTo>
                    <a:lnTo>
                      <a:pt x="132" y="6"/>
                    </a:lnTo>
                    <a:lnTo>
                      <a:pt x="133" y="4"/>
                    </a:lnTo>
                    <a:lnTo>
                      <a:pt x="132" y="3"/>
                    </a:lnTo>
                    <a:lnTo>
                      <a:pt x="131" y="1"/>
                    </a:lnTo>
                    <a:lnTo>
                      <a:pt x="128" y="0"/>
                    </a:lnTo>
                    <a:lnTo>
                      <a:pt x="126" y="0"/>
                    </a:lnTo>
                    <a:lnTo>
                      <a:pt x="125" y="1"/>
                    </a:lnTo>
                    <a:lnTo>
                      <a:pt x="12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987"/>
              <p:cNvSpPr>
                <a:spLocks/>
              </p:cNvSpPr>
              <p:nvPr/>
            </p:nvSpPr>
            <p:spPr bwMode="auto">
              <a:xfrm>
                <a:off x="4127501" y="2670176"/>
                <a:ext cx="55563" cy="55563"/>
              </a:xfrm>
              <a:custGeom>
                <a:avLst/>
                <a:gdLst/>
                <a:ahLst/>
                <a:cxnLst>
                  <a:cxn ang="0">
                    <a:pos x="97" y="1"/>
                  </a:cxn>
                  <a:cxn ang="0">
                    <a:pos x="97" y="1"/>
                  </a:cxn>
                  <a:cxn ang="0">
                    <a:pos x="82" y="10"/>
                  </a:cxn>
                  <a:cxn ang="0">
                    <a:pos x="69" y="20"/>
                  </a:cxn>
                  <a:cxn ang="0">
                    <a:pos x="55" y="32"/>
                  </a:cxn>
                  <a:cxn ang="0">
                    <a:pos x="43" y="43"/>
                  </a:cxn>
                  <a:cxn ang="0">
                    <a:pos x="32" y="56"/>
                  </a:cxn>
                  <a:cxn ang="0">
                    <a:pos x="20" y="69"/>
                  </a:cxn>
                  <a:cxn ang="0">
                    <a:pos x="10" y="82"/>
                  </a:cxn>
                  <a:cxn ang="0">
                    <a:pos x="1" y="97"/>
                  </a:cxn>
                  <a:cxn ang="0">
                    <a:pos x="1" y="97"/>
                  </a:cxn>
                  <a:cxn ang="0">
                    <a:pos x="0" y="99"/>
                  </a:cxn>
                  <a:cxn ang="0">
                    <a:pos x="0" y="100"/>
                  </a:cxn>
                  <a:cxn ang="0">
                    <a:pos x="1" y="102"/>
                  </a:cxn>
                  <a:cxn ang="0">
                    <a:pos x="2" y="103"/>
                  </a:cxn>
                  <a:cxn ang="0">
                    <a:pos x="4" y="104"/>
                  </a:cxn>
                  <a:cxn ang="0">
                    <a:pos x="6" y="104"/>
                  </a:cxn>
                  <a:cxn ang="0">
                    <a:pos x="7" y="103"/>
                  </a:cxn>
                  <a:cxn ang="0">
                    <a:pos x="9" y="102"/>
                  </a:cxn>
                  <a:cxn ang="0">
                    <a:pos x="9" y="102"/>
                  </a:cxn>
                  <a:cxn ang="0">
                    <a:pos x="17" y="88"/>
                  </a:cxn>
                  <a:cxn ang="0">
                    <a:pos x="27" y="75"/>
                  </a:cxn>
                  <a:cxn ang="0">
                    <a:pos x="39" y="62"/>
                  </a:cxn>
                  <a:cxn ang="0">
                    <a:pos x="50" y="50"/>
                  </a:cxn>
                  <a:cxn ang="0">
                    <a:pos x="62" y="38"/>
                  </a:cxn>
                  <a:cxn ang="0">
                    <a:pos x="75" y="28"/>
                  </a:cxn>
                  <a:cxn ang="0">
                    <a:pos x="88" y="17"/>
                  </a:cxn>
                  <a:cxn ang="0">
                    <a:pos x="102" y="8"/>
                  </a:cxn>
                  <a:cxn ang="0">
                    <a:pos x="102" y="8"/>
                  </a:cxn>
                  <a:cxn ang="0">
                    <a:pos x="103" y="7"/>
                  </a:cxn>
                  <a:cxn ang="0">
                    <a:pos x="104" y="5"/>
                  </a:cxn>
                  <a:cxn ang="0">
                    <a:pos x="104" y="4"/>
                  </a:cxn>
                  <a:cxn ang="0">
                    <a:pos x="103" y="2"/>
                  </a:cxn>
                  <a:cxn ang="0">
                    <a:pos x="102" y="1"/>
                  </a:cxn>
                  <a:cxn ang="0">
                    <a:pos x="101" y="0"/>
                  </a:cxn>
                  <a:cxn ang="0">
                    <a:pos x="99" y="0"/>
                  </a:cxn>
                  <a:cxn ang="0">
                    <a:pos x="97" y="1"/>
                  </a:cxn>
                  <a:cxn ang="0">
                    <a:pos x="97" y="1"/>
                  </a:cxn>
                </a:cxnLst>
                <a:rect l="0" t="0" r="r" b="b"/>
                <a:pathLst>
                  <a:path w="104" h="104">
                    <a:moveTo>
                      <a:pt x="97" y="1"/>
                    </a:moveTo>
                    <a:lnTo>
                      <a:pt x="97" y="1"/>
                    </a:lnTo>
                    <a:lnTo>
                      <a:pt x="82" y="10"/>
                    </a:lnTo>
                    <a:lnTo>
                      <a:pt x="69" y="20"/>
                    </a:lnTo>
                    <a:lnTo>
                      <a:pt x="55" y="32"/>
                    </a:lnTo>
                    <a:lnTo>
                      <a:pt x="43" y="43"/>
                    </a:lnTo>
                    <a:lnTo>
                      <a:pt x="32" y="56"/>
                    </a:lnTo>
                    <a:lnTo>
                      <a:pt x="20" y="69"/>
                    </a:lnTo>
                    <a:lnTo>
                      <a:pt x="10" y="82"/>
                    </a:lnTo>
                    <a:lnTo>
                      <a:pt x="1" y="97"/>
                    </a:lnTo>
                    <a:lnTo>
                      <a:pt x="1" y="97"/>
                    </a:lnTo>
                    <a:lnTo>
                      <a:pt x="0" y="99"/>
                    </a:lnTo>
                    <a:lnTo>
                      <a:pt x="0" y="100"/>
                    </a:lnTo>
                    <a:lnTo>
                      <a:pt x="1" y="102"/>
                    </a:lnTo>
                    <a:lnTo>
                      <a:pt x="2" y="103"/>
                    </a:lnTo>
                    <a:lnTo>
                      <a:pt x="4" y="104"/>
                    </a:lnTo>
                    <a:lnTo>
                      <a:pt x="6" y="104"/>
                    </a:lnTo>
                    <a:lnTo>
                      <a:pt x="7" y="103"/>
                    </a:lnTo>
                    <a:lnTo>
                      <a:pt x="9" y="102"/>
                    </a:lnTo>
                    <a:lnTo>
                      <a:pt x="9" y="102"/>
                    </a:lnTo>
                    <a:lnTo>
                      <a:pt x="17" y="88"/>
                    </a:lnTo>
                    <a:lnTo>
                      <a:pt x="27" y="75"/>
                    </a:lnTo>
                    <a:lnTo>
                      <a:pt x="39" y="62"/>
                    </a:lnTo>
                    <a:lnTo>
                      <a:pt x="50" y="50"/>
                    </a:lnTo>
                    <a:lnTo>
                      <a:pt x="62" y="38"/>
                    </a:lnTo>
                    <a:lnTo>
                      <a:pt x="75" y="28"/>
                    </a:lnTo>
                    <a:lnTo>
                      <a:pt x="88" y="17"/>
                    </a:lnTo>
                    <a:lnTo>
                      <a:pt x="102" y="8"/>
                    </a:lnTo>
                    <a:lnTo>
                      <a:pt x="102" y="8"/>
                    </a:lnTo>
                    <a:lnTo>
                      <a:pt x="103" y="7"/>
                    </a:lnTo>
                    <a:lnTo>
                      <a:pt x="104" y="5"/>
                    </a:lnTo>
                    <a:lnTo>
                      <a:pt x="104" y="4"/>
                    </a:lnTo>
                    <a:lnTo>
                      <a:pt x="103" y="2"/>
                    </a:lnTo>
                    <a:lnTo>
                      <a:pt x="102" y="1"/>
                    </a:lnTo>
                    <a:lnTo>
                      <a:pt x="101" y="0"/>
                    </a:lnTo>
                    <a:lnTo>
                      <a:pt x="99" y="0"/>
                    </a:lnTo>
                    <a:lnTo>
                      <a:pt x="97" y="1"/>
                    </a:lnTo>
                    <a:lnTo>
                      <a:pt x="97"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988"/>
              <p:cNvSpPr>
                <a:spLocks/>
              </p:cNvSpPr>
              <p:nvPr/>
            </p:nvSpPr>
            <p:spPr bwMode="auto">
              <a:xfrm>
                <a:off x="4213226" y="2727326"/>
                <a:ext cx="26988" cy="46038"/>
              </a:xfrm>
              <a:custGeom>
                <a:avLst/>
                <a:gdLst/>
                <a:ahLst/>
                <a:cxnLst>
                  <a:cxn ang="0">
                    <a:pos x="42" y="3"/>
                  </a:cxn>
                  <a:cxn ang="0">
                    <a:pos x="42" y="3"/>
                  </a:cxn>
                  <a:cxn ang="0">
                    <a:pos x="37" y="14"/>
                  </a:cxn>
                  <a:cxn ang="0">
                    <a:pos x="32" y="24"/>
                  </a:cxn>
                  <a:cxn ang="0">
                    <a:pos x="21" y="43"/>
                  </a:cxn>
                  <a:cxn ang="0">
                    <a:pos x="10" y="63"/>
                  </a:cxn>
                  <a:cxn ang="0">
                    <a:pos x="4" y="73"/>
                  </a:cxn>
                  <a:cxn ang="0">
                    <a:pos x="0" y="83"/>
                  </a:cxn>
                  <a:cxn ang="0">
                    <a:pos x="0" y="83"/>
                  </a:cxn>
                  <a:cxn ang="0">
                    <a:pos x="0" y="85"/>
                  </a:cxn>
                  <a:cxn ang="0">
                    <a:pos x="1" y="86"/>
                  </a:cxn>
                  <a:cxn ang="0">
                    <a:pos x="2" y="88"/>
                  </a:cxn>
                  <a:cxn ang="0">
                    <a:pos x="3" y="88"/>
                  </a:cxn>
                  <a:cxn ang="0">
                    <a:pos x="5" y="88"/>
                  </a:cxn>
                  <a:cxn ang="0">
                    <a:pos x="7" y="88"/>
                  </a:cxn>
                  <a:cxn ang="0">
                    <a:pos x="8" y="87"/>
                  </a:cxn>
                  <a:cxn ang="0">
                    <a:pos x="10" y="85"/>
                  </a:cxn>
                  <a:cxn ang="0">
                    <a:pos x="10" y="85"/>
                  </a:cxn>
                  <a:cxn ang="0">
                    <a:pos x="14" y="75"/>
                  </a:cxn>
                  <a:cxn ang="0">
                    <a:pos x="19" y="65"/>
                  </a:cxn>
                  <a:cxn ang="0">
                    <a:pos x="30" y="46"/>
                  </a:cxn>
                  <a:cxn ang="0">
                    <a:pos x="42" y="26"/>
                  </a:cxn>
                  <a:cxn ang="0">
                    <a:pos x="47" y="17"/>
                  </a:cxn>
                  <a:cxn ang="0">
                    <a:pos x="51" y="7"/>
                  </a:cxn>
                  <a:cxn ang="0">
                    <a:pos x="51" y="7"/>
                  </a:cxn>
                  <a:cxn ang="0">
                    <a:pos x="51" y="5"/>
                  </a:cxn>
                  <a:cxn ang="0">
                    <a:pos x="50" y="2"/>
                  </a:cxn>
                  <a:cxn ang="0">
                    <a:pos x="49" y="1"/>
                  </a:cxn>
                  <a:cxn ang="0">
                    <a:pos x="48" y="0"/>
                  </a:cxn>
                  <a:cxn ang="0">
                    <a:pos x="46" y="0"/>
                  </a:cxn>
                  <a:cxn ang="0">
                    <a:pos x="44" y="0"/>
                  </a:cxn>
                  <a:cxn ang="0">
                    <a:pos x="43" y="2"/>
                  </a:cxn>
                  <a:cxn ang="0">
                    <a:pos x="42" y="3"/>
                  </a:cxn>
                  <a:cxn ang="0">
                    <a:pos x="42" y="3"/>
                  </a:cxn>
                </a:cxnLst>
                <a:rect l="0" t="0" r="r" b="b"/>
                <a:pathLst>
                  <a:path w="51" h="88">
                    <a:moveTo>
                      <a:pt x="42" y="3"/>
                    </a:moveTo>
                    <a:lnTo>
                      <a:pt x="42" y="3"/>
                    </a:lnTo>
                    <a:lnTo>
                      <a:pt x="37" y="14"/>
                    </a:lnTo>
                    <a:lnTo>
                      <a:pt x="32" y="24"/>
                    </a:lnTo>
                    <a:lnTo>
                      <a:pt x="21" y="43"/>
                    </a:lnTo>
                    <a:lnTo>
                      <a:pt x="10" y="63"/>
                    </a:lnTo>
                    <a:lnTo>
                      <a:pt x="4" y="73"/>
                    </a:lnTo>
                    <a:lnTo>
                      <a:pt x="0" y="83"/>
                    </a:lnTo>
                    <a:lnTo>
                      <a:pt x="0" y="83"/>
                    </a:lnTo>
                    <a:lnTo>
                      <a:pt x="0" y="85"/>
                    </a:lnTo>
                    <a:lnTo>
                      <a:pt x="1" y="86"/>
                    </a:lnTo>
                    <a:lnTo>
                      <a:pt x="2" y="88"/>
                    </a:lnTo>
                    <a:lnTo>
                      <a:pt x="3" y="88"/>
                    </a:lnTo>
                    <a:lnTo>
                      <a:pt x="5" y="88"/>
                    </a:lnTo>
                    <a:lnTo>
                      <a:pt x="7" y="88"/>
                    </a:lnTo>
                    <a:lnTo>
                      <a:pt x="8" y="87"/>
                    </a:lnTo>
                    <a:lnTo>
                      <a:pt x="10" y="85"/>
                    </a:lnTo>
                    <a:lnTo>
                      <a:pt x="10" y="85"/>
                    </a:lnTo>
                    <a:lnTo>
                      <a:pt x="14" y="75"/>
                    </a:lnTo>
                    <a:lnTo>
                      <a:pt x="19" y="65"/>
                    </a:lnTo>
                    <a:lnTo>
                      <a:pt x="30" y="46"/>
                    </a:lnTo>
                    <a:lnTo>
                      <a:pt x="42" y="26"/>
                    </a:lnTo>
                    <a:lnTo>
                      <a:pt x="47" y="17"/>
                    </a:lnTo>
                    <a:lnTo>
                      <a:pt x="51" y="7"/>
                    </a:lnTo>
                    <a:lnTo>
                      <a:pt x="51" y="7"/>
                    </a:lnTo>
                    <a:lnTo>
                      <a:pt x="51" y="5"/>
                    </a:lnTo>
                    <a:lnTo>
                      <a:pt x="50" y="2"/>
                    </a:lnTo>
                    <a:lnTo>
                      <a:pt x="49" y="1"/>
                    </a:lnTo>
                    <a:lnTo>
                      <a:pt x="48" y="0"/>
                    </a:lnTo>
                    <a:lnTo>
                      <a:pt x="46" y="0"/>
                    </a:lnTo>
                    <a:lnTo>
                      <a:pt x="44" y="0"/>
                    </a:lnTo>
                    <a:lnTo>
                      <a:pt x="43" y="2"/>
                    </a:lnTo>
                    <a:lnTo>
                      <a:pt x="42" y="3"/>
                    </a:lnTo>
                    <a:lnTo>
                      <a:pt x="4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989"/>
              <p:cNvSpPr>
                <a:spLocks/>
              </p:cNvSpPr>
              <p:nvPr/>
            </p:nvSpPr>
            <p:spPr bwMode="auto">
              <a:xfrm>
                <a:off x="4268788" y="2722563"/>
                <a:ext cx="44450" cy="61913"/>
              </a:xfrm>
              <a:custGeom>
                <a:avLst/>
                <a:gdLst/>
                <a:ahLst/>
                <a:cxnLst>
                  <a:cxn ang="0">
                    <a:pos x="74" y="1"/>
                  </a:cxn>
                  <a:cxn ang="0">
                    <a:pos x="74" y="1"/>
                  </a:cxn>
                  <a:cxn ang="0">
                    <a:pos x="51" y="23"/>
                  </a:cxn>
                  <a:cxn ang="0">
                    <a:pos x="40" y="35"/>
                  </a:cxn>
                  <a:cxn ang="0">
                    <a:pos x="30" y="48"/>
                  </a:cxn>
                  <a:cxn ang="0">
                    <a:pos x="30" y="48"/>
                  </a:cxn>
                  <a:cxn ang="0">
                    <a:pos x="21" y="62"/>
                  </a:cxn>
                  <a:cxn ang="0">
                    <a:pos x="13" y="78"/>
                  </a:cxn>
                  <a:cxn ang="0">
                    <a:pos x="6" y="94"/>
                  </a:cxn>
                  <a:cxn ang="0">
                    <a:pos x="0" y="111"/>
                  </a:cxn>
                  <a:cxn ang="0">
                    <a:pos x="0" y="111"/>
                  </a:cxn>
                  <a:cxn ang="0">
                    <a:pos x="0" y="113"/>
                  </a:cxn>
                  <a:cxn ang="0">
                    <a:pos x="0" y="115"/>
                  </a:cxn>
                  <a:cxn ang="0">
                    <a:pos x="2" y="116"/>
                  </a:cxn>
                  <a:cxn ang="0">
                    <a:pos x="3" y="117"/>
                  </a:cxn>
                  <a:cxn ang="0">
                    <a:pos x="5" y="117"/>
                  </a:cxn>
                  <a:cxn ang="0">
                    <a:pos x="7" y="116"/>
                  </a:cxn>
                  <a:cxn ang="0">
                    <a:pos x="8" y="115"/>
                  </a:cxn>
                  <a:cxn ang="0">
                    <a:pos x="9" y="114"/>
                  </a:cxn>
                  <a:cxn ang="0">
                    <a:pos x="9" y="114"/>
                  </a:cxn>
                  <a:cxn ang="0">
                    <a:pos x="15" y="96"/>
                  </a:cxn>
                  <a:cxn ang="0">
                    <a:pos x="23" y="79"/>
                  </a:cxn>
                  <a:cxn ang="0">
                    <a:pos x="31" y="62"/>
                  </a:cxn>
                  <a:cxn ang="0">
                    <a:pos x="36" y="55"/>
                  </a:cxn>
                  <a:cxn ang="0">
                    <a:pos x="41" y="48"/>
                  </a:cxn>
                  <a:cxn ang="0">
                    <a:pos x="41" y="48"/>
                  </a:cxn>
                  <a:cxn ang="0">
                    <a:pos x="51" y="37"/>
                  </a:cxn>
                  <a:cxn ang="0">
                    <a:pos x="61" y="27"/>
                  </a:cxn>
                  <a:cxn ang="0">
                    <a:pos x="81" y="8"/>
                  </a:cxn>
                  <a:cxn ang="0">
                    <a:pos x="81" y="8"/>
                  </a:cxn>
                  <a:cxn ang="0">
                    <a:pos x="82" y="6"/>
                  </a:cxn>
                  <a:cxn ang="0">
                    <a:pos x="83" y="4"/>
                  </a:cxn>
                  <a:cxn ang="0">
                    <a:pos x="82" y="3"/>
                  </a:cxn>
                  <a:cxn ang="0">
                    <a:pos x="81" y="1"/>
                  </a:cxn>
                  <a:cxn ang="0">
                    <a:pos x="80" y="0"/>
                  </a:cxn>
                  <a:cxn ang="0">
                    <a:pos x="78" y="0"/>
                  </a:cxn>
                  <a:cxn ang="0">
                    <a:pos x="76" y="0"/>
                  </a:cxn>
                  <a:cxn ang="0">
                    <a:pos x="74" y="1"/>
                  </a:cxn>
                  <a:cxn ang="0">
                    <a:pos x="74" y="1"/>
                  </a:cxn>
                </a:cxnLst>
                <a:rect l="0" t="0" r="r" b="b"/>
                <a:pathLst>
                  <a:path w="83" h="117">
                    <a:moveTo>
                      <a:pt x="74" y="1"/>
                    </a:moveTo>
                    <a:lnTo>
                      <a:pt x="74" y="1"/>
                    </a:lnTo>
                    <a:lnTo>
                      <a:pt x="51" y="23"/>
                    </a:lnTo>
                    <a:lnTo>
                      <a:pt x="40" y="35"/>
                    </a:lnTo>
                    <a:lnTo>
                      <a:pt x="30" y="48"/>
                    </a:lnTo>
                    <a:lnTo>
                      <a:pt x="30" y="48"/>
                    </a:lnTo>
                    <a:lnTo>
                      <a:pt x="21" y="62"/>
                    </a:lnTo>
                    <a:lnTo>
                      <a:pt x="13" y="78"/>
                    </a:lnTo>
                    <a:lnTo>
                      <a:pt x="6" y="94"/>
                    </a:lnTo>
                    <a:lnTo>
                      <a:pt x="0" y="111"/>
                    </a:lnTo>
                    <a:lnTo>
                      <a:pt x="0" y="111"/>
                    </a:lnTo>
                    <a:lnTo>
                      <a:pt x="0" y="113"/>
                    </a:lnTo>
                    <a:lnTo>
                      <a:pt x="0" y="115"/>
                    </a:lnTo>
                    <a:lnTo>
                      <a:pt x="2" y="116"/>
                    </a:lnTo>
                    <a:lnTo>
                      <a:pt x="3" y="117"/>
                    </a:lnTo>
                    <a:lnTo>
                      <a:pt x="5" y="117"/>
                    </a:lnTo>
                    <a:lnTo>
                      <a:pt x="7" y="116"/>
                    </a:lnTo>
                    <a:lnTo>
                      <a:pt x="8" y="115"/>
                    </a:lnTo>
                    <a:lnTo>
                      <a:pt x="9" y="114"/>
                    </a:lnTo>
                    <a:lnTo>
                      <a:pt x="9" y="114"/>
                    </a:lnTo>
                    <a:lnTo>
                      <a:pt x="15" y="96"/>
                    </a:lnTo>
                    <a:lnTo>
                      <a:pt x="23" y="79"/>
                    </a:lnTo>
                    <a:lnTo>
                      <a:pt x="31" y="62"/>
                    </a:lnTo>
                    <a:lnTo>
                      <a:pt x="36" y="55"/>
                    </a:lnTo>
                    <a:lnTo>
                      <a:pt x="41" y="48"/>
                    </a:lnTo>
                    <a:lnTo>
                      <a:pt x="41" y="48"/>
                    </a:lnTo>
                    <a:lnTo>
                      <a:pt x="51" y="37"/>
                    </a:lnTo>
                    <a:lnTo>
                      <a:pt x="61" y="27"/>
                    </a:lnTo>
                    <a:lnTo>
                      <a:pt x="81" y="8"/>
                    </a:lnTo>
                    <a:lnTo>
                      <a:pt x="81" y="8"/>
                    </a:lnTo>
                    <a:lnTo>
                      <a:pt x="82" y="6"/>
                    </a:lnTo>
                    <a:lnTo>
                      <a:pt x="83" y="4"/>
                    </a:lnTo>
                    <a:lnTo>
                      <a:pt x="82" y="3"/>
                    </a:lnTo>
                    <a:lnTo>
                      <a:pt x="81" y="1"/>
                    </a:lnTo>
                    <a:lnTo>
                      <a:pt x="80" y="0"/>
                    </a:lnTo>
                    <a:lnTo>
                      <a:pt x="78" y="0"/>
                    </a:lnTo>
                    <a:lnTo>
                      <a:pt x="76" y="0"/>
                    </a:lnTo>
                    <a:lnTo>
                      <a:pt x="74" y="1"/>
                    </a:lnTo>
                    <a:lnTo>
                      <a:pt x="74"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990"/>
              <p:cNvSpPr>
                <a:spLocks/>
              </p:cNvSpPr>
              <p:nvPr/>
            </p:nvSpPr>
            <p:spPr bwMode="auto">
              <a:xfrm>
                <a:off x="4346576" y="2727326"/>
                <a:ext cx="36513" cy="47625"/>
              </a:xfrm>
              <a:custGeom>
                <a:avLst/>
                <a:gdLst/>
                <a:ahLst/>
                <a:cxnLst>
                  <a:cxn ang="0">
                    <a:pos x="61" y="2"/>
                  </a:cxn>
                  <a:cxn ang="0">
                    <a:pos x="61" y="2"/>
                  </a:cxn>
                  <a:cxn ang="0">
                    <a:pos x="57" y="9"/>
                  </a:cxn>
                  <a:cxn ang="0">
                    <a:pos x="52" y="15"/>
                  </a:cxn>
                  <a:cxn ang="0">
                    <a:pos x="42" y="26"/>
                  </a:cxn>
                  <a:cxn ang="0">
                    <a:pos x="32" y="37"/>
                  </a:cxn>
                  <a:cxn ang="0">
                    <a:pos x="23" y="48"/>
                  </a:cxn>
                  <a:cxn ang="0">
                    <a:pos x="23" y="48"/>
                  </a:cxn>
                  <a:cxn ang="0">
                    <a:pos x="16" y="59"/>
                  </a:cxn>
                  <a:cxn ang="0">
                    <a:pos x="12" y="66"/>
                  </a:cxn>
                  <a:cxn ang="0">
                    <a:pos x="8" y="70"/>
                  </a:cxn>
                  <a:cxn ang="0">
                    <a:pos x="8" y="70"/>
                  </a:cxn>
                  <a:cxn ang="0">
                    <a:pos x="3" y="76"/>
                  </a:cxn>
                  <a:cxn ang="0">
                    <a:pos x="1" y="79"/>
                  </a:cxn>
                  <a:cxn ang="0">
                    <a:pos x="0" y="83"/>
                  </a:cxn>
                  <a:cxn ang="0">
                    <a:pos x="0" y="83"/>
                  </a:cxn>
                  <a:cxn ang="0">
                    <a:pos x="0" y="85"/>
                  </a:cxn>
                  <a:cxn ang="0">
                    <a:pos x="1" y="86"/>
                  </a:cxn>
                  <a:cxn ang="0">
                    <a:pos x="2" y="88"/>
                  </a:cxn>
                  <a:cxn ang="0">
                    <a:pos x="4" y="88"/>
                  </a:cxn>
                  <a:cxn ang="0">
                    <a:pos x="5" y="89"/>
                  </a:cxn>
                  <a:cxn ang="0">
                    <a:pos x="7" y="88"/>
                  </a:cxn>
                  <a:cxn ang="0">
                    <a:pos x="8" y="87"/>
                  </a:cxn>
                  <a:cxn ang="0">
                    <a:pos x="9" y="85"/>
                  </a:cxn>
                  <a:cxn ang="0">
                    <a:pos x="9" y="85"/>
                  </a:cxn>
                  <a:cxn ang="0">
                    <a:pos x="11" y="81"/>
                  </a:cxn>
                  <a:cxn ang="0">
                    <a:pos x="13" y="79"/>
                  </a:cxn>
                  <a:cxn ang="0">
                    <a:pos x="17" y="76"/>
                  </a:cxn>
                  <a:cxn ang="0">
                    <a:pos x="19" y="73"/>
                  </a:cxn>
                  <a:cxn ang="0">
                    <a:pos x="19" y="73"/>
                  </a:cxn>
                  <a:cxn ang="0">
                    <a:pos x="22" y="67"/>
                  </a:cxn>
                  <a:cxn ang="0">
                    <a:pos x="26" y="60"/>
                  </a:cxn>
                  <a:cxn ang="0">
                    <a:pos x="34" y="49"/>
                  </a:cxn>
                  <a:cxn ang="0">
                    <a:pos x="34" y="49"/>
                  </a:cxn>
                  <a:cxn ang="0">
                    <a:pos x="42" y="38"/>
                  </a:cxn>
                  <a:cxn ang="0">
                    <a:pos x="52" y="28"/>
                  </a:cxn>
                  <a:cxn ang="0">
                    <a:pos x="61" y="18"/>
                  </a:cxn>
                  <a:cxn ang="0">
                    <a:pos x="65" y="13"/>
                  </a:cxn>
                  <a:cxn ang="0">
                    <a:pos x="68" y="8"/>
                  </a:cxn>
                  <a:cxn ang="0">
                    <a:pos x="68" y="8"/>
                  </a:cxn>
                  <a:cxn ang="0">
                    <a:pos x="69" y="6"/>
                  </a:cxn>
                  <a:cxn ang="0">
                    <a:pos x="69" y="3"/>
                  </a:cxn>
                  <a:cxn ang="0">
                    <a:pos x="68" y="2"/>
                  </a:cxn>
                  <a:cxn ang="0">
                    <a:pos x="67" y="1"/>
                  </a:cxn>
                  <a:cxn ang="0">
                    <a:pos x="65" y="0"/>
                  </a:cxn>
                  <a:cxn ang="0">
                    <a:pos x="63" y="0"/>
                  </a:cxn>
                  <a:cxn ang="0">
                    <a:pos x="62" y="1"/>
                  </a:cxn>
                  <a:cxn ang="0">
                    <a:pos x="61" y="2"/>
                  </a:cxn>
                  <a:cxn ang="0">
                    <a:pos x="61" y="2"/>
                  </a:cxn>
                </a:cxnLst>
                <a:rect l="0" t="0" r="r" b="b"/>
                <a:pathLst>
                  <a:path w="69" h="89">
                    <a:moveTo>
                      <a:pt x="61" y="2"/>
                    </a:moveTo>
                    <a:lnTo>
                      <a:pt x="61" y="2"/>
                    </a:lnTo>
                    <a:lnTo>
                      <a:pt x="57" y="9"/>
                    </a:lnTo>
                    <a:lnTo>
                      <a:pt x="52" y="15"/>
                    </a:lnTo>
                    <a:lnTo>
                      <a:pt x="42" y="26"/>
                    </a:lnTo>
                    <a:lnTo>
                      <a:pt x="32" y="37"/>
                    </a:lnTo>
                    <a:lnTo>
                      <a:pt x="23" y="48"/>
                    </a:lnTo>
                    <a:lnTo>
                      <a:pt x="23" y="48"/>
                    </a:lnTo>
                    <a:lnTo>
                      <a:pt x="16" y="59"/>
                    </a:lnTo>
                    <a:lnTo>
                      <a:pt x="12" y="66"/>
                    </a:lnTo>
                    <a:lnTo>
                      <a:pt x="8" y="70"/>
                    </a:lnTo>
                    <a:lnTo>
                      <a:pt x="8" y="70"/>
                    </a:lnTo>
                    <a:lnTo>
                      <a:pt x="3" y="76"/>
                    </a:lnTo>
                    <a:lnTo>
                      <a:pt x="1" y="79"/>
                    </a:lnTo>
                    <a:lnTo>
                      <a:pt x="0" y="83"/>
                    </a:lnTo>
                    <a:lnTo>
                      <a:pt x="0" y="83"/>
                    </a:lnTo>
                    <a:lnTo>
                      <a:pt x="0" y="85"/>
                    </a:lnTo>
                    <a:lnTo>
                      <a:pt x="1" y="86"/>
                    </a:lnTo>
                    <a:lnTo>
                      <a:pt x="2" y="88"/>
                    </a:lnTo>
                    <a:lnTo>
                      <a:pt x="4" y="88"/>
                    </a:lnTo>
                    <a:lnTo>
                      <a:pt x="5" y="89"/>
                    </a:lnTo>
                    <a:lnTo>
                      <a:pt x="7" y="88"/>
                    </a:lnTo>
                    <a:lnTo>
                      <a:pt x="8" y="87"/>
                    </a:lnTo>
                    <a:lnTo>
                      <a:pt x="9" y="85"/>
                    </a:lnTo>
                    <a:lnTo>
                      <a:pt x="9" y="85"/>
                    </a:lnTo>
                    <a:lnTo>
                      <a:pt x="11" y="81"/>
                    </a:lnTo>
                    <a:lnTo>
                      <a:pt x="13" y="79"/>
                    </a:lnTo>
                    <a:lnTo>
                      <a:pt x="17" y="76"/>
                    </a:lnTo>
                    <a:lnTo>
                      <a:pt x="19" y="73"/>
                    </a:lnTo>
                    <a:lnTo>
                      <a:pt x="19" y="73"/>
                    </a:lnTo>
                    <a:lnTo>
                      <a:pt x="22" y="67"/>
                    </a:lnTo>
                    <a:lnTo>
                      <a:pt x="26" y="60"/>
                    </a:lnTo>
                    <a:lnTo>
                      <a:pt x="34" y="49"/>
                    </a:lnTo>
                    <a:lnTo>
                      <a:pt x="34" y="49"/>
                    </a:lnTo>
                    <a:lnTo>
                      <a:pt x="42" y="38"/>
                    </a:lnTo>
                    <a:lnTo>
                      <a:pt x="52" y="28"/>
                    </a:lnTo>
                    <a:lnTo>
                      <a:pt x="61" y="18"/>
                    </a:lnTo>
                    <a:lnTo>
                      <a:pt x="65" y="13"/>
                    </a:lnTo>
                    <a:lnTo>
                      <a:pt x="68" y="8"/>
                    </a:lnTo>
                    <a:lnTo>
                      <a:pt x="68" y="8"/>
                    </a:lnTo>
                    <a:lnTo>
                      <a:pt x="69" y="6"/>
                    </a:lnTo>
                    <a:lnTo>
                      <a:pt x="69" y="3"/>
                    </a:lnTo>
                    <a:lnTo>
                      <a:pt x="68" y="2"/>
                    </a:lnTo>
                    <a:lnTo>
                      <a:pt x="67" y="1"/>
                    </a:lnTo>
                    <a:lnTo>
                      <a:pt x="65" y="0"/>
                    </a:lnTo>
                    <a:lnTo>
                      <a:pt x="63" y="0"/>
                    </a:lnTo>
                    <a:lnTo>
                      <a:pt x="62" y="1"/>
                    </a:lnTo>
                    <a:lnTo>
                      <a:pt x="61" y="2"/>
                    </a:lnTo>
                    <a:lnTo>
                      <a:pt x="6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991"/>
              <p:cNvSpPr>
                <a:spLocks/>
              </p:cNvSpPr>
              <p:nvPr/>
            </p:nvSpPr>
            <p:spPr bwMode="auto">
              <a:xfrm>
                <a:off x="4402138" y="2727326"/>
                <a:ext cx="28575" cy="49213"/>
              </a:xfrm>
              <a:custGeom>
                <a:avLst/>
                <a:gdLst/>
                <a:ahLst/>
                <a:cxnLst>
                  <a:cxn ang="0">
                    <a:pos x="44" y="6"/>
                  </a:cxn>
                  <a:cxn ang="0">
                    <a:pos x="44" y="6"/>
                  </a:cxn>
                  <a:cxn ang="0">
                    <a:pos x="43" y="10"/>
                  </a:cxn>
                  <a:cxn ang="0">
                    <a:pos x="42" y="12"/>
                  </a:cxn>
                  <a:cxn ang="0">
                    <a:pos x="41" y="14"/>
                  </a:cxn>
                  <a:cxn ang="0">
                    <a:pos x="40" y="15"/>
                  </a:cxn>
                  <a:cxn ang="0">
                    <a:pos x="37" y="17"/>
                  </a:cxn>
                  <a:cxn ang="0">
                    <a:pos x="36" y="18"/>
                  </a:cxn>
                  <a:cxn ang="0">
                    <a:pos x="35" y="20"/>
                  </a:cxn>
                  <a:cxn ang="0">
                    <a:pos x="35" y="20"/>
                  </a:cxn>
                  <a:cxn ang="0">
                    <a:pos x="31" y="25"/>
                  </a:cxn>
                  <a:cxn ang="0">
                    <a:pos x="27" y="30"/>
                  </a:cxn>
                  <a:cxn ang="0">
                    <a:pos x="22" y="36"/>
                  </a:cxn>
                  <a:cxn ang="0">
                    <a:pos x="19" y="41"/>
                  </a:cxn>
                  <a:cxn ang="0">
                    <a:pos x="19" y="41"/>
                  </a:cxn>
                  <a:cxn ang="0">
                    <a:pos x="14" y="52"/>
                  </a:cxn>
                  <a:cxn ang="0">
                    <a:pos x="10" y="64"/>
                  </a:cxn>
                  <a:cxn ang="0">
                    <a:pos x="6" y="75"/>
                  </a:cxn>
                  <a:cxn ang="0">
                    <a:pos x="0" y="85"/>
                  </a:cxn>
                  <a:cxn ang="0">
                    <a:pos x="0" y="85"/>
                  </a:cxn>
                  <a:cxn ang="0">
                    <a:pos x="0" y="87"/>
                  </a:cxn>
                  <a:cxn ang="0">
                    <a:pos x="0" y="88"/>
                  </a:cxn>
                  <a:cxn ang="0">
                    <a:pos x="1" y="91"/>
                  </a:cxn>
                  <a:cxn ang="0">
                    <a:pos x="2" y="92"/>
                  </a:cxn>
                  <a:cxn ang="0">
                    <a:pos x="4" y="92"/>
                  </a:cxn>
                  <a:cxn ang="0">
                    <a:pos x="5" y="92"/>
                  </a:cxn>
                  <a:cxn ang="0">
                    <a:pos x="7" y="92"/>
                  </a:cxn>
                  <a:cxn ang="0">
                    <a:pos x="8" y="89"/>
                  </a:cxn>
                  <a:cxn ang="0">
                    <a:pos x="8" y="89"/>
                  </a:cxn>
                  <a:cxn ang="0">
                    <a:pos x="12" y="83"/>
                  </a:cxn>
                  <a:cxn ang="0">
                    <a:pos x="15" y="77"/>
                  </a:cxn>
                  <a:cxn ang="0">
                    <a:pos x="21" y="63"/>
                  </a:cxn>
                  <a:cxn ang="0">
                    <a:pos x="28" y="49"/>
                  </a:cxn>
                  <a:cxn ang="0">
                    <a:pos x="31" y="43"/>
                  </a:cxn>
                  <a:cxn ang="0">
                    <a:pos x="36" y="37"/>
                  </a:cxn>
                  <a:cxn ang="0">
                    <a:pos x="36" y="37"/>
                  </a:cxn>
                  <a:cxn ang="0">
                    <a:pos x="41" y="29"/>
                  </a:cxn>
                  <a:cxn ang="0">
                    <a:pos x="47" y="22"/>
                  </a:cxn>
                  <a:cxn ang="0">
                    <a:pos x="51" y="14"/>
                  </a:cxn>
                  <a:cxn ang="0">
                    <a:pos x="53" y="10"/>
                  </a:cxn>
                  <a:cxn ang="0">
                    <a:pos x="54" y="6"/>
                  </a:cxn>
                  <a:cxn ang="0">
                    <a:pos x="54" y="6"/>
                  </a:cxn>
                  <a:cxn ang="0">
                    <a:pos x="54" y="3"/>
                  </a:cxn>
                  <a:cxn ang="0">
                    <a:pos x="53" y="1"/>
                  </a:cxn>
                  <a:cxn ang="0">
                    <a:pos x="50" y="0"/>
                  </a:cxn>
                  <a:cxn ang="0">
                    <a:pos x="49" y="0"/>
                  </a:cxn>
                  <a:cxn ang="0">
                    <a:pos x="45" y="1"/>
                  </a:cxn>
                  <a:cxn ang="0">
                    <a:pos x="44" y="3"/>
                  </a:cxn>
                  <a:cxn ang="0">
                    <a:pos x="44" y="6"/>
                  </a:cxn>
                  <a:cxn ang="0">
                    <a:pos x="44" y="6"/>
                  </a:cxn>
                </a:cxnLst>
                <a:rect l="0" t="0" r="r" b="b"/>
                <a:pathLst>
                  <a:path w="54" h="92">
                    <a:moveTo>
                      <a:pt x="44" y="6"/>
                    </a:moveTo>
                    <a:lnTo>
                      <a:pt x="44" y="6"/>
                    </a:lnTo>
                    <a:lnTo>
                      <a:pt x="43" y="10"/>
                    </a:lnTo>
                    <a:lnTo>
                      <a:pt x="42" y="12"/>
                    </a:lnTo>
                    <a:lnTo>
                      <a:pt x="41" y="14"/>
                    </a:lnTo>
                    <a:lnTo>
                      <a:pt x="40" y="15"/>
                    </a:lnTo>
                    <a:lnTo>
                      <a:pt x="37" y="17"/>
                    </a:lnTo>
                    <a:lnTo>
                      <a:pt x="36" y="18"/>
                    </a:lnTo>
                    <a:lnTo>
                      <a:pt x="35" y="20"/>
                    </a:lnTo>
                    <a:lnTo>
                      <a:pt x="35" y="20"/>
                    </a:lnTo>
                    <a:lnTo>
                      <a:pt x="31" y="25"/>
                    </a:lnTo>
                    <a:lnTo>
                      <a:pt x="27" y="30"/>
                    </a:lnTo>
                    <a:lnTo>
                      <a:pt x="22" y="36"/>
                    </a:lnTo>
                    <a:lnTo>
                      <a:pt x="19" y="41"/>
                    </a:lnTo>
                    <a:lnTo>
                      <a:pt x="19" y="41"/>
                    </a:lnTo>
                    <a:lnTo>
                      <a:pt x="14" y="52"/>
                    </a:lnTo>
                    <a:lnTo>
                      <a:pt x="10" y="64"/>
                    </a:lnTo>
                    <a:lnTo>
                      <a:pt x="6" y="75"/>
                    </a:lnTo>
                    <a:lnTo>
                      <a:pt x="0" y="85"/>
                    </a:lnTo>
                    <a:lnTo>
                      <a:pt x="0" y="85"/>
                    </a:lnTo>
                    <a:lnTo>
                      <a:pt x="0" y="87"/>
                    </a:lnTo>
                    <a:lnTo>
                      <a:pt x="0" y="88"/>
                    </a:lnTo>
                    <a:lnTo>
                      <a:pt x="1" y="91"/>
                    </a:lnTo>
                    <a:lnTo>
                      <a:pt x="2" y="92"/>
                    </a:lnTo>
                    <a:lnTo>
                      <a:pt x="4" y="92"/>
                    </a:lnTo>
                    <a:lnTo>
                      <a:pt x="5" y="92"/>
                    </a:lnTo>
                    <a:lnTo>
                      <a:pt x="7" y="92"/>
                    </a:lnTo>
                    <a:lnTo>
                      <a:pt x="8" y="89"/>
                    </a:lnTo>
                    <a:lnTo>
                      <a:pt x="8" y="89"/>
                    </a:lnTo>
                    <a:lnTo>
                      <a:pt x="12" y="83"/>
                    </a:lnTo>
                    <a:lnTo>
                      <a:pt x="15" y="77"/>
                    </a:lnTo>
                    <a:lnTo>
                      <a:pt x="21" y="63"/>
                    </a:lnTo>
                    <a:lnTo>
                      <a:pt x="28" y="49"/>
                    </a:lnTo>
                    <a:lnTo>
                      <a:pt x="31" y="43"/>
                    </a:lnTo>
                    <a:lnTo>
                      <a:pt x="36" y="37"/>
                    </a:lnTo>
                    <a:lnTo>
                      <a:pt x="36" y="37"/>
                    </a:lnTo>
                    <a:lnTo>
                      <a:pt x="41" y="29"/>
                    </a:lnTo>
                    <a:lnTo>
                      <a:pt x="47" y="22"/>
                    </a:lnTo>
                    <a:lnTo>
                      <a:pt x="51" y="14"/>
                    </a:lnTo>
                    <a:lnTo>
                      <a:pt x="53" y="10"/>
                    </a:lnTo>
                    <a:lnTo>
                      <a:pt x="54" y="6"/>
                    </a:lnTo>
                    <a:lnTo>
                      <a:pt x="54" y="6"/>
                    </a:lnTo>
                    <a:lnTo>
                      <a:pt x="54" y="3"/>
                    </a:lnTo>
                    <a:lnTo>
                      <a:pt x="53" y="1"/>
                    </a:lnTo>
                    <a:lnTo>
                      <a:pt x="50" y="0"/>
                    </a:lnTo>
                    <a:lnTo>
                      <a:pt x="49" y="0"/>
                    </a:lnTo>
                    <a:lnTo>
                      <a:pt x="45" y="1"/>
                    </a:lnTo>
                    <a:lnTo>
                      <a:pt x="44" y="3"/>
                    </a:lnTo>
                    <a:lnTo>
                      <a:pt x="44" y="6"/>
                    </a:lnTo>
                    <a:lnTo>
                      <a:pt x="4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992"/>
              <p:cNvSpPr>
                <a:spLocks/>
              </p:cNvSpPr>
              <p:nvPr/>
            </p:nvSpPr>
            <p:spPr bwMode="auto">
              <a:xfrm>
                <a:off x="4464051" y="2733676"/>
                <a:ext cx="26988" cy="36513"/>
              </a:xfrm>
              <a:custGeom>
                <a:avLst/>
                <a:gdLst/>
                <a:ahLst/>
                <a:cxnLst>
                  <a:cxn ang="0">
                    <a:pos x="41" y="2"/>
                  </a:cxn>
                  <a:cxn ang="0">
                    <a:pos x="41" y="2"/>
                  </a:cxn>
                  <a:cxn ang="0">
                    <a:pos x="37" y="10"/>
                  </a:cxn>
                  <a:cxn ang="0">
                    <a:pos x="32" y="18"/>
                  </a:cxn>
                  <a:cxn ang="0">
                    <a:pos x="21" y="33"/>
                  </a:cxn>
                  <a:cxn ang="0">
                    <a:pos x="21" y="33"/>
                  </a:cxn>
                  <a:cxn ang="0">
                    <a:pos x="10" y="48"/>
                  </a:cxn>
                  <a:cxn ang="0">
                    <a:pos x="1" y="65"/>
                  </a:cxn>
                  <a:cxn ang="0">
                    <a:pos x="1" y="65"/>
                  </a:cxn>
                  <a:cxn ang="0">
                    <a:pos x="0" y="66"/>
                  </a:cxn>
                  <a:cxn ang="0">
                    <a:pos x="0" y="68"/>
                  </a:cxn>
                  <a:cxn ang="0">
                    <a:pos x="1" y="70"/>
                  </a:cxn>
                  <a:cxn ang="0">
                    <a:pos x="3" y="71"/>
                  </a:cxn>
                  <a:cxn ang="0">
                    <a:pos x="4" y="71"/>
                  </a:cxn>
                  <a:cxn ang="0">
                    <a:pos x="6" y="71"/>
                  </a:cxn>
                  <a:cxn ang="0">
                    <a:pos x="7" y="71"/>
                  </a:cxn>
                  <a:cxn ang="0">
                    <a:pos x="9" y="69"/>
                  </a:cxn>
                  <a:cxn ang="0">
                    <a:pos x="9" y="69"/>
                  </a:cxn>
                  <a:cxn ang="0">
                    <a:pos x="18" y="54"/>
                  </a:cxn>
                  <a:cxn ang="0">
                    <a:pos x="29" y="37"/>
                  </a:cxn>
                  <a:cxn ang="0">
                    <a:pos x="29" y="37"/>
                  </a:cxn>
                  <a:cxn ang="0">
                    <a:pos x="40" y="21"/>
                  </a:cxn>
                  <a:cxn ang="0">
                    <a:pos x="46" y="13"/>
                  </a:cxn>
                  <a:cxn ang="0">
                    <a:pos x="51" y="5"/>
                  </a:cxn>
                  <a:cxn ang="0">
                    <a:pos x="51" y="5"/>
                  </a:cxn>
                  <a:cxn ang="0">
                    <a:pos x="51" y="3"/>
                  </a:cxn>
                  <a:cxn ang="0">
                    <a:pos x="51" y="1"/>
                  </a:cxn>
                  <a:cxn ang="0">
                    <a:pos x="50" y="0"/>
                  </a:cxn>
                  <a:cxn ang="0">
                    <a:pos x="47" y="0"/>
                  </a:cxn>
                  <a:cxn ang="0">
                    <a:pos x="44" y="0"/>
                  </a:cxn>
                  <a:cxn ang="0">
                    <a:pos x="42" y="1"/>
                  </a:cxn>
                  <a:cxn ang="0">
                    <a:pos x="41" y="2"/>
                  </a:cxn>
                  <a:cxn ang="0">
                    <a:pos x="41" y="2"/>
                  </a:cxn>
                </a:cxnLst>
                <a:rect l="0" t="0" r="r" b="b"/>
                <a:pathLst>
                  <a:path w="51" h="71">
                    <a:moveTo>
                      <a:pt x="41" y="2"/>
                    </a:moveTo>
                    <a:lnTo>
                      <a:pt x="41" y="2"/>
                    </a:lnTo>
                    <a:lnTo>
                      <a:pt x="37" y="10"/>
                    </a:lnTo>
                    <a:lnTo>
                      <a:pt x="32" y="18"/>
                    </a:lnTo>
                    <a:lnTo>
                      <a:pt x="21" y="33"/>
                    </a:lnTo>
                    <a:lnTo>
                      <a:pt x="21" y="33"/>
                    </a:lnTo>
                    <a:lnTo>
                      <a:pt x="10" y="48"/>
                    </a:lnTo>
                    <a:lnTo>
                      <a:pt x="1" y="65"/>
                    </a:lnTo>
                    <a:lnTo>
                      <a:pt x="1" y="65"/>
                    </a:lnTo>
                    <a:lnTo>
                      <a:pt x="0" y="66"/>
                    </a:lnTo>
                    <a:lnTo>
                      <a:pt x="0" y="68"/>
                    </a:lnTo>
                    <a:lnTo>
                      <a:pt x="1" y="70"/>
                    </a:lnTo>
                    <a:lnTo>
                      <a:pt x="3" y="71"/>
                    </a:lnTo>
                    <a:lnTo>
                      <a:pt x="4" y="71"/>
                    </a:lnTo>
                    <a:lnTo>
                      <a:pt x="6" y="71"/>
                    </a:lnTo>
                    <a:lnTo>
                      <a:pt x="7" y="71"/>
                    </a:lnTo>
                    <a:lnTo>
                      <a:pt x="9" y="69"/>
                    </a:lnTo>
                    <a:lnTo>
                      <a:pt x="9" y="69"/>
                    </a:lnTo>
                    <a:lnTo>
                      <a:pt x="18" y="54"/>
                    </a:lnTo>
                    <a:lnTo>
                      <a:pt x="29" y="37"/>
                    </a:lnTo>
                    <a:lnTo>
                      <a:pt x="29" y="37"/>
                    </a:lnTo>
                    <a:lnTo>
                      <a:pt x="40" y="21"/>
                    </a:lnTo>
                    <a:lnTo>
                      <a:pt x="46" y="13"/>
                    </a:lnTo>
                    <a:lnTo>
                      <a:pt x="51" y="5"/>
                    </a:lnTo>
                    <a:lnTo>
                      <a:pt x="51" y="5"/>
                    </a:lnTo>
                    <a:lnTo>
                      <a:pt x="51" y="3"/>
                    </a:lnTo>
                    <a:lnTo>
                      <a:pt x="51" y="1"/>
                    </a:lnTo>
                    <a:lnTo>
                      <a:pt x="50" y="0"/>
                    </a:lnTo>
                    <a:lnTo>
                      <a:pt x="47" y="0"/>
                    </a:lnTo>
                    <a:lnTo>
                      <a:pt x="44" y="0"/>
                    </a:lnTo>
                    <a:lnTo>
                      <a:pt x="42" y="1"/>
                    </a:lnTo>
                    <a:lnTo>
                      <a:pt x="41" y="2"/>
                    </a:lnTo>
                    <a:lnTo>
                      <a:pt x="4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993"/>
              <p:cNvSpPr>
                <a:spLocks/>
              </p:cNvSpPr>
              <p:nvPr/>
            </p:nvSpPr>
            <p:spPr bwMode="auto">
              <a:xfrm>
                <a:off x="4532313" y="2736851"/>
                <a:ext cx="30163" cy="42863"/>
              </a:xfrm>
              <a:custGeom>
                <a:avLst/>
                <a:gdLst/>
                <a:ahLst/>
                <a:cxnLst>
                  <a:cxn ang="0">
                    <a:pos x="49" y="3"/>
                  </a:cxn>
                  <a:cxn ang="0">
                    <a:pos x="49" y="3"/>
                  </a:cxn>
                  <a:cxn ang="0">
                    <a:pos x="43" y="13"/>
                  </a:cxn>
                  <a:cxn ang="0">
                    <a:pos x="37" y="24"/>
                  </a:cxn>
                  <a:cxn ang="0">
                    <a:pos x="29" y="34"/>
                  </a:cxn>
                  <a:cxn ang="0">
                    <a:pos x="22" y="43"/>
                  </a:cxn>
                  <a:cxn ang="0">
                    <a:pos x="22" y="43"/>
                  </a:cxn>
                  <a:cxn ang="0">
                    <a:pos x="15" y="50"/>
                  </a:cxn>
                  <a:cxn ang="0">
                    <a:pos x="10" y="57"/>
                  </a:cxn>
                  <a:cxn ang="0">
                    <a:pos x="4" y="65"/>
                  </a:cxn>
                  <a:cxn ang="0">
                    <a:pos x="1" y="74"/>
                  </a:cxn>
                  <a:cxn ang="0">
                    <a:pos x="1" y="74"/>
                  </a:cxn>
                  <a:cxn ang="0">
                    <a:pos x="0" y="76"/>
                  </a:cxn>
                  <a:cxn ang="0">
                    <a:pos x="1" y="78"/>
                  </a:cxn>
                  <a:cxn ang="0">
                    <a:pos x="2" y="79"/>
                  </a:cxn>
                  <a:cxn ang="0">
                    <a:pos x="4" y="79"/>
                  </a:cxn>
                  <a:cxn ang="0">
                    <a:pos x="6" y="80"/>
                  </a:cxn>
                  <a:cxn ang="0">
                    <a:pos x="8" y="79"/>
                  </a:cxn>
                  <a:cxn ang="0">
                    <a:pos x="9" y="78"/>
                  </a:cxn>
                  <a:cxn ang="0">
                    <a:pos x="10" y="76"/>
                  </a:cxn>
                  <a:cxn ang="0">
                    <a:pos x="10" y="76"/>
                  </a:cxn>
                  <a:cxn ang="0">
                    <a:pos x="13" y="70"/>
                  </a:cxn>
                  <a:cxn ang="0">
                    <a:pos x="15" y="65"/>
                  </a:cxn>
                  <a:cxn ang="0">
                    <a:pos x="22" y="56"/>
                  </a:cxn>
                  <a:cxn ang="0">
                    <a:pos x="22" y="56"/>
                  </a:cxn>
                  <a:cxn ang="0">
                    <a:pos x="29" y="50"/>
                  </a:cxn>
                  <a:cxn ang="0">
                    <a:pos x="32" y="46"/>
                  </a:cxn>
                  <a:cxn ang="0">
                    <a:pos x="35" y="43"/>
                  </a:cxn>
                  <a:cxn ang="0">
                    <a:pos x="35" y="43"/>
                  </a:cxn>
                  <a:cxn ang="0">
                    <a:pos x="41" y="33"/>
                  </a:cxn>
                  <a:cxn ang="0">
                    <a:pos x="46" y="25"/>
                  </a:cxn>
                  <a:cxn ang="0">
                    <a:pos x="52" y="17"/>
                  </a:cxn>
                  <a:cxn ang="0">
                    <a:pos x="57" y="7"/>
                  </a:cxn>
                  <a:cxn ang="0">
                    <a:pos x="57" y="7"/>
                  </a:cxn>
                  <a:cxn ang="0">
                    <a:pos x="57" y="5"/>
                  </a:cxn>
                  <a:cxn ang="0">
                    <a:pos x="57" y="4"/>
                  </a:cxn>
                  <a:cxn ang="0">
                    <a:pos x="56" y="2"/>
                  </a:cxn>
                  <a:cxn ang="0">
                    <a:pos x="55" y="1"/>
                  </a:cxn>
                  <a:cxn ang="0">
                    <a:pos x="53" y="0"/>
                  </a:cxn>
                  <a:cxn ang="0">
                    <a:pos x="52" y="0"/>
                  </a:cxn>
                  <a:cxn ang="0">
                    <a:pos x="50" y="1"/>
                  </a:cxn>
                  <a:cxn ang="0">
                    <a:pos x="49" y="3"/>
                  </a:cxn>
                  <a:cxn ang="0">
                    <a:pos x="49" y="3"/>
                  </a:cxn>
                </a:cxnLst>
                <a:rect l="0" t="0" r="r" b="b"/>
                <a:pathLst>
                  <a:path w="57" h="80">
                    <a:moveTo>
                      <a:pt x="49" y="3"/>
                    </a:moveTo>
                    <a:lnTo>
                      <a:pt x="49" y="3"/>
                    </a:lnTo>
                    <a:lnTo>
                      <a:pt x="43" y="13"/>
                    </a:lnTo>
                    <a:lnTo>
                      <a:pt x="37" y="24"/>
                    </a:lnTo>
                    <a:lnTo>
                      <a:pt x="29" y="34"/>
                    </a:lnTo>
                    <a:lnTo>
                      <a:pt x="22" y="43"/>
                    </a:lnTo>
                    <a:lnTo>
                      <a:pt x="22" y="43"/>
                    </a:lnTo>
                    <a:lnTo>
                      <a:pt x="15" y="50"/>
                    </a:lnTo>
                    <a:lnTo>
                      <a:pt x="10" y="57"/>
                    </a:lnTo>
                    <a:lnTo>
                      <a:pt x="4" y="65"/>
                    </a:lnTo>
                    <a:lnTo>
                      <a:pt x="1" y="74"/>
                    </a:lnTo>
                    <a:lnTo>
                      <a:pt x="1" y="74"/>
                    </a:lnTo>
                    <a:lnTo>
                      <a:pt x="0" y="76"/>
                    </a:lnTo>
                    <a:lnTo>
                      <a:pt x="1" y="78"/>
                    </a:lnTo>
                    <a:lnTo>
                      <a:pt x="2" y="79"/>
                    </a:lnTo>
                    <a:lnTo>
                      <a:pt x="4" y="79"/>
                    </a:lnTo>
                    <a:lnTo>
                      <a:pt x="6" y="80"/>
                    </a:lnTo>
                    <a:lnTo>
                      <a:pt x="8" y="79"/>
                    </a:lnTo>
                    <a:lnTo>
                      <a:pt x="9" y="78"/>
                    </a:lnTo>
                    <a:lnTo>
                      <a:pt x="10" y="76"/>
                    </a:lnTo>
                    <a:lnTo>
                      <a:pt x="10" y="76"/>
                    </a:lnTo>
                    <a:lnTo>
                      <a:pt x="13" y="70"/>
                    </a:lnTo>
                    <a:lnTo>
                      <a:pt x="15" y="65"/>
                    </a:lnTo>
                    <a:lnTo>
                      <a:pt x="22" y="56"/>
                    </a:lnTo>
                    <a:lnTo>
                      <a:pt x="22" y="56"/>
                    </a:lnTo>
                    <a:lnTo>
                      <a:pt x="29" y="50"/>
                    </a:lnTo>
                    <a:lnTo>
                      <a:pt x="32" y="46"/>
                    </a:lnTo>
                    <a:lnTo>
                      <a:pt x="35" y="43"/>
                    </a:lnTo>
                    <a:lnTo>
                      <a:pt x="35" y="43"/>
                    </a:lnTo>
                    <a:lnTo>
                      <a:pt x="41" y="33"/>
                    </a:lnTo>
                    <a:lnTo>
                      <a:pt x="46" y="25"/>
                    </a:lnTo>
                    <a:lnTo>
                      <a:pt x="52" y="17"/>
                    </a:lnTo>
                    <a:lnTo>
                      <a:pt x="57" y="7"/>
                    </a:lnTo>
                    <a:lnTo>
                      <a:pt x="57" y="7"/>
                    </a:lnTo>
                    <a:lnTo>
                      <a:pt x="57" y="5"/>
                    </a:lnTo>
                    <a:lnTo>
                      <a:pt x="57" y="4"/>
                    </a:lnTo>
                    <a:lnTo>
                      <a:pt x="56" y="2"/>
                    </a:lnTo>
                    <a:lnTo>
                      <a:pt x="55" y="1"/>
                    </a:lnTo>
                    <a:lnTo>
                      <a:pt x="53" y="0"/>
                    </a:lnTo>
                    <a:lnTo>
                      <a:pt x="52" y="0"/>
                    </a:lnTo>
                    <a:lnTo>
                      <a:pt x="50" y="1"/>
                    </a:lnTo>
                    <a:lnTo>
                      <a:pt x="49" y="3"/>
                    </a:lnTo>
                    <a:lnTo>
                      <a:pt x="4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994"/>
              <p:cNvSpPr>
                <a:spLocks/>
              </p:cNvSpPr>
              <p:nvPr/>
            </p:nvSpPr>
            <p:spPr bwMode="auto">
              <a:xfrm>
                <a:off x="4589463" y="2735263"/>
                <a:ext cx="22225" cy="34925"/>
              </a:xfrm>
              <a:custGeom>
                <a:avLst/>
                <a:gdLst/>
                <a:ahLst/>
                <a:cxnLst>
                  <a:cxn ang="0">
                    <a:pos x="33" y="2"/>
                  </a:cxn>
                  <a:cxn ang="0">
                    <a:pos x="33" y="2"/>
                  </a:cxn>
                  <a:cxn ang="0">
                    <a:pos x="24" y="16"/>
                  </a:cxn>
                  <a:cxn ang="0">
                    <a:pos x="16" y="31"/>
                  </a:cxn>
                  <a:cxn ang="0">
                    <a:pos x="7" y="46"/>
                  </a:cxn>
                  <a:cxn ang="0">
                    <a:pos x="1" y="61"/>
                  </a:cxn>
                  <a:cxn ang="0">
                    <a:pos x="1" y="61"/>
                  </a:cxn>
                  <a:cxn ang="0">
                    <a:pos x="0" y="63"/>
                  </a:cxn>
                  <a:cxn ang="0">
                    <a:pos x="1" y="64"/>
                  </a:cxn>
                  <a:cxn ang="0">
                    <a:pos x="2" y="65"/>
                  </a:cxn>
                  <a:cxn ang="0">
                    <a:pos x="4" y="66"/>
                  </a:cxn>
                  <a:cxn ang="0">
                    <a:pos x="7" y="66"/>
                  </a:cxn>
                  <a:cxn ang="0">
                    <a:pos x="8" y="65"/>
                  </a:cxn>
                  <a:cxn ang="0">
                    <a:pos x="10" y="63"/>
                  </a:cxn>
                  <a:cxn ang="0">
                    <a:pos x="10" y="63"/>
                  </a:cxn>
                  <a:cxn ang="0">
                    <a:pos x="17" y="49"/>
                  </a:cxn>
                  <a:cxn ang="0">
                    <a:pos x="24" y="34"/>
                  </a:cxn>
                  <a:cxn ang="0">
                    <a:pos x="32" y="21"/>
                  </a:cxn>
                  <a:cxn ang="0">
                    <a:pos x="42" y="7"/>
                  </a:cxn>
                  <a:cxn ang="0">
                    <a:pos x="42" y="7"/>
                  </a:cxn>
                  <a:cxn ang="0">
                    <a:pos x="42" y="5"/>
                  </a:cxn>
                  <a:cxn ang="0">
                    <a:pos x="42" y="4"/>
                  </a:cxn>
                  <a:cxn ang="0">
                    <a:pos x="41" y="2"/>
                  </a:cxn>
                  <a:cxn ang="0">
                    <a:pos x="40" y="1"/>
                  </a:cxn>
                  <a:cxn ang="0">
                    <a:pos x="38" y="0"/>
                  </a:cxn>
                  <a:cxn ang="0">
                    <a:pos x="36" y="0"/>
                  </a:cxn>
                  <a:cxn ang="0">
                    <a:pos x="34" y="1"/>
                  </a:cxn>
                  <a:cxn ang="0">
                    <a:pos x="33" y="2"/>
                  </a:cxn>
                  <a:cxn ang="0">
                    <a:pos x="33" y="2"/>
                  </a:cxn>
                </a:cxnLst>
                <a:rect l="0" t="0" r="r" b="b"/>
                <a:pathLst>
                  <a:path w="42" h="66">
                    <a:moveTo>
                      <a:pt x="33" y="2"/>
                    </a:moveTo>
                    <a:lnTo>
                      <a:pt x="33" y="2"/>
                    </a:lnTo>
                    <a:lnTo>
                      <a:pt x="24" y="16"/>
                    </a:lnTo>
                    <a:lnTo>
                      <a:pt x="16" y="31"/>
                    </a:lnTo>
                    <a:lnTo>
                      <a:pt x="7" y="46"/>
                    </a:lnTo>
                    <a:lnTo>
                      <a:pt x="1" y="61"/>
                    </a:lnTo>
                    <a:lnTo>
                      <a:pt x="1" y="61"/>
                    </a:lnTo>
                    <a:lnTo>
                      <a:pt x="0" y="63"/>
                    </a:lnTo>
                    <a:lnTo>
                      <a:pt x="1" y="64"/>
                    </a:lnTo>
                    <a:lnTo>
                      <a:pt x="2" y="65"/>
                    </a:lnTo>
                    <a:lnTo>
                      <a:pt x="4" y="66"/>
                    </a:lnTo>
                    <a:lnTo>
                      <a:pt x="7" y="66"/>
                    </a:lnTo>
                    <a:lnTo>
                      <a:pt x="8" y="65"/>
                    </a:lnTo>
                    <a:lnTo>
                      <a:pt x="10" y="63"/>
                    </a:lnTo>
                    <a:lnTo>
                      <a:pt x="10" y="63"/>
                    </a:lnTo>
                    <a:lnTo>
                      <a:pt x="17" y="49"/>
                    </a:lnTo>
                    <a:lnTo>
                      <a:pt x="24" y="34"/>
                    </a:lnTo>
                    <a:lnTo>
                      <a:pt x="32" y="21"/>
                    </a:lnTo>
                    <a:lnTo>
                      <a:pt x="42" y="7"/>
                    </a:lnTo>
                    <a:lnTo>
                      <a:pt x="42" y="7"/>
                    </a:lnTo>
                    <a:lnTo>
                      <a:pt x="42" y="5"/>
                    </a:lnTo>
                    <a:lnTo>
                      <a:pt x="42" y="4"/>
                    </a:lnTo>
                    <a:lnTo>
                      <a:pt x="41" y="2"/>
                    </a:lnTo>
                    <a:lnTo>
                      <a:pt x="40" y="1"/>
                    </a:lnTo>
                    <a:lnTo>
                      <a:pt x="38" y="0"/>
                    </a:lnTo>
                    <a:lnTo>
                      <a:pt x="36" y="0"/>
                    </a:lnTo>
                    <a:lnTo>
                      <a:pt x="34" y="1"/>
                    </a:lnTo>
                    <a:lnTo>
                      <a:pt x="33" y="2"/>
                    </a:ln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995"/>
              <p:cNvSpPr>
                <a:spLocks/>
              </p:cNvSpPr>
              <p:nvPr/>
            </p:nvSpPr>
            <p:spPr bwMode="auto">
              <a:xfrm>
                <a:off x="4651376" y="2736851"/>
                <a:ext cx="25400" cy="42863"/>
              </a:xfrm>
              <a:custGeom>
                <a:avLst/>
                <a:gdLst/>
                <a:ahLst/>
                <a:cxnLst>
                  <a:cxn ang="0">
                    <a:pos x="39" y="4"/>
                  </a:cxn>
                  <a:cxn ang="0">
                    <a:pos x="39" y="4"/>
                  </a:cxn>
                  <a:cxn ang="0">
                    <a:pos x="36" y="13"/>
                  </a:cxn>
                  <a:cxn ang="0">
                    <a:pos x="31" y="22"/>
                  </a:cxn>
                  <a:cxn ang="0">
                    <a:pos x="22" y="39"/>
                  </a:cxn>
                  <a:cxn ang="0">
                    <a:pos x="11" y="56"/>
                  </a:cxn>
                  <a:cxn ang="0">
                    <a:pos x="0" y="73"/>
                  </a:cxn>
                  <a:cxn ang="0">
                    <a:pos x="0" y="73"/>
                  </a:cxn>
                  <a:cxn ang="0">
                    <a:pos x="0" y="75"/>
                  </a:cxn>
                  <a:cxn ang="0">
                    <a:pos x="0" y="76"/>
                  </a:cxn>
                  <a:cxn ang="0">
                    <a:pos x="1" y="78"/>
                  </a:cxn>
                  <a:cxn ang="0">
                    <a:pos x="2" y="79"/>
                  </a:cxn>
                  <a:cxn ang="0">
                    <a:pos x="4" y="80"/>
                  </a:cxn>
                  <a:cxn ang="0">
                    <a:pos x="5" y="80"/>
                  </a:cxn>
                  <a:cxn ang="0">
                    <a:pos x="8" y="79"/>
                  </a:cxn>
                  <a:cxn ang="0">
                    <a:pos x="9" y="78"/>
                  </a:cxn>
                  <a:cxn ang="0">
                    <a:pos x="9" y="78"/>
                  </a:cxn>
                  <a:cxn ang="0">
                    <a:pos x="20" y="60"/>
                  </a:cxn>
                  <a:cxn ang="0">
                    <a:pos x="30" y="43"/>
                  </a:cxn>
                  <a:cxn ang="0">
                    <a:pos x="41" y="25"/>
                  </a:cxn>
                  <a:cxn ang="0">
                    <a:pos x="44" y="16"/>
                  </a:cxn>
                  <a:cxn ang="0">
                    <a:pos x="47" y="6"/>
                  </a:cxn>
                  <a:cxn ang="0">
                    <a:pos x="47" y="6"/>
                  </a:cxn>
                  <a:cxn ang="0">
                    <a:pos x="48" y="4"/>
                  </a:cxn>
                  <a:cxn ang="0">
                    <a:pos x="47" y="3"/>
                  </a:cxn>
                  <a:cxn ang="0">
                    <a:pos x="46" y="1"/>
                  </a:cxn>
                  <a:cxn ang="0">
                    <a:pos x="44" y="1"/>
                  </a:cxn>
                  <a:cxn ang="0">
                    <a:pos x="43" y="0"/>
                  </a:cxn>
                  <a:cxn ang="0">
                    <a:pos x="41" y="1"/>
                  </a:cxn>
                  <a:cxn ang="0">
                    <a:pos x="40" y="2"/>
                  </a:cxn>
                  <a:cxn ang="0">
                    <a:pos x="39" y="4"/>
                  </a:cxn>
                  <a:cxn ang="0">
                    <a:pos x="39" y="4"/>
                  </a:cxn>
                </a:cxnLst>
                <a:rect l="0" t="0" r="r" b="b"/>
                <a:pathLst>
                  <a:path w="48" h="80">
                    <a:moveTo>
                      <a:pt x="39" y="4"/>
                    </a:moveTo>
                    <a:lnTo>
                      <a:pt x="39" y="4"/>
                    </a:lnTo>
                    <a:lnTo>
                      <a:pt x="36" y="13"/>
                    </a:lnTo>
                    <a:lnTo>
                      <a:pt x="31" y="22"/>
                    </a:lnTo>
                    <a:lnTo>
                      <a:pt x="22" y="39"/>
                    </a:lnTo>
                    <a:lnTo>
                      <a:pt x="11" y="56"/>
                    </a:lnTo>
                    <a:lnTo>
                      <a:pt x="0" y="73"/>
                    </a:lnTo>
                    <a:lnTo>
                      <a:pt x="0" y="73"/>
                    </a:lnTo>
                    <a:lnTo>
                      <a:pt x="0" y="75"/>
                    </a:lnTo>
                    <a:lnTo>
                      <a:pt x="0" y="76"/>
                    </a:lnTo>
                    <a:lnTo>
                      <a:pt x="1" y="78"/>
                    </a:lnTo>
                    <a:lnTo>
                      <a:pt x="2" y="79"/>
                    </a:lnTo>
                    <a:lnTo>
                      <a:pt x="4" y="80"/>
                    </a:lnTo>
                    <a:lnTo>
                      <a:pt x="5" y="80"/>
                    </a:lnTo>
                    <a:lnTo>
                      <a:pt x="8" y="79"/>
                    </a:lnTo>
                    <a:lnTo>
                      <a:pt x="9" y="78"/>
                    </a:lnTo>
                    <a:lnTo>
                      <a:pt x="9" y="78"/>
                    </a:lnTo>
                    <a:lnTo>
                      <a:pt x="20" y="60"/>
                    </a:lnTo>
                    <a:lnTo>
                      <a:pt x="30" y="43"/>
                    </a:lnTo>
                    <a:lnTo>
                      <a:pt x="41" y="25"/>
                    </a:lnTo>
                    <a:lnTo>
                      <a:pt x="44" y="16"/>
                    </a:lnTo>
                    <a:lnTo>
                      <a:pt x="47" y="6"/>
                    </a:lnTo>
                    <a:lnTo>
                      <a:pt x="47" y="6"/>
                    </a:lnTo>
                    <a:lnTo>
                      <a:pt x="48" y="4"/>
                    </a:lnTo>
                    <a:lnTo>
                      <a:pt x="47" y="3"/>
                    </a:lnTo>
                    <a:lnTo>
                      <a:pt x="46" y="1"/>
                    </a:lnTo>
                    <a:lnTo>
                      <a:pt x="44" y="1"/>
                    </a:lnTo>
                    <a:lnTo>
                      <a:pt x="43" y="0"/>
                    </a:lnTo>
                    <a:lnTo>
                      <a:pt x="41" y="1"/>
                    </a:lnTo>
                    <a:lnTo>
                      <a:pt x="40" y="2"/>
                    </a:lnTo>
                    <a:lnTo>
                      <a:pt x="39" y="4"/>
                    </a:lnTo>
                    <a:lnTo>
                      <a:pt x="3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996"/>
              <p:cNvSpPr>
                <a:spLocks/>
              </p:cNvSpPr>
              <p:nvPr/>
            </p:nvSpPr>
            <p:spPr bwMode="auto">
              <a:xfrm>
                <a:off x="4702176" y="2738438"/>
                <a:ext cx="22225" cy="38100"/>
              </a:xfrm>
              <a:custGeom>
                <a:avLst/>
                <a:gdLst/>
                <a:ahLst/>
                <a:cxnLst>
                  <a:cxn ang="0">
                    <a:pos x="35" y="3"/>
                  </a:cxn>
                  <a:cxn ang="0">
                    <a:pos x="35" y="3"/>
                  </a:cxn>
                  <a:cxn ang="0">
                    <a:pos x="30" y="10"/>
                  </a:cxn>
                  <a:cxn ang="0">
                    <a:pos x="26" y="18"/>
                  </a:cxn>
                  <a:cxn ang="0">
                    <a:pos x="14" y="32"/>
                  </a:cxn>
                  <a:cxn ang="0">
                    <a:pos x="10" y="40"/>
                  </a:cxn>
                  <a:cxn ang="0">
                    <a:pos x="5" y="48"/>
                  </a:cxn>
                  <a:cxn ang="0">
                    <a:pos x="2" y="55"/>
                  </a:cxn>
                  <a:cxn ang="0">
                    <a:pos x="0" y="64"/>
                  </a:cxn>
                  <a:cxn ang="0">
                    <a:pos x="0" y="64"/>
                  </a:cxn>
                  <a:cxn ang="0">
                    <a:pos x="0" y="66"/>
                  </a:cxn>
                  <a:cxn ang="0">
                    <a:pos x="0" y="67"/>
                  </a:cxn>
                  <a:cxn ang="0">
                    <a:pos x="3" y="70"/>
                  </a:cxn>
                  <a:cxn ang="0">
                    <a:pos x="5" y="71"/>
                  </a:cxn>
                  <a:cxn ang="0">
                    <a:pos x="7" y="70"/>
                  </a:cxn>
                  <a:cxn ang="0">
                    <a:pos x="8" y="69"/>
                  </a:cxn>
                  <a:cxn ang="0">
                    <a:pos x="9" y="66"/>
                  </a:cxn>
                  <a:cxn ang="0">
                    <a:pos x="9" y="66"/>
                  </a:cxn>
                  <a:cxn ang="0">
                    <a:pos x="11" y="58"/>
                  </a:cxn>
                  <a:cxn ang="0">
                    <a:pos x="14" y="51"/>
                  </a:cxn>
                  <a:cxn ang="0">
                    <a:pos x="18" y="44"/>
                  </a:cxn>
                  <a:cxn ang="0">
                    <a:pos x="23" y="36"/>
                  </a:cxn>
                  <a:cxn ang="0">
                    <a:pos x="34" y="22"/>
                  </a:cxn>
                  <a:cxn ang="0">
                    <a:pos x="39" y="15"/>
                  </a:cxn>
                  <a:cxn ang="0">
                    <a:pos x="43" y="7"/>
                  </a:cxn>
                  <a:cxn ang="0">
                    <a:pos x="43" y="7"/>
                  </a:cxn>
                  <a:cxn ang="0">
                    <a:pos x="43" y="5"/>
                  </a:cxn>
                  <a:cxn ang="0">
                    <a:pos x="43" y="4"/>
                  </a:cxn>
                  <a:cxn ang="0">
                    <a:pos x="42" y="2"/>
                  </a:cxn>
                  <a:cxn ang="0">
                    <a:pos x="41" y="1"/>
                  </a:cxn>
                  <a:cxn ang="0">
                    <a:pos x="39" y="0"/>
                  </a:cxn>
                  <a:cxn ang="0">
                    <a:pos x="38" y="0"/>
                  </a:cxn>
                  <a:cxn ang="0">
                    <a:pos x="36" y="1"/>
                  </a:cxn>
                  <a:cxn ang="0">
                    <a:pos x="35" y="3"/>
                  </a:cxn>
                  <a:cxn ang="0">
                    <a:pos x="35" y="3"/>
                  </a:cxn>
                </a:cxnLst>
                <a:rect l="0" t="0" r="r" b="b"/>
                <a:pathLst>
                  <a:path w="43" h="71">
                    <a:moveTo>
                      <a:pt x="35" y="3"/>
                    </a:moveTo>
                    <a:lnTo>
                      <a:pt x="35" y="3"/>
                    </a:lnTo>
                    <a:lnTo>
                      <a:pt x="30" y="10"/>
                    </a:lnTo>
                    <a:lnTo>
                      <a:pt x="26" y="18"/>
                    </a:lnTo>
                    <a:lnTo>
                      <a:pt x="14" y="32"/>
                    </a:lnTo>
                    <a:lnTo>
                      <a:pt x="10" y="40"/>
                    </a:lnTo>
                    <a:lnTo>
                      <a:pt x="5" y="48"/>
                    </a:lnTo>
                    <a:lnTo>
                      <a:pt x="2" y="55"/>
                    </a:lnTo>
                    <a:lnTo>
                      <a:pt x="0" y="64"/>
                    </a:lnTo>
                    <a:lnTo>
                      <a:pt x="0" y="64"/>
                    </a:lnTo>
                    <a:lnTo>
                      <a:pt x="0" y="66"/>
                    </a:lnTo>
                    <a:lnTo>
                      <a:pt x="0" y="67"/>
                    </a:lnTo>
                    <a:lnTo>
                      <a:pt x="3" y="70"/>
                    </a:lnTo>
                    <a:lnTo>
                      <a:pt x="5" y="71"/>
                    </a:lnTo>
                    <a:lnTo>
                      <a:pt x="7" y="70"/>
                    </a:lnTo>
                    <a:lnTo>
                      <a:pt x="8" y="69"/>
                    </a:lnTo>
                    <a:lnTo>
                      <a:pt x="9" y="66"/>
                    </a:lnTo>
                    <a:lnTo>
                      <a:pt x="9" y="66"/>
                    </a:lnTo>
                    <a:lnTo>
                      <a:pt x="11" y="58"/>
                    </a:lnTo>
                    <a:lnTo>
                      <a:pt x="14" y="51"/>
                    </a:lnTo>
                    <a:lnTo>
                      <a:pt x="18" y="44"/>
                    </a:lnTo>
                    <a:lnTo>
                      <a:pt x="23" y="36"/>
                    </a:lnTo>
                    <a:lnTo>
                      <a:pt x="34" y="22"/>
                    </a:lnTo>
                    <a:lnTo>
                      <a:pt x="39" y="15"/>
                    </a:lnTo>
                    <a:lnTo>
                      <a:pt x="43" y="7"/>
                    </a:lnTo>
                    <a:lnTo>
                      <a:pt x="43" y="7"/>
                    </a:lnTo>
                    <a:lnTo>
                      <a:pt x="43" y="5"/>
                    </a:lnTo>
                    <a:lnTo>
                      <a:pt x="43" y="4"/>
                    </a:lnTo>
                    <a:lnTo>
                      <a:pt x="42" y="2"/>
                    </a:lnTo>
                    <a:lnTo>
                      <a:pt x="41" y="1"/>
                    </a:lnTo>
                    <a:lnTo>
                      <a:pt x="39" y="0"/>
                    </a:lnTo>
                    <a:lnTo>
                      <a:pt x="38" y="0"/>
                    </a:lnTo>
                    <a:lnTo>
                      <a:pt x="36" y="1"/>
                    </a:lnTo>
                    <a:lnTo>
                      <a:pt x="35" y="3"/>
                    </a:lnTo>
                    <a:lnTo>
                      <a:pt x="3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997"/>
              <p:cNvSpPr>
                <a:spLocks/>
              </p:cNvSpPr>
              <p:nvPr/>
            </p:nvSpPr>
            <p:spPr bwMode="auto">
              <a:xfrm>
                <a:off x="4735513" y="2746376"/>
                <a:ext cx="25400" cy="30163"/>
              </a:xfrm>
              <a:custGeom>
                <a:avLst/>
                <a:gdLst/>
                <a:ahLst/>
                <a:cxnLst>
                  <a:cxn ang="0">
                    <a:pos x="39" y="1"/>
                  </a:cxn>
                  <a:cxn ang="0">
                    <a:pos x="39" y="1"/>
                  </a:cxn>
                  <a:cxn ang="0">
                    <a:pos x="29" y="12"/>
                  </a:cxn>
                  <a:cxn ang="0">
                    <a:pos x="20" y="23"/>
                  </a:cxn>
                  <a:cxn ang="0">
                    <a:pos x="1" y="48"/>
                  </a:cxn>
                  <a:cxn ang="0">
                    <a:pos x="1" y="48"/>
                  </a:cxn>
                  <a:cxn ang="0">
                    <a:pos x="0" y="50"/>
                  </a:cxn>
                  <a:cxn ang="0">
                    <a:pos x="0" y="51"/>
                  </a:cxn>
                  <a:cxn ang="0">
                    <a:pos x="2" y="56"/>
                  </a:cxn>
                  <a:cxn ang="0">
                    <a:pos x="3" y="57"/>
                  </a:cxn>
                  <a:cxn ang="0">
                    <a:pos x="4" y="57"/>
                  </a:cxn>
                  <a:cxn ang="0">
                    <a:pos x="6" y="57"/>
                  </a:cxn>
                  <a:cxn ang="0">
                    <a:pos x="8" y="55"/>
                  </a:cxn>
                  <a:cxn ang="0">
                    <a:pos x="8" y="55"/>
                  </a:cxn>
                  <a:cxn ang="0">
                    <a:pos x="26" y="31"/>
                  </a:cxn>
                  <a:cxn ang="0">
                    <a:pos x="35" y="18"/>
                  </a:cxn>
                  <a:cxn ang="0">
                    <a:pos x="45" y="7"/>
                  </a:cxn>
                  <a:cxn ang="0">
                    <a:pos x="45" y="7"/>
                  </a:cxn>
                  <a:cxn ang="0">
                    <a:pos x="46" y="6"/>
                  </a:cxn>
                  <a:cxn ang="0">
                    <a:pos x="48" y="4"/>
                  </a:cxn>
                  <a:cxn ang="0">
                    <a:pos x="46" y="2"/>
                  </a:cxn>
                  <a:cxn ang="0">
                    <a:pos x="45" y="1"/>
                  </a:cxn>
                  <a:cxn ang="0">
                    <a:pos x="44" y="0"/>
                  </a:cxn>
                  <a:cxn ang="0">
                    <a:pos x="42" y="0"/>
                  </a:cxn>
                  <a:cxn ang="0">
                    <a:pos x="40" y="0"/>
                  </a:cxn>
                  <a:cxn ang="0">
                    <a:pos x="39" y="1"/>
                  </a:cxn>
                  <a:cxn ang="0">
                    <a:pos x="39" y="1"/>
                  </a:cxn>
                </a:cxnLst>
                <a:rect l="0" t="0" r="r" b="b"/>
                <a:pathLst>
                  <a:path w="48" h="57">
                    <a:moveTo>
                      <a:pt x="39" y="1"/>
                    </a:moveTo>
                    <a:lnTo>
                      <a:pt x="39" y="1"/>
                    </a:lnTo>
                    <a:lnTo>
                      <a:pt x="29" y="12"/>
                    </a:lnTo>
                    <a:lnTo>
                      <a:pt x="20" y="23"/>
                    </a:lnTo>
                    <a:lnTo>
                      <a:pt x="1" y="48"/>
                    </a:lnTo>
                    <a:lnTo>
                      <a:pt x="1" y="48"/>
                    </a:lnTo>
                    <a:lnTo>
                      <a:pt x="0" y="50"/>
                    </a:lnTo>
                    <a:lnTo>
                      <a:pt x="0" y="51"/>
                    </a:lnTo>
                    <a:lnTo>
                      <a:pt x="2" y="56"/>
                    </a:lnTo>
                    <a:lnTo>
                      <a:pt x="3" y="57"/>
                    </a:lnTo>
                    <a:lnTo>
                      <a:pt x="4" y="57"/>
                    </a:lnTo>
                    <a:lnTo>
                      <a:pt x="6" y="57"/>
                    </a:lnTo>
                    <a:lnTo>
                      <a:pt x="8" y="55"/>
                    </a:lnTo>
                    <a:lnTo>
                      <a:pt x="8" y="55"/>
                    </a:lnTo>
                    <a:lnTo>
                      <a:pt x="26" y="31"/>
                    </a:lnTo>
                    <a:lnTo>
                      <a:pt x="35" y="18"/>
                    </a:lnTo>
                    <a:lnTo>
                      <a:pt x="45" y="7"/>
                    </a:lnTo>
                    <a:lnTo>
                      <a:pt x="45" y="7"/>
                    </a:lnTo>
                    <a:lnTo>
                      <a:pt x="46" y="6"/>
                    </a:lnTo>
                    <a:lnTo>
                      <a:pt x="48" y="4"/>
                    </a:lnTo>
                    <a:lnTo>
                      <a:pt x="46" y="2"/>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998"/>
              <p:cNvSpPr>
                <a:spLocks/>
              </p:cNvSpPr>
              <p:nvPr/>
            </p:nvSpPr>
            <p:spPr bwMode="auto">
              <a:xfrm>
                <a:off x="4479926" y="2536826"/>
                <a:ext cx="31750" cy="34925"/>
              </a:xfrm>
              <a:custGeom>
                <a:avLst/>
                <a:gdLst/>
                <a:ahLst/>
                <a:cxnLst>
                  <a:cxn ang="0">
                    <a:pos x="52" y="1"/>
                  </a:cxn>
                  <a:cxn ang="0">
                    <a:pos x="52" y="1"/>
                  </a:cxn>
                  <a:cxn ang="0">
                    <a:pos x="38" y="15"/>
                  </a:cxn>
                  <a:cxn ang="0">
                    <a:pos x="26" y="30"/>
                  </a:cxn>
                  <a:cxn ang="0">
                    <a:pos x="13" y="44"/>
                  </a:cxn>
                  <a:cxn ang="0">
                    <a:pos x="1" y="58"/>
                  </a:cxn>
                  <a:cxn ang="0">
                    <a:pos x="1" y="58"/>
                  </a:cxn>
                  <a:cxn ang="0">
                    <a:pos x="0" y="60"/>
                  </a:cxn>
                  <a:cxn ang="0">
                    <a:pos x="0" y="61"/>
                  </a:cxn>
                  <a:cxn ang="0">
                    <a:pos x="0" y="63"/>
                  </a:cxn>
                  <a:cxn ang="0">
                    <a:pos x="1" y="64"/>
                  </a:cxn>
                  <a:cxn ang="0">
                    <a:pos x="2" y="65"/>
                  </a:cxn>
                  <a:cxn ang="0">
                    <a:pos x="4" y="66"/>
                  </a:cxn>
                  <a:cxn ang="0">
                    <a:pos x="6" y="66"/>
                  </a:cxn>
                  <a:cxn ang="0">
                    <a:pos x="7" y="65"/>
                  </a:cxn>
                  <a:cxn ang="0">
                    <a:pos x="7" y="65"/>
                  </a:cxn>
                  <a:cxn ang="0">
                    <a:pos x="21" y="50"/>
                  </a:cxn>
                  <a:cxn ang="0">
                    <a:pos x="33" y="36"/>
                  </a:cxn>
                  <a:cxn ang="0">
                    <a:pos x="46" y="21"/>
                  </a:cxn>
                  <a:cxn ang="0">
                    <a:pos x="58" y="7"/>
                  </a:cxn>
                  <a:cxn ang="0">
                    <a:pos x="58" y="7"/>
                  </a:cxn>
                  <a:cxn ang="0">
                    <a:pos x="59" y="6"/>
                  </a:cxn>
                  <a:cxn ang="0">
                    <a:pos x="60" y="4"/>
                  </a:cxn>
                  <a:cxn ang="0">
                    <a:pos x="59" y="2"/>
                  </a:cxn>
                  <a:cxn ang="0">
                    <a:pos x="58" y="1"/>
                  </a:cxn>
                  <a:cxn ang="0">
                    <a:pos x="57" y="0"/>
                  </a:cxn>
                  <a:cxn ang="0">
                    <a:pos x="55" y="0"/>
                  </a:cxn>
                  <a:cxn ang="0">
                    <a:pos x="54" y="0"/>
                  </a:cxn>
                  <a:cxn ang="0">
                    <a:pos x="52" y="1"/>
                  </a:cxn>
                  <a:cxn ang="0">
                    <a:pos x="52" y="1"/>
                  </a:cxn>
                </a:cxnLst>
                <a:rect l="0" t="0" r="r" b="b"/>
                <a:pathLst>
                  <a:path w="60" h="66">
                    <a:moveTo>
                      <a:pt x="52" y="1"/>
                    </a:moveTo>
                    <a:lnTo>
                      <a:pt x="52" y="1"/>
                    </a:lnTo>
                    <a:lnTo>
                      <a:pt x="38" y="15"/>
                    </a:lnTo>
                    <a:lnTo>
                      <a:pt x="26" y="30"/>
                    </a:lnTo>
                    <a:lnTo>
                      <a:pt x="13" y="44"/>
                    </a:lnTo>
                    <a:lnTo>
                      <a:pt x="1" y="58"/>
                    </a:lnTo>
                    <a:lnTo>
                      <a:pt x="1" y="58"/>
                    </a:lnTo>
                    <a:lnTo>
                      <a:pt x="0" y="60"/>
                    </a:lnTo>
                    <a:lnTo>
                      <a:pt x="0" y="61"/>
                    </a:lnTo>
                    <a:lnTo>
                      <a:pt x="0" y="63"/>
                    </a:lnTo>
                    <a:lnTo>
                      <a:pt x="1" y="64"/>
                    </a:lnTo>
                    <a:lnTo>
                      <a:pt x="2" y="65"/>
                    </a:lnTo>
                    <a:lnTo>
                      <a:pt x="4" y="66"/>
                    </a:lnTo>
                    <a:lnTo>
                      <a:pt x="6" y="66"/>
                    </a:lnTo>
                    <a:lnTo>
                      <a:pt x="7" y="65"/>
                    </a:lnTo>
                    <a:lnTo>
                      <a:pt x="7" y="65"/>
                    </a:lnTo>
                    <a:lnTo>
                      <a:pt x="21" y="50"/>
                    </a:lnTo>
                    <a:lnTo>
                      <a:pt x="33" y="36"/>
                    </a:lnTo>
                    <a:lnTo>
                      <a:pt x="46" y="21"/>
                    </a:lnTo>
                    <a:lnTo>
                      <a:pt x="58" y="7"/>
                    </a:lnTo>
                    <a:lnTo>
                      <a:pt x="58" y="7"/>
                    </a:lnTo>
                    <a:lnTo>
                      <a:pt x="59" y="6"/>
                    </a:lnTo>
                    <a:lnTo>
                      <a:pt x="60" y="4"/>
                    </a:lnTo>
                    <a:lnTo>
                      <a:pt x="59" y="2"/>
                    </a:lnTo>
                    <a:lnTo>
                      <a:pt x="58" y="1"/>
                    </a:lnTo>
                    <a:lnTo>
                      <a:pt x="57" y="0"/>
                    </a:lnTo>
                    <a:lnTo>
                      <a:pt x="55" y="0"/>
                    </a:lnTo>
                    <a:lnTo>
                      <a:pt x="54" y="0"/>
                    </a:lnTo>
                    <a:lnTo>
                      <a:pt x="52" y="1"/>
                    </a:lnTo>
                    <a:lnTo>
                      <a:pt x="52"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999"/>
              <p:cNvSpPr>
                <a:spLocks/>
              </p:cNvSpPr>
              <p:nvPr/>
            </p:nvSpPr>
            <p:spPr bwMode="auto">
              <a:xfrm>
                <a:off x="4513263" y="2566988"/>
                <a:ext cx="34925" cy="49213"/>
              </a:xfrm>
              <a:custGeom>
                <a:avLst/>
                <a:gdLst/>
                <a:ahLst/>
                <a:cxnLst>
                  <a:cxn ang="0">
                    <a:pos x="57" y="3"/>
                  </a:cxn>
                  <a:cxn ang="0">
                    <a:pos x="57" y="3"/>
                  </a:cxn>
                  <a:cxn ang="0">
                    <a:pos x="55" y="8"/>
                  </a:cxn>
                  <a:cxn ang="0">
                    <a:pos x="52" y="13"/>
                  </a:cxn>
                  <a:cxn ang="0">
                    <a:pos x="44" y="23"/>
                  </a:cxn>
                  <a:cxn ang="0">
                    <a:pos x="35" y="31"/>
                  </a:cxn>
                  <a:cxn ang="0">
                    <a:pos x="27" y="39"/>
                  </a:cxn>
                  <a:cxn ang="0">
                    <a:pos x="27" y="39"/>
                  </a:cxn>
                  <a:cxn ang="0">
                    <a:pos x="22" y="44"/>
                  </a:cxn>
                  <a:cxn ang="0">
                    <a:pos x="18" y="49"/>
                  </a:cxn>
                  <a:cxn ang="0">
                    <a:pos x="12" y="61"/>
                  </a:cxn>
                  <a:cxn ang="0">
                    <a:pos x="0" y="85"/>
                  </a:cxn>
                  <a:cxn ang="0">
                    <a:pos x="0" y="85"/>
                  </a:cxn>
                  <a:cxn ang="0">
                    <a:pos x="0" y="86"/>
                  </a:cxn>
                  <a:cxn ang="0">
                    <a:pos x="0" y="88"/>
                  </a:cxn>
                  <a:cxn ang="0">
                    <a:pos x="1" y="90"/>
                  </a:cxn>
                  <a:cxn ang="0">
                    <a:pos x="2" y="91"/>
                  </a:cxn>
                  <a:cxn ang="0">
                    <a:pos x="4" y="91"/>
                  </a:cxn>
                  <a:cxn ang="0">
                    <a:pos x="6" y="91"/>
                  </a:cxn>
                  <a:cxn ang="0">
                    <a:pos x="7" y="91"/>
                  </a:cxn>
                  <a:cxn ang="0">
                    <a:pos x="8" y="89"/>
                  </a:cxn>
                  <a:cxn ang="0">
                    <a:pos x="8" y="89"/>
                  </a:cxn>
                  <a:cxn ang="0">
                    <a:pos x="16" y="75"/>
                  </a:cxn>
                  <a:cxn ang="0">
                    <a:pos x="22" y="63"/>
                  </a:cxn>
                  <a:cxn ang="0">
                    <a:pos x="30" y="50"/>
                  </a:cxn>
                  <a:cxn ang="0">
                    <a:pos x="34" y="45"/>
                  </a:cxn>
                  <a:cxn ang="0">
                    <a:pos x="40" y="40"/>
                  </a:cxn>
                  <a:cxn ang="0">
                    <a:pos x="40" y="40"/>
                  </a:cxn>
                  <a:cxn ang="0">
                    <a:pos x="48" y="33"/>
                  </a:cxn>
                  <a:cxn ang="0">
                    <a:pos x="55" y="25"/>
                  </a:cxn>
                  <a:cxn ang="0">
                    <a:pos x="61" y="15"/>
                  </a:cxn>
                  <a:cxn ang="0">
                    <a:pos x="66" y="6"/>
                  </a:cxn>
                  <a:cxn ang="0">
                    <a:pos x="66" y="6"/>
                  </a:cxn>
                  <a:cxn ang="0">
                    <a:pos x="66" y="4"/>
                  </a:cxn>
                  <a:cxn ang="0">
                    <a:pos x="66" y="2"/>
                  </a:cxn>
                  <a:cxn ang="0">
                    <a:pos x="65" y="1"/>
                  </a:cxn>
                  <a:cxn ang="0">
                    <a:pos x="63" y="0"/>
                  </a:cxn>
                  <a:cxn ang="0">
                    <a:pos x="60" y="0"/>
                  </a:cxn>
                  <a:cxn ang="0">
                    <a:pos x="58" y="1"/>
                  </a:cxn>
                  <a:cxn ang="0">
                    <a:pos x="57" y="3"/>
                  </a:cxn>
                  <a:cxn ang="0">
                    <a:pos x="57" y="3"/>
                  </a:cxn>
                </a:cxnLst>
                <a:rect l="0" t="0" r="r" b="b"/>
                <a:pathLst>
                  <a:path w="66" h="91">
                    <a:moveTo>
                      <a:pt x="57" y="3"/>
                    </a:moveTo>
                    <a:lnTo>
                      <a:pt x="57" y="3"/>
                    </a:lnTo>
                    <a:lnTo>
                      <a:pt x="55" y="8"/>
                    </a:lnTo>
                    <a:lnTo>
                      <a:pt x="52" y="13"/>
                    </a:lnTo>
                    <a:lnTo>
                      <a:pt x="44" y="23"/>
                    </a:lnTo>
                    <a:lnTo>
                      <a:pt x="35" y="31"/>
                    </a:lnTo>
                    <a:lnTo>
                      <a:pt x="27" y="39"/>
                    </a:lnTo>
                    <a:lnTo>
                      <a:pt x="27" y="39"/>
                    </a:lnTo>
                    <a:lnTo>
                      <a:pt x="22" y="44"/>
                    </a:lnTo>
                    <a:lnTo>
                      <a:pt x="18" y="49"/>
                    </a:lnTo>
                    <a:lnTo>
                      <a:pt x="12" y="61"/>
                    </a:lnTo>
                    <a:lnTo>
                      <a:pt x="0" y="85"/>
                    </a:lnTo>
                    <a:lnTo>
                      <a:pt x="0" y="85"/>
                    </a:lnTo>
                    <a:lnTo>
                      <a:pt x="0" y="86"/>
                    </a:lnTo>
                    <a:lnTo>
                      <a:pt x="0" y="88"/>
                    </a:lnTo>
                    <a:lnTo>
                      <a:pt x="1" y="90"/>
                    </a:lnTo>
                    <a:lnTo>
                      <a:pt x="2" y="91"/>
                    </a:lnTo>
                    <a:lnTo>
                      <a:pt x="4" y="91"/>
                    </a:lnTo>
                    <a:lnTo>
                      <a:pt x="6" y="91"/>
                    </a:lnTo>
                    <a:lnTo>
                      <a:pt x="7" y="91"/>
                    </a:lnTo>
                    <a:lnTo>
                      <a:pt x="8" y="89"/>
                    </a:lnTo>
                    <a:lnTo>
                      <a:pt x="8" y="89"/>
                    </a:lnTo>
                    <a:lnTo>
                      <a:pt x="16" y="75"/>
                    </a:lnTo>
                    <a:lnTo>
                      <a:pt x="22" y="63"/>
                    </a:lnTo>
                    <a:lnTo>
                      <a:pt x="30" y="50"/>
                    </a:lnTo>
                    <a:lnTo>
                      <a:pt x="34" y="45"/>
                    </a:lnTo>
                    <a:lnTo>
                      <a:pt x="40" y="40"/>
                    </a:lnTo>
                    <a:lnTo>
                      <a:pt x="40" y="40"/>
                    </a:lnTo>
                    <a:lnTo>
                      <a:pt x="48" y="33"/>
                    </a:lnTo>
                    <a:lnTo>
                      <a:pt x="55" y="25"/>
                    </a:lnTo>
                    <a:lnTo>
                      <a:pt x="61" y="15"/>
                    </a:lnTo>
                    <a:lnTo>
                      <a:pt x="66" y="6"/>
                    </a:lnTo>
                    <a:lnTo>
                      <a:pt x="66" y="6"/>
                    </a:lnTo>
                    <a:lnTo>
                      <a:pt x="66" y="4"/>
                    </a:lnTo>
                    <a:lnTo>
                      <a:pt x="66" y="2"/>
                    </a:lnTo>
                    <a:lnTo>
                      <a:pt x="65" y="1"/>
                    </a:lnTo>
                    <a:lnTo>
                      <a:pt x="63" y="0"/>
                    </a:lnTo>
                    <a:lnTo>
                      <a:pt x="60" y="0"/>
                    </a:lnTo>
                    <a:lnTo>
                      <a:pt x="58" y="1"/>
                    </a:lnTo>
                    <a:lnTo>
                      <a:pt x="57" y="3"/>
                    </a:lnTo>
                    <a:lnTo>
                      <a:pt x="57"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1000"/>
              <p:cNvSpPr>
                <a:spLocks/>
              </p:cNvSpPr>
              <p:nvPr/>
            </p:nvSpPr>
            <p:spPr bwMode="auto">
              <a:xfrm>
                <a:off x="4645026" y="2497138"/>
                <a:ext cx="34925" cy="55563"/>
              </a:xfrm>
              <a:custGeom>
                <a:avLst/>
                <a:gdLst/>
                <a:ahLst/>
                <a:cxnLst>
                  <a:cxn ang="0">
                    <a:pos x="58" y="2"/>
                  </a:cxn>
                  <a:cxn ang="0">
                    <a:pos x="58" y="2"/>
                  </a:cxn>
                  <a:cxn ang="0">
                    <a:pos x="1" y="97"/>
                  </a:cxn>
                  <a:cxn ang="0">
                    <a:pos x="1" y="97"/>
                  </a:cxn>
                  <a:cxn ang="0">
                    <a:pos x="0" y="100"/>
                  </a:cxn>
                  <a:cxn ang="0">
                    <a:pos x="1" y="102"/>
                  </a:cxn>
                  <a:cxn ang="0">
                    <a:pos x="1" y="103"/>
                  </a:cxn>
                  <a:cxn ang="0">
                    <a:pos x="3" y="104"/>
                  </a:cxn>
                  <a:cxn ang="0">
                    <a:pos x="4" y="105"/>
                  </a:cxn>
                  <a:cxn ang="0">
                    <a:pos x="6" y="105"/>
                  </a:cxn>
                  <a:cxn ang="0">
                    <a:pos x="8" y="104"/>
                  </a:cxn>
                  <a:cxn ang="0">
                    <a:pos x="9" y="103"/>
                  </a:cxn>
                  <a:cxn ang="0">
                    <a:pos x="9" y="103"/>
                  </a:cxn>
                  <a:cxn ang="0">
                    <a:pos x="66" y="7"/>
                  </a:cxn>
                  <a:cxn ang="0">
                    <a:pos x="66" y="7"/>
                  </a:cxn>
                  <a:cxn ang="0">
                    <a:pos x="67" y="5"/>
                  </a:cxn>
                  <a:cxn ang="0">
                    <a:pos x="67" y="4"/>
                  </a:cxn>
                  <a:cxn ang="0">
                    <a:pos x="66" y="2"/>
                  </a:cxn>
                  <a:cxn ang="0">
                    <a:pos x="64" y="1"/>
                  </a:cxn>
                  <a:cxn ang="0">
                    <a:pos x="63" y="0"/>
                  </a:cxn>
                  <a:cxn ang="0">
                    <a:pos x="61" y="0"/>
                  </a:cxn>
                  <a:cxn ang="0">
                    <a:pos x="60" y="1"/>
                  </a:cxn>
                  <a:cxn ang="0">
                    <a:pos x="58" y="2"/>
                  </a:cxn>
                  <a:cxn ang="0">
                    <a:pos x="58" y="2"/>
                  </a:cxn>
                </a:cxnLst>
                <a:rect l="0" t="0" r="r" b="b"/>
                <a:pathLst>
                  <a:path w="67" h="105">
                    <a:moveTo>
                      <a:pt x="58" y="2"/>
                    </a:moveTo>
                    <a:lnTo>
                      <a:pt x="58" y="2"/>
                    </a:lnTo>
                    <a:lnTo>
                      <a:pt x="1" y="97"/>
                    </a:lnTo>
                    <a:lnTo>
                      <a:pt x="1" y="97"/>
                    </a:lnTo>
                    <a:lnTo>
                      <a:pt x="0" y="100"/>
                    </a:lnTo>
                    <a:lnTo>
                      <a:pt x="1" y="102"/>
                    </a:lnTo>
                    <a:lnTo>
                      <a:pt x="1" y="103"/>
                    </a:lnTo>
                    <a:lnTo>
                      <a:pt x="3" y="104"/>
                    </a:lnTo>
                    <a:lnTo>
                      <a:pt x="4" y="105"/>
                    </a:lnTo>
                    <a:lnTo>
                      <a:pt x="6" y="105"/>
                    </a:lnTo>
                    <a:lnTo>
                      <a:pt x="8" y="104"/>
                    </a:lnTo>
                    <a:lnTo>
                      <a:pt x="9" y="103"/>
                    </a:lnTo>
                    <a:lnTo>
                      <a:pt x="9" y="103"/>
                    </a:lnTo>
                    <a:lnTo>
                      <a:pt x="66" y="7"/>
                    </a:lnTo>
                    <a:lnTo>
                      <a:pt x="66" y="7"/>
                    </a:lnTo>
                    <a:lnTo>
                      <a:pt x="67" y="5"/>
                    </a:lnTo>
                    <a:lnTo>
                      <a:pt x="67" y="4"/>
                    </a:lnTo>
                    <a:lnTo>
                      <a:pt x="66" y="2"/>
                    </a:lnTo>
                    <a:lnTo>
                      <a:pt x="64" y="1"/>
                    </a:lnTo>
                    <a:lnTo>
                      <a:pt x="63" y="0"/>
                    </a:lnTo>
                    <a:lnTo>
                      <a:pt x="61" y="0"/>
                    </a:lnTo>
                    <a:lnTo>
                      <a:pt x="60" y="1"/>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001"/>
              <p:cNvSpPr>
                <a:spLocks/>
              </p:cNvSpPr>
              <p:nvPr/>
            </p:nvSpPr>
            <p:spPr bwMode="auto">
              <a:xfrm>
                <a:off x="4681538" y="2509838"/>
                <a:ext cx="28575" cy="31750"/>
              </a:xfrm>
              <a:custGeom>
                <a:avLst/>
                <a:gdLst/>
                <a:ahLst/>
                <a:cxnLst>
                  <a:cxn ang="0">
                    <a:pos x="46" y="1"/>
                  </a:cxn>
                  <a:cxn ang="0">
                    <a:pos x="46" y="1"/>
                  </a:cxn>
                  <a:cxn ang="0">
                    <a:pos x="22" y="26"/>
                  </a:cxn>
                  <a:cxn ang="0">
                    <a:pos x="11" y="39"/>
                  </a:cxn>
                  <a:cxn ang="0">
                    <a:pos x="0" y="53"/>
                  </a:cxn>
                  <a:cxn ang="0">
                    <a:pos x="0" y="53"/>
                  </a:cxn>
                  <a:cxn ang="0">
                    <a:pos x="0" y="55"/>
                  </a:cxn>
                  <a:cxn ang="0">
                    <a:pos x="0" y="56"/>
                  </a:cxn>
                  <a:cxn ang="0">
                    <a:pos x="1" y="58"/>
                  </a:cxn>
                  <a:cxn ang="0">
                    <a:pos x="2" y="59"/>
                  </a:cxn>
                  <a:cxn ang="0">
                    <a:pos x="4" y="60"/>
                  </a:cxn>
                  <a:cxn ang="0">
                    <a:pos x="5" y="60"/>
                  </a:cxn>
                  <a:cxn ang="0">
                    <a:pos x="8" y="59"/>
                  </a:cxn>
                  <a:cxn ang="0">
                    <a:pos x="9" y="58"/>
                  </a:cxn>
                  <a:cxn ang="0">
                    <a:pos x="9" y="58"/>
                  </a:cxn>
                  <a:cxn ang="0">
                    <a:pos x="19" y="44"/>
                  </a:cxn>
                  <a:cxn ang="0">
                    <a:pos x="29" y="32"/>
                  </a:cxn>
                  <a:cxn ang="0">
                    <a:pos x="52" y="8"/>
                  </a:cxn>
                  <a:cxn ang="0">
                    <a:pos x="52" y="8"/>
                  </a:cxn>
                  <a:cxn ang="0">
                    <a:pos x="54" y="6"/>
                  </a:cxn>
                  <a:cxn ang="0">
                    <a:pos x="54" y="4"/>
                  </a:cxn>
                  <a:cxn ang="0">
                    <a:pos x="53" y="3"/>
                  </a:cxn>
                  <a:cxn ang="0">
                    <a:pos x="52" y="1"/>
                  </a:cxn>
                  <a:cxn ang="0">
                    <a:pos x="51" y="0"/>
                  </a:cxn>
                  <a:cxn ang="0">
                    <a:pos x="49" y="0"/>
                  </a:cxn>
                  <a:cxn ang="0">
                    <a:pos x="48" y="0"/>
                  </a:cxn>
                  <a:cxn ang="0">
                    <a:pos x="46" y="1"/>
                  </a:cxn>
                  <a:cxn ang="0">
                    <a:pos x="46" y="1"/>
                  </a:cxn>
                </a:cxnLst>
                <a:rect l="0" t="0" r="r" b="b"/>
                <a:pathLst>
                  <a:path w="54" h="60">
                    <a:moveTo>
                      <a:pt x="46" y="1"/>
                    </a:moveTo>
                    <a:lnTo>
                      <a:pt x="46" y="1"/>
                    </a:lnTo>
                    <a:lnTo>
                      <a:pt x="22" y="26"/>
                    </a:lnTo>
                    <a:lnTo>
                      <a:pt x="11" y="39"/>
                    </a:lnTo>
                    <a:lnTo>
                      <a:pt x="0" y="53"/>
                    </a:lnTo>
                    <a:lnTo>
                      <a:pt x="0" y="53"/>
                    </a:lnTo>
                    <a:lnTo>
                      <a:pt x="0" y="55"/>
                    </a:lnTo>
                    <a:lnTo>
                      <a:pt x="0" y="56"/>
                    </a:lnTo>
                    <a:lnTo>
                      <a:pt x="1" y="58"/>
                    </a:lnTo>
                    <a:lnTo>
                      <a:pt x="2" y="59"/>
                    </a:lnTo>
                    <a:lnTo>
                      <a:pt x="4" y="60"/>
                    </a:lnTo>
                    <a:lnTo>
                      <a:pt x="5" y="60"/>
                    </a:lnTo>
                    <a:lnTo>
                      <a:pt x="8" y="59"/>
                    </a:lnTo>
                    <a:lnTo>
                      <a:pt x="9" y="58"/>
                    </a:lnTo>
                    <a:lnTo>
                      <a:pt x="9" y="58"/>
                    </a:lnTo>
                    <a:lnTo>
                      <a:pt x="19" y="44"/>
                    </a:lnTo>
                    <a:lnTo>
                      <a:pt x="29" y="32"/>
                    </a:lnTo>
                    <a:lnTo>
                      <a:pt x="52" y="8"/>
                    </a:lnTo>
                    <a:lnTo>
                      <a:pt x="52" y="8"/>
                    </a:lnTo>
                    <a:lnTo>
                      <a:pt x="54" y="6"/>
                    </a:lnTo>
                    <a:lnTo>
                      <a:pt x="54" y="4"/>
                    </a:lnTo>
                    <a:lnTo>
                      <a:pt x="53" y="3"/>
                    </a:lnTo>
                    <a:lnTo>
                      <a:pt x="52" y="1"/>
                    </a:lnTo>
                    <a:lnTo>
                      <a:pt x="51" y="0"/>
                    </a:lnTo>
                    <a:lnTo>
                      <a:pt x="49" y="0"/>
                    </a:lnTo>
                    <a:lnTo>
                      <a:pt x="48" y="0"/>
                    </a:lnTo>
                    <a:lnTo>
                      <a:pt x="46" y="1"/>
                    </a:lnTo>
                    <a:lnTo>
                      <a:pt x="4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002"/>
              <p:cNvSpPr>
                <a:spLocks/>
              </p:cNvSpPr>
              <p:nvPr/>
            </p:nvSpPr>
            <p:spPr bwMode="auto">
              <a:xfrm>
                <a:off x="4714876" y="2520951"/>
                <a:ext cx="61913" cy="74613"/>
              </a:xfrm>
              <a:custGeom>
                <a:avLst/>
                <a:gdLst/>
                <a:ahLst/>
                <a:cxnLst>
                  <a:cxn ang="0">
                    <a:pos x="109" y="1"/>
                  </a:cxn>
                  <a:cxn ang="0">
                    <a:pos x="109" y="1"/>
                  </a:cxn>
                  <a:cxn ang="0">
                    <a:pos x="101" y="7"/>
                  </a:cxn>
                  <a:cxn ang="0">
                    <a:pos x="93" y="14"/>
                  </a:cxn>
                  <a:cxn ang="0">
                    <a:pos x="78" y="30"/>
                  </a:cxn>
                  <a:cxn ang="0">
                    <a:pos x="65" y="46"/>
                  </a:cxn>
                  <a:cxn ang="0">
                    <a:pos x="51" y="64"/>
                  </a:cxn>
                  <a:cxn ang="0">
                    <a:pos x="26" y="99"/>
                  </a:cxn>
                  <a:cxn ang="0">
                    <a:pos x="14" y="117"/>
                  </a:cxn>
                  <a:cxn ang="0">
                    <a:pos x="1" y="134"/>
                  </a:cxn>
                  <a:cxn ang="0">
                    <a:pos x="1" y="134"/>
                  </a:cxn>
                  <a:cxn ang="0">
                    <a:pos x="0" y="136"/>
                  </a:cxn>
                  <a:cxn ang="0">
                    <a:pos x="0" y="137"/>
                  </a:cxn>
                  <a:cxn ang="0">
                    <a:pos x="2" y="142"/>
                  </a:cxn>
                  <a:cxn ang="0">
                    <a:pos x="3" y="143"/>
                  </a:cxn>
                  <a:cxn ang="0">
                    <a:pos x="5" y="143"/>
                  </a:cxn>
                  <a:cxn ang="0">
                    <a:pos x="6" y="143"/>
                  </a:cxn>
                  <a:cxn ang="0">
                    <a:pos x="8" y="141"/>
                  </a:cxn>
                  <a:cxn ang="0">
                    <a:pos x="8" y="141"/>
                  </a:cxn>
                  <a:cxn ang="0">
                    <a:pos x="20" y="124"/>
                  </a:cxn>
                  <a:cxn ang="0">
                    <a:pos x="33" y="106"/>
                  </a:cxn>
                  <a:cxn ang="0">
                    <a:pos x="58" y="71"/>
                  </a:cxn>
                  <a:cxn ang="0">
                    <a:pos x="70" y="55"/>
                  </a:cxn>
                  <a:cxn ang="0">
                    <a:pos x="83" y="38"/>
                  </a:cxn>
                  <a:cxn ang="0">
                    <a:pos x="98" y="22"/>
                  </a:cxn>
                  <a:cxn ang="0">
                    <a:pos x="106" y="15"/>
                  </a:cxn>
                  <a:cxn ang="0">
                    <a:pos x="115" y="9"/>
                  </a:cxn>
                  <a:cxn ang="0">
                    <a:pos x="115" y="9"/>
                  </a:cxn>
                  <a:cxn ang="0">
                    <a:pos x="116" y="7"/>
                  </a:cxn>
                  <a:cxn ang="0">
                    <a:pos x="117" y="5"/>
                  </a:cxn>
                  <a:cxn ang="0">
                    <a:pos x="116" y="2"/>
                  </a:cxn>
                  <a:cxn ang="0">
                    <a:pos x="115" y="1"/>
                  </a:cxn>
                  <a:cxn ang="0">
                    <a:pos x="114" y="0"/>
                  </a:cxn>
                  <a:cxn ang="0">
                    <a:pos x="111" y="0"/>
                  </a:cxn>
                  <a:cxn ang="0">
                    <a:pos x="109" y="1"/>
                  </a:cxn>
                  <a:cxn ang="0">
                    <a:pos x="109" y="1"/>
                  </a:cxn>
                </a:cxnLst>
                <a:rect l="0" t="0" r="r" b="b"/>
                <a:pathLst>
                  <a:path w="117" h="143">
                    <a:moveTo>
                      <a:pt x="109" y="1"/>
                    </a:moveTo>
                    <a:lnTo>
                      <a:pt x="109" y="1"/>
                    </a:lnTo>
                    <a:lnTo>
                      <a:pt x="101" y="7"/>
                    </a:lnTo>
                    <a:lnTo>
                      <a:pt x="93" y="14"/>
                    </a:lnTo>
                    <a:lnTo>
                      <a:pt x="78" y="30"/>
                    </a:lnTo>
                    <a:lnTo>
                      <a:pt x="65" y="46"/>
                    </a:lnTo>
                    <a:lnTo>
                      <a:pt x="51" y="64"/>
                    </a:lnTo>
                    <a:lnTo>
                      <a:pt x="26" y="99"/>
                    </a:lnTo>
                    <a:lnTo>
                      <a:pt x="14" y="117"/>
                    </a:lnTo>
                    <a:lnTo>
                      <a:pt x="1" y="134"/>
                    </a:lnTo>
                    <a:lnTo>
                      <a:pt x="1" y="134"/>
                    </a:lnTo>
                    <a:lnTo>
                      <a:pt x="0" y="136"/>
                    </a:lnTo>
                    <a:lnTo>
                      <a:pt x="0" y="137"/>
                    </a:lnTo>
                    <a:lnTo>
                      <a:pt x="2" y="142"/>
                    </a:lnTo>
                    <a:lnTo>
                      <a:pt x="3" y="143"/>
                    </a:lnTo>
                    <a:lnTo>
                      <a:pt x="5" y="143"/>
                    </a:lnTo>
                    <a:lnTo>
                      <a:pt x="6" y="143"/>
                    </a:lnTo>
                    <a:lnTo>
                      <a:pt x="8" y="141"/>
                    </a:lnTo>
                    <a:lnTo>
                      <a:pt x="8" y="141"/>
                    </a:lnTo>
                    <a:lnTo>
                      <a:pt x="20" y="124"/>
                    </a:lnTo>
                    <a:lnTo>
                      <a:pt x="33" y="106"/>
                    </a:lnTo>
                    <a:lnTo>
                      <a:pt x="58" y="71"/>
                    </a:lnTo>
                    <a:lnTo>
                      <a:pt x="70" y="55"/>
                    </a:lnTo>
                    <a:lnTo>
                      <a:pt x="83" y="38"/>
                    </a:lnTo>
                    <a:lnTo>
                      <a:pt x="98" y="22"/>
                    </a:lnTo>
                    <a:lnTo>
                      <a:pt x="106" y="15"/>
                    </a:lnTo>
                    <a:lnTo>
                      <a:pt x="115" y="9"/>
                    </a:lnTo>
                    <a:lnTo>
                      <a:pt x="115" y="9"/>
                    </a:lnTo>
                    <a:lnTo>
                      <a:pt x="116" y="7"/>
                    </a:lnTo>
                    <a:lnTo>
                      <a:pt x="117" y="5"/>
                    </a:lnTo>
                    <a:lnTo>
                      <a:pt x="116" y="2"/>
                    </a:lnTo>
                    <a:lnTo>
                      <a:pt x="115" y="1"/>
                    </a:lnTo>
                    <a:lnTo>
                      <a:pt x="114" y="0"/>
                    </a:lnTo>
                    <a:lnTo>
                      <a:pt x="111" y="0"/>
                    </a:lnTo>
                    <a:lnTo>
                      <a:pt x="109" y="1"/>
                    </a:lnTo>
                    <a:lnTo>
                      <a:pt x="10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003"/>
              <p:cNvSpPr>
                <a:spLocks/>
              </p:cNvSpPr>
              <p:nvPr/>
            </p:nvSpPr>
            <p:spPr bwMode="auto">
              <a:xfrm>
                <a:off x="4278313" y="2235201"/>
                <a:ext cx="103188" cy="136525"/>
              </a:xfrm>
              <a:custGeom>
                <a:avLst/>
                <a:gdLst/>
                <a:ahLst/>
                <a:cxnLst>
                  <a:cxn ang="0">
                    <a:pos x="186" y="0"/>
                  </a:cxn>
                  <a:cxn ang="0">
                    <a:pos x="186" y="0"/>
                  </a:cxn>
                  <a:cxn ang="0">
                    <a:pos x="171" y="12"/>
                  </a:cxn>
                  <a:cxn ang="0">
                    <a:pos x="156" y="26"/>
                  </a:cxn>
                  <a:cxn ang="0">
                    <a:pos x="143" y="39"/>
                  </a:cxn>
                  <a:cxn ang="0">
                    <a:pos x="129" y="54"/>
                  </a:cxn>
                  <a:cxn ang="0">
                    <a:pos x="117" y="68"/>
                  </a:cxn>
                  <a:cxn ang="0">
                    <a:pos x="104" y="84"/>
                  </a:cxn>
                  <a:cxn ang="0">
                    <a:pos x="81" y="115"/>
                  </a:cxn>
                  <a:cxn ang="0">
                    <a:pos x="60" y="148"/>
                  </a:cxn>
                  <a:cxn ang="0">
                    <a:pos x="39" y="181"/>
                  </a:cxn>
                  <a:cxn ang="0">
                    <a:pos x="1" y="249"/>
                  </a:cxn>
                  <a:cxn ang="0">
                    <a:pos x="1" y="249"/>
                  </a:cxn>
                  <a:cxn ang="0">
                    <a:pos x="0" y="251"/>
                  </a:cxn>
                  <a:cxn ang="0">
                    <a:pos x="1" y="253"/>
                  </a:cxn>
                  <a:cxn ang="0">
                    <a:pos x="1" y="255"/>
                  </a:cxn>
                  <a:cxn ang="0">
                    <a:pos x="3" y="256"/>
                  </a:cxn>
                  <a:cxn ang="0">
                    <a:pos x="4" y="257"/>
                  </a:cxn>
                  <a:cxn ang="0">
                    <a:pos x="6" y="257"/>
                  </a:cxn>
                  <a:cxn ang="0">
                    <a:pos x="8" y="256"/>
                  </a:cxn>
                  <a:cxn ang="0">
                    <a:pos x="9" y="254"/>
                  </a:cxn>
                  <a:cxn ang="0">
                    <a:pos x="9" y="254"/>
                  </a:cxn>
                  <a:cxn ang="0">
                    <a:pos x="46" y="187"/>
                  </a:cxn>
                  <a:cxn ang="0">
                    <a:pos x="67" y="154"/>
                  </a:cxn>
                  <a:cxn ang="0">
                    <a:pos x="88" y="122"/>
                  </a:cxn>
                  <a:cxn ang="0">
                    <a:pos x="110" y="90"/>
                  </a:cxn>
                  <a:cxn ang="0">
                    <a:pos x="123" y="75"/>
                  </a:cxn>
                  <a:cxn ang="0">
                    <a:pos x="135" y="61"/>
                  </a:cxn>
                  <a:cxn ang="0">
                    <a:pos x="148" y="46"/>
                  </a:cxn>
                  <a:cxn ang="0">
                    <a:pos x="162" y="33"/>
                  </a:cxn>
                  <a:cxn ang="0">
                    <a:pos x="176" y="20"/>
                  </a:cxn>
                  <a:cxn ang="0">
                    <a:pos x="191" y="8"/>
                  </a:cxn>
                  <a:cxn ang="0">
                    <a:pos x="191" y="8"/>
                  </a:cxn>
                  <a:cxn ang="0">
                    <a:pos x="192" y="7"/>
                  </a:cxn>
                  <a:cxn ang="0">
                    <a:pos x="193" y="5"/>
                  </a:cxn>
                  <a:cxn ang="0">
                    <a:pos x="192" y="2"/>
                  </a:cxn>
                  <a:cxn ang="0">
                    <a:pos x="191" y="0"/>
                  </a:cxn>
                  <a:cxn ang="0">
                    <a:pos x="189" y="0"/>
                  </a:cxn>
                  <a:cxn ang="0">
                    <a:pos x="188" y="0"/>
                  </a:cxn>
                  <a:cxn ang="0">
                    <a:pos x="186" y="0"/>
                  </a:cxn>
                  <a:cxn ang="0">
                    <a:pos x="186" y="0"/>
                  </a:cxn>
                </a:cxnLst>
                <a:rect l="0" t="0" r="r" b="b"/>
                <a:pathLst>
                  <a:path w="193" h="257">
                    <a:moveTo>
                      <a:pt x="186" y="0"/>
                    </a:moveTo>
                    <a:lnTo>
                      <a:pt x="186" y="0"/>
                    </a:lnTo>
                    <a:lnTo>
                      <a:pt x="171" y="12"/>
                    </a:lnTo>
                    <a:lnTo>
                      <a:pt x="156" y="26"/>
                    </a:lnTo>
                    <a:lnTo>
                      <a:pt x="143" y="39"/>
                    </a:lnTo>
                    <a:lnTo>
                      <a:pt x="129" y="54"/>
                    </a:lnTo>
                    <a:lnTo>
                      <a:pt x="117" y="68"/>
                    </a:lnTo>
                    <a:lnTo>
                      <a:pt x="104" y="84"/>
                    </a:lnTo>
                    <a:lnTo>
                      <a:pt x="81" y="115"/>
                    </a:lnTo>
                    <a:lnTo>
                      <a:pt x="60" y="148"/>
                    </a:lnTo>
                    <a:lnTo>
                      <a:pt x="39" y="181"/>
                    </a:lnTo>
                    <a:lnTo>
                      <a:pt x="1" y="249"/>
                    </a:lnTo>
                    <a:lnTo>
                      <a:pt x="1" y="249"/>
                    </a:lnTo>
                    <a:lnTo>
                      <a:pt x="0" y="251"/>
                    </a:lnTo>
                    <a:lnTo>
                      <a:pt x="1" y="253"/>
                    </a:lnTo>
                    <a:lnTo>
                      <a:pt x="1" y="255"/>
                    </a:lnTo>
                    <a:lnTo>
                      <a:pt x="3" y="256"/>
                    </a:lnTo>
                    <a:lnTo>
                      <a:pt x="4" y="257"/>
                    </a:lnTo>
                    <a:lnTo>
                      <a:pt x="6" y="257"/>
                    </a:lnTo>
                    <a:lnTo>
                      <a:pt x="8" y="256"/>
                    </a:lnTo>
                    <a:lnTo>
                      <a:pt x="9" y="254"/>
                    </a:lnTo>
                    <a:lnTo>
                      <a:pt x="9" y="254"/>
                    </a:lnTo>
                    <a:lnTo>
                      <a:pt x="46" y="187"/>
                    </a:lnTo>
                    <a:lnTo>
                      <a:pt x="67" y="154"/>
                    </a:lnTo>
                    <a:lnTo>
                      <a:pt x="88" y="122"/>
                    </a:lnTo>
                    <a:lnTo>
                      <a:pt x="110" y="90"/>
                    </a:lnTo>
                    <a:lnTo>
                      <a:pt x="123" y="75"/>
                    </a:lnTo>
                    <a:lnTo>
                      <a:pt x="135" y="61"/>
                    </a:lnTo>
                    <a:lnTo>
                      <a:pt x="148" y="46"/>
                    </a:lnTo>
                    <a:lnTo>
                      <a:pt x="162" y="33"/>
                    </a:lnTo>
                    <a:lnTo>
                      <a:pt x="176" y="20"/>
                    </a:lnTo>
                    <a:lnTo>
                      <a:pt x="191" y="8"/>
                    </a:lnTo>
                    <a:lnTo>
                      <a:pt x="191" y="8"/>
                    </a:lnTo>
                    <a:lnTo>
                      <a:pt x="192" y="7"/>
                    </a:lnTo>
                    <a:lnTo>
                      <a:pt x="193" y="5"/>
                    </a:lnTo>
                    <a:lnTo>
                      <a:pt x="192" y="2"/>
                    </a:lnTo>
                    <a:lnTo>
                      <a:pt x="191" y="0"/>
                    </a:lnTo>
                    <a:lnTo>
                      <a:pt x="189" y="0"/>
                    </a:lnTo>
                    <a:lnTo>
                      <a:pt x="188" y="0"/>
                    </a:lnTo>
                    <a:lnTo>
                      <a:pt x="186" y="0"/>
                    </a:lnTo>
                    <a:lnTo>
                      <a:pt x="18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004"/>
              <p:cNvSpPr>
                <a:spLocks/>
              </p:cNvSpPr>
              <p:nvPr/>
            </p:nvSpPr>
            <p:spPr bwMode="auto">
              <a:xfrm>
                <a:off x="4352926" y="2282826"/>
                <a:ext cx="65088" cy="74613"/>
              </a:xfrm>
              <a:custGeom>
                <a:avLst/>
                <a:gdLst/>
                <a:ahLst/>
                <a:cxnLst>
                  <a:cxn ang="0">
                    <a:pos x="115" y="2"/>
                  </a:cxn>
                  <a:cxn ang="0">
                    <a:pos x="115" y="2"/>
                  </a:cxn>
                  <a:cxn ang="0">
                    <a:pos x="109" y="9"/>
                  </a:cxn>
                  <a:cxn ang="0">
                    <a:pos x="102" y="16"/>
                  </a:cxn>
                  <a:cxn ang="0">
                    <a:pos x="89" y="31"/>
                  </a:cxn>
                  <a:cxn ang="0">
                    <a:pos x="74" y="44"/>
                  </a:cxn>
                  <a:cxn ang="0">
                    <a:pos x="67" y="52"/>
                  </a:cxn>
                  <a:cxn ang="0">
                    <a:pos x="61" y="59"/>
                  </a:cxn>
                  <a:cxn ang="0">
                    <a:pos x="61" y="59"/>
                  </a:cxn>
                  <a:cxn ang="0">
                    <a:pos x="1" y="133"/>
                  </a:cxn>
                  <a:cxn ang="0">
                    <a:pos x="1" y="133"/>
                  </a:cxn>
                  <a:cxn ang="0">
                    <a:pos x="0" y="136"/>
                  </a:cxn>
                  <a:cxn ang="0">
                    <a:pos x="0" y="138"/>
                  </a:cxn>
                  <a:cxn ang="0">
                    <a:pos x="3" y="141"/>
                  </a:cxn>
                  <a:cxn ang="0">
                    <a:pos x="4" y="142"/>
                  </a:cxn>
                  <a:cxn ang="0">
                    <a:pos x="6" y="142"/>
                  </a:cxn>
                  <a:cxn ang="0">
                    <a:pos x="7" y="142"/>
                  </a:cxn>
                  <a:cxn ang="0">
                    <a:pos x="9" y="141"/>
                  </a:cxn>
                  <a:cxn ang="0">
                    <a:pos x="9" y="141"/>
                  </a:cxn>
                  <a:cxn ang="0">
                    <a:pos x="67" y="66"/>
                  </a:cxn>
                  <a:cxn ang="0">
                    <a:pos x="67" y="66"/>
                  </a:cxn>
                  <a:cxn ang="0">
                    <a:pos x="74" y="58"/>
                  </a:cxn>
                  <a:cxn ang="0">
                    <a:pos x="81" y="51"/>
                  </a:cxn>
                  <a:cxn ang="0">
                    <a:pos x="96" y="36"/>
                  </a:cxn>
                  <a:cxn ang="0">
                    <a:pos x="110" y="23"/>
                  </a:cxn>
                  <a:cxn ang="0">
                    <a:pos x="118" y="14"/>
                  </a:cxn>
                  <a:cxn ang="0">
                    <a:pos x="124" y="6"/>
                  </a:cxn>
                  <a:cxn ang="0">
                    <a:pos x="124" y="6"/>
                  </a:cxn>
                  <a:cxn ang="0">
                    <a:pos x="125" y="5"/>
                  </a:cxn>
                  <a:cxn ang="0">
                    <a:pos x="124" y="3"/>
                  </a:cxn>
                  <a:cxn ang="0">
                    <a:pos x="124" y="2"/>
                  </a:cxn>
                  <a:cxn ang="0">
                    <a:pos x="122" y="1"/>
                  </a:cxn>
                  <a:cxn ang="0">
                    <a:pos x="119" y="0"/>
                  </a:cxn>
                  <a:cxn ang="0">
                    <a:pos x="117" y="0"/>
                  </a:cxn>
                  <a:cxn ang="0">
                    <a:pos x="115" y="2"/>
                  </a:cxn>
                  <a:cxn ang="0">
                    <a:pos x="115" y="2"/>
                  </a:cxn>
                </a:cxnLst>
                <a:rect l="0" t="0" r="r" b="b"/>
                <a:pathLst>
                  <a:path w="125" h="142">
                    <a:moveTo>
                      <a:pt x="115" y="2"/>
                    </a:moveTo>
                    <a:lnTo>
                      <a:pt x="115" y="2"/>
                    </a:lnTo>
                    <a:lnTo>
                      <a:pt x="109" y="9"/>
                    </a:lnTo>
                    <a:lnTo>
                      <a:pt x="102" y="16"/>
                    </a:lnTo>
                    <a:lnTo>
                      <a:pt x="89" y="31"/>
                    </a:lnTo>
                    <a:lnTo>
                      <a:pt x="74" y="44"/>
                    </a:lnTo>
                    <a:lnTo>
                      <a:pt x="67" y="52"/>
                    </a:lnTo>
                    <a:lnTo>
                      <a:pt x="61" y="59"/>
                    </a:lnTo>
                    <a:lnTo>
                      <a:pt x="61" y="59"/>
                    </a:lnTo>
                    <a:lnTo>
                      <a:pt x="1" y="133"/>
                    </a:lnTo>
                    <a:lnTo>
                      <a:pt x="1" y="133"/>
                    </a:lnTo>
                    <a:lnTo>
                      <a:pt x="0" y="136"/>
                    </a:lnTo>
                    <a:lnTo>
                      <a:pt x="0" y="138"/>
                    </a:lnTo>
                    <a:lnTo>
                      <a:pt x="3" y="141"/>
                    </a:lnTo>
                    <a:lnTo>
                      <a:pt x="4" y="142"/>
                    </a:lnTo>
                    <a:lnTo>
                      <a:pt x="6" y="142"/>
                    </a:lnTo>
                    <a:lnTo>
                      <a:pt x="7" y="142"/>
                    </a:lnTo>
                    <a:lnTo>
                      <a:pt x="9" y="141"/>
                    </a:lnTo>
                    <a:lnTo>
                      <a:pt x="9" y="141"/>
                    </a:lnTo>
                    <a:lnTo>
                      <a:pt x="67" y="66"/>
                    </a:lnTo>
                    <a:lnTo>
                      <a:pt x="67" y="66"/>
                    </a:lnTo>
                    <a:lnTo>
                      <a:pt x="74" y="58"/>
                    </a:lnTo>
                    <a:lnTo>
                      <a:pt x="81" y="51"/>
                    </a:lnTo>
                    <a:lnTo>
                      <a:pt x="96" y="36"/>
                    </a:lnTo>
                    <a:lnTo>
                      <a:pt x="110" y="23"/>
                    </a:lnTo>
                    <a:lnTo>
                      <a:pt x="118" y="14"/>
                    </a:lnTo>
                    <a:lnTo>
                      <a:pt x="124" y="6"/>
                    </a:lnTo>
                    <a:lnTo>
                      <a:pt x="124" y="6"/>
                    </a:lnTo>
                    <a:lnTo>
                      <a:pt x="125" y="5"/>
                    </a:lnTo>
                    <a:lnTo>
                      <a:pt x="124" y="3"/>
                    </a:lnTo>
                    <a:lnTo>
                      <a:pt x="124" y="2"/>
                    </a:lnTo>
                    <a:lnTo>
                      <a:pt x="122" y="1"/>
                    </a:lnTo>
                    <a:lnTo>
                      <a:pt x="119" y="0"/>
                    </a:lnTo>
                    <a:lnTo>
                      <a:pt x="117" y="0"/>
                    </a:lnTo>
                    <a:lnTo>
                      <a:pt x="115" y="2"/>
                    </a:lnTo>
                    <a:lnTo>
                      <a:pt x="11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005"/>
              <p:cNvSpPr>
                <a:spLocks/>
              </p:cNvSpPr>
              <p:nvPr/>
            </p:nvSpPr>
            <p:spPr bwMode="auto">
              <a:xfrm>
                <a:off x="4564063" y="2312988"/>
                <a:ext cx="49213" cy="65088"/>
              </a:xfrm>
              <a:custGeom>
                <a:avLst/>
                <a:gdLst/>
                <a:ahLst/>
                <a:cxnLst>
                  <a:cxn ang="0">
                    <a:pos x="82" y="3"/>
                  </a:cxn>
                  <a:cxn ang="0">
                    <a:pos x="82" y="3"/>
                  </a:cxn>
                  <a:cxn ang="0">
                    <a:pos x="78" y="11"/>
                  </a:cxn>
                  <a:cxn ang="0">
                    <a:pos x="74" y="19"/>
                  </a:cxn>
                  <a:cxn ang="0">
                    <a:pos x="63" y="35"/>
                  </a:cxn>
                  <a:cxn ang="0">
                    <a:pos x="50" y="50"/>
                  </a:cxn>
                  <a:cxn ang="0">
                    <a:pos x="45" y="57"/>
                  </a:cxn>
                  <a:cxn ang="0">
                    <a:pos x="40" y="65"/>
                  </a:cxn>
                  <a:cxn ang="0">
                    <a:pos x="40" y="65"/>
                  </a:cxn>
                  <a:cxn ang="0">
                    <a:pos x="33" y="80"/>
                  </a:cxn>
                  <a:cxn ang="0">
                    <a:pos x="28" y="87"/>
                  </a:cxn>
                  <a:cxn ang="0">
                    <a:pos x="23" y="93"/>
                  </a:cxn>
                  <a:cxn ang="0">
                    <a:pos x="23" y="93"/>
                  </a:cxn>
                  <a:cxn ang="0">
                    <a:pos x="11" y="103"/>
                  </a:cxn>
                  <a:cxn ang="0">
                    <a:pos x="6" y="110"/>
                  </a:cxn>
                  <a:cxn ang="0">
                    <a:pos x="0" y="116"/>
                  </a:cxn>
                  <a:cxn ang="0">
                    <a:pos x="0" y="116"/>
                  </a:cxn>
                  <a:cxn ang="0">
                    <a:pos x="0" y="118"/>
                  </a:cxn>
                  <a:cxn ang="0">
                    <a:pos x="0" y="120"/>
                  </a:cxn>
                  <a:cxn ang="0">
                    <a:pos x="2" y="121"/>
                  </a:cxn>
                  <a:cxn ang="0">
                    <a:pos x="3" y="122"/>
                  </a:cxn>
                  <a:cxn ang="0">
                    <a:pos x="4" y="123"/>
                  </a:cxn>
                  <a:cxn ang="0">
                    <a:pos x="6" y="123"/>
                  </a:cxn>
                  <a:cxn ang="0">
                    <a:pos x="8" y="122"/>
                  </a:cxn>
                  <a:cxn ang="0">
                    <a:pos x="9" y="121"/>
                  </a:cxn>
                  <a:cxn ang="0">
                    <a:pos x="9" y="121"/>
                  </a:cxn>
                  <a:cxn ang="0">
                    <a:pos x="14" y="114"/>
                  </a:cxn>
                  <a:cxn ang="0">
                    <a:pos x="20" y="108"/>
                  </a:cxn>
                  <a:cxn ang="0">
                    <a:pos x="34" y="96"/>
                  </a:cxn>
                  <a:cxn ang="0">
                    <a:pos x="34" y="96"/>
                  </a:cxn>
                  <a:cxn ang="0">
                    <a:pos x="38" y="91"/>
                  </a:cxn>
                  <a:cxn ang="0">
                    <a:pos x="41" y="84"/>
                  </a:cxn>
                  <a:cxn ang="0">
                    <a:pos x="48" y="70"/>
                  </a:cxn>
                  <a:cxn ang="0">
                    <a:pos x="48" y="70"/>
                  </a:cxn>
                  <a:cxn ang="0">
                    <a:pos x="53" y="62"/>
                  </a:cxn>
                  <a:cxn ang="0">
                    <a:pos x="59" y="54"/>
                  </a:cxn>
                  <a:cxn ang="0">
                    <a:pos x="71" y="38"/>
                  </a:cxn>
                  <a:cxn ang="0">
                    <a:pos x="82" y="23"/>
                  </a:cxn>
                  <a:cxn ang="0">
                    <a:pos x="88" y="14"/>
                  </a:cxn>
                  <a:cxn ang="0">
                    <a:pos x="92" y="5"/>
                  </a:cxn>
                  <a:cxn ang="0">
                    <a:pos x="92" y="5"/>
                  </a:cxn>
                  <a:cxn ang="0">
                    <a:pos x="92" y="3"/>
                  </a:cxn>
                  <a:cxn ang="0">
                    <a:pos x="92" y="2"/>
                  </a:cxn>
                  <a:cxn ang="0">
                    <a:pos x="91" y="1"/>
                  </a:cxn>
                  <a:cxn ang="0">
                    <a:pos x="89" y="0"/>
                  </a:cxn>
                  <a:cxn ang="0">
                    <a:pos x="85" y="0"/>
                  </a:cxn>
                  <a:cxn ang="0">
                    <a:pos x="83" y="1"/>
                  </a:cxn>
                  <a:cxn ang="0">
                    <a:pos x="82" y="3"/>
                  </a:cxn>
                  <a:cxn ang="0">
                    <a:pos x="82" y="3"/>
                  </a:cxn>
                </a:cxnLst>
                <a:rect l="0" t="0" r="r" b="b"/>
                <a:pathLst>
                  <a:path w="92" h="123">
                    <a:moveTo>
                      <a:pt x="82" y="3"/>
                    </a:moveTo>
                    <a:lnTo>
                      <a:pt x="82" y="3"/>
                    </a:lnTo>
                    <a:lnTo>
                      <a:pt x="78" y="11"/>
                    </a:lnTo>
                    <a:lnTo>
                      <a:pt x="74" y="19"/>
                    </a:lnTo>
                    <a:lnTo>
                      <a:pt x="63" y="35"/>
                    </a:lnTo>
                    <a:lnTo>
                      <a:pt x="50" y="50"/>
                    </a:lnTo>
                    <a:lnTo>
                      <a:pt x="45" y="57"/>
                    </a:lnTo>
                    <a:lnTo>
                      <a:pt x="40" y="65"/>
                    </a:lnTo>
                    <a:lnTo>
                      <a:pt x="40" y="65"/>
                    </a:lnTo>
                    <a:lnTo>
                      <a:pt x="33" y="80"/>
                    </a:lnTo>
                    <a:lnTo>
                      <a:pt x="28" y="87"/>
                    </a:lnTo>
                    <a:lnTo>
                      <a:pt x="23" y="93"/>
                    </a:lnTo>
                    <a:lnTo>
                      <a:pt x="23" y="93"/>
                    </a:lnTo>
                    <a:lnTo>
                      <a:pt x="11" y="103"/>
                    </a:lnTo>
                    <a:lnTo>
                      <a:pt x="6" y="110"/>
                    </a:lnTo>
                    <a:lnTo>
                      <a:pt x="0" y="116"/>
                    </a:lnTo>
                    <a:lnTo>
                      <a:pt x="0" y="116"/>
                    </a:lnTo>
                    <a:lnTo>
                      <a:pt x="0" y="118"/>
                    </a:lnTo>
                    <a:lnTo>
                      <a:pt x="0" y="120"/>
                    </a:lnTo>
                    <a:lnTo>
                      <a:pt x="2" y="121"/>
                    </a:lnTo>
                    <a:lnTo>
                      <a:pt x="3" y="122"/>
                    </a:lnTo>
                    <a:lnTo>
                      <a:pt x="4" y="123"/>
                    </a:lnTo>
                    <a:lnTo>
                      <a:pt x="6" y="123"/>
                    </a:lnTo>
                    <a:lnTo>
                      <a:pt x="8" y="122"/>
                    </a:lnTo>
                    <a:lnTo>
                      <a:pt x="9" y="121"/>
                    </a:lnTo>
                    <a:lnTo>
                      <a:pt x="9" y="121"/>
                    </a:lnTo>
                    <a:lnTo>
                      <a:pt x="14" y="114"/>
                    </a:lnTo>
                    <a:lnTo>
                      <a:pt x="20" y="108"/>
                    </a:lnTo>
                    <a:lnTo>
                      <a:pt x="34" y="96"/>
                    </a:lnTo>
                    <a:lnTo>
                      <a:pt x="34" y="96"/>
                    </a:lnTo>
                    <a:lnTo>
                      <a:pt x="38" y="91"/>
                    </a:lnTo>
                    <a:lnTo>
                      <a:pt x="41" y="84"/>
                    </a:lnTo>
                    <a:lnTo>
                      <a:pt x="48" y="70"/>
                    </a:lnTo>
                    <a:lnTo>
                      <a:pt x="48" y="70"/>
                    </a:lnTo>
                    <a:lnTo>
                      <a:pt x="53" y="62"/>
                    </a:lnTo>
                    <a:lnTo>
                      <a:pt x="59" y="54"/>
                    </a:lnTo>
                    <a:lnTo>
                      <a:pt x="71" y="38"/>
                    </a:lnTo>
                    <a:lnTo>
                      <a:pt x="82" y="23"/>
                    </a:lnTo>
                    <a:lnTo>
                      <a:pt x="88" y="14"/>
                    </a:lnTo>
                    <a:lnTo>
                      <a:pt x="92" y="5"/>
                    </a:lnTo>
                    <a:lnTo>
                      <a:pt x="92" y="5"/>
                    </a:lnTo>
                    <a:lnTo>
                      <a:pt x="92" y="3"/>
                    </a:lnTo>
                    <a:lnTo>
                      <a:pt x="92" y="2"/>
                    </a:lnTo>
                    <a:lnTo>
                      <a:pt x="91" y="1"/>
                    </a:lnTo>
                    <a:lnTo>
                      <a:pt x="89" y="0"/>
                    </a:lnTo>
                    <a:lnTo>
                      <a:pt x="85" y="0"/>
                    </a:lnTo>
                    <a:lnTo>
                      <a:pt x="83" y="1"/>
                    </a:lnTo>
                    <a:lnTo>
                      <a:pt x="82" y="3"/>
                    </a:lnTo>
                    <a:lnTo>
                      <a:pt x="82"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006"/>
              <p:cNvSpPr>
                <a:spLocks/>
              </p:cNvSpPr>
              <p:nvPr/>
            </p:nvSpPr>
            <p:spPr bwMode="auto">
              <a:xfrm>
                <a:off x="4624388" y="2316163"/>
                <a:ext cx="38100" cy="47625"/>
              </a:xfrm>
              <a:custGeom>
                <a:avLst/>
                <a:gdLst/>
                <a:ahLst/>
                <a:cxnLst>
                  <a:cxn ang="0">
                    <a:pos x="64" y="4"/>
                  </a:cxn>
                  <a:cxn ang="0">
                    <a:pos x="64" y="4"/>
                  </a:cxn>
                  <a:cxn ang="0">
                    <a:pos x="63" y="10"/>
                  </a:cxn>
                  <a:cxn ang="0">
                    <a:pos x="60" y="16"/>
                  </a:cxn>
                  <a:cxn ang="0">
                    <a:pos x="55" y="22"/>
                  </a:cxn>
                  <a:cxn ang="0">
                    <a:pos x="51" y="27"/>
                  </a:cxn>
                  <a:cxn ang="0">
                    <a:pos x="42" y="37"/>
                  </a:cxn>
                  <a:cxn ang="0">
                    <a:pos x="33" y="47"/>
                  </a:cxn>
                  <a:cxn ang="0">
                    <a:pos x="33" y="47"/>
                  </a:cxn>
                  <a:cxn ang="0">
                    <a:pos x="16" y="64"/>
                  </a:cxn>
                  <a:cxn ang="0">
                    <a:pos x="0" y="85"/>
                  </a:cxn>
                  <a:cxn ang="0">
                    <a:pos x="0" y="85"/>
                  </a:cxn>
                  <a:cxn ang="0">
                    <a:pos x="0" y="86"/>
                  </a:cxn>
                  <a:cxn ang="0">
                    <a:pos x="0" y="88"/>
                  </a:cxn>
                  <a:cxn ang="0">
                    <a:pos x="2" y="89"/>
                  </a:cxn>
                  <a:cxn ang="0">
                    <a:pos x="3" y="91"/>
                  </a:cxn>
                  <a:cxn ang="0">
                    <a:pos x="6" y="91"/>
                  </a:cxn>
                  <a:cxn ang="0">
                    <a:pos x="8" y="91"/>
                  </a:cxn>
                  <a:cxn ang="0">
                    <a:pos x="9" y="89"/>
                  </a:cxn>
                  <a:cxn ang="0">
                    <a:pos x="9" y="89"/>
                  </a:cxn>
                  <a:cxn ang="0">
                    <a:pos x="19" y="76"/>
                  </a:cxn>
                  <a:cxn ang="0">
                    <a:pos x="30" y="63"/>
                  </a:cxn>
                  <a:cxn ang="0">
                    <a:pos x="52" y="39"/>
                  </a:cxn>
                  <a:cxn ang="0">
                    <a:pos x="52" y="39"/>
                  </a:cxn>
                  <a:cxn ang="0">
                    <a:pos x="60" y="32"/>
                  </a:cxn>
                  <a:cxn ang="0">
                    <a:pos x="66" y="24"/>
                  </a:cxn>
                  <a:cxn ang="0">
                    <a:pos x="71" y="14"/>
                  </a:cxn>
                  <a:cxn ang="0">
                    <a:pos x="72" y="9"/>
                  </a:cxn>
                  <a:cxn ang="0">
                    <a:pos x="73" y="4"/>
                  </a:cxn>
                  <a:cxn ang="0">
                    <a:pos x="73" y="4"/>
                  </a:cxn>
                  <a:cxn ang="0">
                    <a:pos x="73" y="2"/>
                  </a:cxn>
                  <a:cxn ang="0">
                    <a:pos x="72" y="1"/>
                  </a:cxn>
                  <a:cxn ang="0">
                    <a:pos x="71" y="0"/>
                  </a:cxn>
                  <a:cxn ang="0">
                    <a:pos x="69" y="0"/>
                  </a:cxn>
                  <a:cxn ang="0">
                    <a:pos x="66" y="1"/>
                  </a:cxn>
                  <a:cxn ang="0">
                    <a:pos x="65" y="2"/>
                  </a:cxn>
                  <a:cxn ang="0">
                    <a:pos x="64" y="4"/>
                  </a:cxn>
                  <a:cxn ang="0">
                    <a:pos x="64" y="4"/>
                  </a:cxn>
                </a:cxnLst>
                <a:rect l="0" t="0" r="r" b="b"/>
                <a:pathLst>
                  <a:path w="73" h="91">
                    <a:moveTo>
                      <a:pt x="64" y="4"/>
                    </a:moveTo>
                    <a:lnTo>
                      <a:pt x="64" y="4"/>
                    </a:lnTo>
                    <a:lnTo>
                      <a:pt x="63" y="10"/>
                    </a:lnTo>
                    <a:lnTo>
                      <a:pt x="60" y="16"/>
                    </a:lnTo>
                    <a:lnTo>
                      <a:pt x="55" y="22"/>
                    </a:lnTo>
                    <a:lnTo>
                      <a:pt x="51" y="27"/>
                    </a:lnTo>
                    <a:lnTo>
                      <a:pt x="42" y="37"/>
                    </a:lnTo>
                    <a:lnTo>
                      <a:pt x="33" y="47"/>
                    </a:lnTo>
                    <a:lnTo>
                      <a:pt x="33" y="47"/>
                    </a:lnTo>
                    <a:lnTo>
                      <a:pt x="16" y="64"/>
                    </a:lnTo>
                    <a:lnTo>
                      <a:pt x="0" y="85"/>
                    </a:lnTo>
                    <a:lnTo>
                      <a:pt x="0" y="85"/>
                    </a:lnTo>
                    <a:lnTo>
                      <a:pt x="0" y="86"/>
                    </a:lnTo>
                    <a:lnTo>
                      <a:pt x="0" y="88"/>
                    </a:lnTo>
                    <a:lnTo>
                      <a:pt x="2" y="89"/>
                    </a:lnTo>
                    <a:lnTo>
                      <a:pt x="3" y="91"/>
                    </a:lnTo>
                    <a:lnTo>
                      <a:pt x="6" y="91"/>
                    </a:lnTo>
                    <a:lnTo>
                      <a:pt x="8" y="91"/>
                    </a:lnTo>
                    <a:lnTo>
                      <a:pt x="9" y="89"/>
                    </a:lnTo>
                    <a:lnTo>
                      <a:pt x="9" y="89"/>
                    </a:lnTo>
                    <a:lnTo>
                      <a:pt x="19" y="76"/>
                    </a:lnTo>
                    <a:lnTo>
                      <a:pt x="30" y="63"/>
                    </a:lnTo>
                    <a:lnTo>
                      <a:pt x="52" y="39"/>
                    </a:lnTo>
                    <a:lnTo>
                      <a:pt x="52" y="39"/>
                    </a:lnTo>
                    <a:lnTo>
                      <a:pt x="60" y="32"/>
                    </a:lnTo>
                    <a:lnTo>
                      <a:pt x="66" y="24"/>
                    </a:lnTo>
                    <a:lnTo>
                      <a:pt x="71" y="14"/>
                    </a:lnTo>
                    <a:lnTo>
                      <a:pt x="72" y="9"/>
                    </a:lnTo>
                    <a:lnTo>
                      <a:pt x="73" y="4"/>
                    </a:lnTo>
                    <a:lnTo>
                      <a:pt x="73" y="4"/>
                    </a:lnTo>
                    <a:lnTo>
                      <a:pt x="73" y="2"/>
                    </a:lnTo>
                    <a:lnTo>
                      <a:pt x="72" y="1"/>
                    </a:lnTo>
                    <a:lnTo>
                      <a:pt x="71" y="0"/>
                    </a:lnTo>
                    <a:lnTo>
                      <a:pt x="69" y="0"/>
                    </a:lnTo>
                    <a:lnTo>
                      <a:pt x="66" y="1"/>
                    </a:lnTo>
                    <a:lnTo>
                      <a:pt x="65" y="2"/>
                    </a:lnTo>
                    <a:lnTo>
                      <a:pt x="64" y="4"/>
                    </a:lnTo>
                    <a:lnTo>
                      <a:pt x="6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007"/>
              <p:cNvSpPr>
                <a:spLocks/>
              </p:cNvSpPr>
              <p:nvPr/>
            </p:nvSpPr>
            <p:spPr bwMode="auto">
              <a:xfrm>
                <a:off x="4687888" y="2322513"/>
                <a:ext cx="25400" cy="34925"/>
              </a:xfrm>
              <a:custGeom>
                <a:avLst/>
                <a:gdLst/>
                <a:ahLst/>
                <a:cxnLst>
                  <a:cxn ang="0">
                    <a:pos x="38" y="2"/>
                  </a:cxn>
                  <a:cxn ang="0">
                    <a:pos x="38" y="2"/>
                  </a:cxn>
                  <a:cxn ang="0">
                    <a:pos x="1" y="59"/>
                  </a:cxn>
                  <a:cxn ang="0">
                    <a:pos x="1" y="59"/>
                  </a:cxn>
                  <a:cxn ang="0">
                    <a:pos x="0" y="62"/>
                  </a:cxn>
                  <a:cxn ang="0">
                    <a:pos x="0" y="64"/>
                  </a:cxn>
                  <a:cxn ang="0">
                    <a:pos x="1" y="65"/>
                  </a:cxn>
                  <a:cxn ang="0">
                    <a:pos x="2" y="66"/>
                  </a:cxn>
                  <a:cxn ang="0">
                    <a:pos x="4" y="67"/>
                  </a:cxn>
                  <a:cxn ang="0">
                    <a:pos x="6" y="67"/>
                  </a:cxn>
                  <a:cxn ang="0">
                    <a:pos x="7" y="66"/>
                  </a:cxn>
                  <a:cxn ang="0">
                    <a:pos x="9" y="65"/>
                  </a:cxn>
                  <a:cxn ang="0">
                    <a:pos x="9" y="65"/>
                  </a:cxn>
                  <a:cxn ang="0">
                    <a:pos x="46" y="8"/>
                  </a:cxn>
                  <a:cxn ang="0">
                    <a:pos x="46" y="8"/>
                  </a:cxn>
                  <a:cxn ang="0">
                    <a:pos x="47" y="6"/>
                  </a:cxn>
                  <a:cxn ang="0">
                    <a:pos x="47" y="4"/>
                  </a:cxn>
                  <a:cxn ang="0">
                    <a:pos x="46" y="2"/>
                  </a:cxn>
                  <a:cxn ang="0">
                    <a:pos x="45" y="1"/>
                  </a:cxn>
                  <a:cxn ang="0">
                    <a:pos x="43" y="0"/>
                  </a:cxn>
                  <a:cxn ang="0">
                    <a:pos x="41" y="0"/>
                  </a:cxn>
                  <a:cxn ang="0">
                    <a:pos x="40" y="1"/>
                  </a:cxn>
                  <a:cxn ang="0">
                    <a:pos x="38" y="2"/>
                  </a:cxn>
                  <a:cxn ang="0">
                    <a:pos x="38" y="2"/>
                  </a:cxn>
                </a:cxnLst>
                <a:rect l="0" t="0" r="r" b="b"/>
                <a:pathLst>
                  <a:path w="47" h="67">
                    <a:moveTo>
                      <a:pt x="38" y="2"/>
                    </a:moveTo>
                    <a:lnTo>
                      <a:pt x="38" y="2"/>
                    </a:lnTo>
                    <a:lnTo>
                      <a:pt x="1" y="59"/>
                    </a:lnTo>
                    <a:lnTo>
                      <a:pt x="1" y="59"/>
                    </a:lnTo>
                    <a:lnTo>
                      <a:pt x="0" y="62"/>
                    </a:lnTo>
                    <a:lnTo>
                      <a:pt x="0" y="64"/>
                    </a:lnTo>
                    <a:lnTo>
                      <a:pt x="1" y="65"/>
                    </a:lnTo>
                    <a:lnTo>
                      <a:pt x="2" y="66"/>
                    </a:lnTo>
                    <a:lnTo>
                      <a:pt x="4" y="67"/>
                    </a:lnTo>
                    <a:lnTo>
                      <a:pt x="6" y="67"/>
                    </a:lnTo>
                    <a:lnTo>
                      <a:pt x="7" y="66"/>
                    </a:lnTo>
                    <a:lnTo>
                      <a:pt x="9" y="65"/>
                    </a:lnTo>
                    <a:lnTo>
                      <a:pt x="9" y="65"/>
                    </a:lnTo>
                    <a:lnTo>
                      <a:pt x="46" y="8"/>
                    </a:lnTo>
                    <a:lnTo>
                      <a:pt x="46" y="8"/>
                    </a:lnTo>
                    <a:lnTo>
                      <a:pt x="47" y="6"/>
                    </a:lnTo>
                    <a:lnTo>
                      <a:pt x="47" y="4"/>
                    </a:lnTo>
                    <a:lnTo>
                      <a:pt x="46" y="2"/>
                    </a:lnTo>
                    <a:lnTo>
                      <a:pt x="45" y="1"/>
                    </a:lnTo>
                    <a:lnTo>
                      <a:pt x="43" y="0"/>
                    </a:lnTo>
                    <a:lnTo>
                      <a:pt x="41" y="0"/>
                    </a:lnTo>
                    <a:lnTo>
                      <a:pt x="40" y="1"/>
                    </a:lnTo>
                    <a:lnTo>
                      <a:pt x="38" y="2"/>
                    </a:lnTo>
                    <a:lnTo>
                      <a:pt x="3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1008"/>
              <p:cNvSpPr>
                <a:spLocks/>
              </p:cNvSpPr>
              <p:nvPr/>
            </p:nvSpPr>
            <p:spPr bwMode="auto">
              <a:xfrm>
                <a:off x="4095751" y="2149476"/>
                <a:ext cx="746125" cy="649288"/>
              </a:xfrm>
              <a:custGeom>
                <a:avLst/>
                <a:gdLst/>
                <a:ahLst/>
                <a:cxnLst>
                  <a:cxn ang="0">
                    <a:pos x="1140" y="1223"/>
                  </a:cxn>
                  <a:cxn ang="0">
                    <a:pos x="915" y="1215"/>
                  </a:cxn>
                  <a:cxn ang="0">
                    <a:pos x="541" y="1215"/>
                  </a:cxn>
                  <a:cxn ang="0">
                    <a:pos x="268" y="1224"/>
                  </a:cxn>
                  <a:cxn ang="0">
                    <a:pos x="95" y="1200"/>
                  </a:cxn>
                  <a:cxn ang="0">
                    <a:pos x="40" y="1159"/>
                  </a:cxn>
                  <a:cxn ang="0">
                    <a:pos x="16" y="1026"/>
                  </a:cxn>
                  <a:cxn ang="0">
                    <a:pos x="25" y="1009"/>
                  </a:cxn>
                  <a:cxn ang="0">
                    <a:pos x="19" y="875"/>
                  </a:cxn>
                  <a:cxn ang="0">
                    <a:pos x="9" y="625"/>
                  </a:cxn>
                  <a:cxn ang="0">
                    <a:pos x="6" y="418"/>
                  </a:cxn>
                  <a:cxn ang="0">
                    <a:pos x="7" y="289"/>
                  </a:cxn>
                  <a:cxn ang="0">
                    <a:pos x="52" y="230"/>
                  </a:cxn>
                  <a:cxn ang="0">
                    <a:pos x="151" y="213"/>
                  </a:cxn>
                  <a:cxn ang="0">
                    <a:pos x="235" y="218"/>
                  </a:cxn>
                  <a:cxn ang="0">
                    <a:pos x="289" y="31"/>
                  </a:cxn>
                  <a:cxn ang="0">
                    <a:pos x="307" y="12"/>
                  </a:cxn>
                  <a:cxn ang="0">
                    <a:pos x="441" y="1"/>
                  </a:cxn>
                  <a:cxn ang="0">
                    <a:pos x="695" y="15"/>
                  </a:cxn>
                  <a:cxn ang="0">
                    <a:pos x="756" y="83"/>
                  </a:cxn>
                  <a:cxn ang="0">
                    <a:pos x="793" y="203"/>
                  </a:cxn>
                  <a:cxn ang="0">
                    <a:pos x="1105" y="200"/>
                  </a:cxn>
                  <a:cxn ang="0">
                    <a:pos x="1230" y="198"/>
                  </a:cxn>
                  <a:cxn ang="0">
                    <a:pos x="1356" y="241"/>
                  </a:cxn>
                  <a:cxn ang="0">
                    <a:pos x="1396" y="318"/>
                  </a:cxn>
                  <a:cxn ang="0">
                    <a:pos x="1403" y="390"/>
                  </a:cxn>
                  <a:cxn ang="0">
                    <a:pos x="1406" y="426"/>
                  </a:cxn>
                  <a:cxn ang="0">
                    <a:pos x="1379" y="431"/>
                  </a:cxn>
                  <a:cxn ang="0">
                    <a:pos x="1365" y="363"/>
                  </a:cxn>
                  <a:cxn ang="0">
                    <a:pos x="1332" y="271"/>
                  </a:cxn>
                  <a:cxn ang="0">
                    <a:pos x="1211" y="232"/>
                  </a:cxn>
                  <a:cxn ang="0">
                    <a:pos x="1047" y="238"/>
                  </a:cxn>
                  <a:cxn ang="0">
                    <a:pos x="777" y="239"/>
                  </a:cxn>
                  <a:cxn ang="0">
                    <a:pos x="760" y="229"/>
                  </a:cxn>
                  <a:cxn ang="0">
                    <a:pos x="747" y="174"/>
                  </a:cxn>
                  <a:cxn ang="0">
                    <a:pos x="714" y="77"/>
                  </a:cxn>
                  <a:cxn ang="0">
                    <a:pos x="647" y="43"/>
                  </a:cxn>
                  <a:cxn ang="0">
                    <a:pos x="476" y="39"/>
                  </a:cxn>
                  <a:cxn ang="0">
                    <a:pos x="320" y="66"/>
                  </a:cxn>
                  <a:cxn ang="0">
                    <a:pos x="298" y="168"/>
                  </a:cxn>
                  <a:cxn ang="0">
                    <a:pos x="267" y="232"/>
                  </a:cxn>
                  <a:cxn ang="0">
                    <a:pos x="264" y="252"/>
                  </a:cxn>
                  <a:cxn ang="0">
                    <a:pos x="245" y="258"/>
                  </a:cxn>
                  <a:cxn ang="0">
                    <a:pos x="175" y="252"/>
                  </a:cxn>
                  <a:cxn ang="0">
                    <a:pos x="80" y="259"/>
                  </a:cxn>
                  <a:cxn ang="0">
                    <a:pos x="44" y="298"/>
                  </a:cxn>
                  <a:cxn ang="0">
                    <a:pos x="46" y="541"/>
                  </a:cxn>
                  <a:cxn ang="0">
                    <a:pos x="55" y="893"/>
                  </a:cxn>
                  <a:cxn ang="0">
                    <a:pos x="56" y="1019"/>
                  </a:cxn>
                  <a:cxn ang="0">
                    <a:pos x="58" y="1106"/>
                  </a:cxn>
                  <a:cxn ang="0">
                    <a:pos x="101" y="1162"/>
                  </a:cxn>
                  <a:cxn ang="0">
                    <a:pos x="279" y="1186"/>
                  </a:cxn>
                  <a:cxn ang="0">
                    <a:pos x="440" y="1189"/>
                  </a:cxn>
                  <a:cxn ang="0">
                    <a:pos x="599" y="1178"/>
                  </a:cxn>
                  <a:cxn ang="0">
                    <a:pos x="880" y="1179"/>
                  </a:cxn>
                  <a:cxn ang="0">
                    <a:pos x="1084" y="1180"/>
                  </a:cxn>
                  <a:cxn ang="0">
                    <a:pos x="1208" y="1188"/>
                  </a:cxn>
                  <a:cxn ang="0">
                    <a:pos x="1248" y="1188"/>
                  </a:cxn>
                  <a:cxn ang="0">
                    <a:pos x="1276" y="1173"/>
                  </a:cxn>
                  <a:cxn ang="0">
                    <a:pos x="1296" y="1192"/>
                  </a:cxn>
                  <a:cxn ang="0">
                    <a:pos x="1261" y="1223"/>
                  </a:cxn>
                </a:cxnLst>
                <a:rect l="0" t="0" r="r" b="b"/>
                <a:pathLst>
                  <a:path w="1409" h="1227">
                    <a:moveTo>
                      <a:pt x="1221" y="1227"/>
                    </a:moveTo>
                    <a:lnTo>
                      <a:pt x="1221" y="1227"/>
                    </a:lnTo>
                    <a:lnTo>
                      <a:pt x="1205" y="1226"/>
                    </a:lnTo>
                    <a:lnTo>
                      <a:pt x="1190" y="1226"/>
                    </a:lnTo>
                    <a:lnTo>
                      <a:pt x="1190" y="1226"/>
                    </a:lnTo>
                    <a:lnTo>
                      <a:pt x="1176" y="1225"/>
                    </a:lnTo>
                    <a:lnTo>
                      <a:pt x="1176" y="1225"/>
                    </a:lnTo>
                    <a:lnTo>
                      <a:pt x="1140" y="1223"/>
                    </a:lnTo>
                    <a:lnTo>
                      <a:pt x="1105" y="1221"/>
                    </a:lnTo>
                    <a:lnTo>
                      <a:pt x="1104" y="1221"/>
                    </a:lnTo>
                    <a:lnTo>
                      <a:pt x="1104" y="1221"/>
                    </a:lnTo>
                    <a:lnTo>
                      <a:pt x="1049" y="1218"/>
                    </a:lnTo>
                    <a:lnTo>
                      <a:pt x="1021" y="1217"/>
                    </a:lnTo>
                    <a:lnTo>
                      <a:pt x="993" y="1216"/>
                    </a:lnTo>
                    <a:lnTo>
                      <a:pt x="993" y="1216"/>
                    </a:lnTo>
                    <a:lnTo>
                      <a:pt x="915" y="1215"/>
                    </a:lnTo>
                    <a:lnTo>
                      <a:pt x="838" y="1214"/>
                    </a:lnTo>
                    <a:lnTo>
                      <a:pt x="838" y="1214"/>
                    </a:lnTo>
                    <a:lnTo>
                      <a:pt x="760" y="1213"/>
                    </a:lnTo>
                    <a:lnTo>
                      <a:pt x="681" y="1212"/>
                    </a:lnTo>
                    <a:lnTo>
                      <a:pt x="681" y="1212"/>
                    </a:lnTo>
                    <a:lnTo>
                      <a:pt x="608" y="1213"/>
                    </a:lnTo>
                    <a:lnTo>
                      <a:pt x="541" y="1215"/>
                    </a:lnTo>
                    <a:lnTo>
                      <a:pt x="541" y="1215"/>
                    </a:lnTo>
                    <a:lnTo>
                      <a:pt x="494" y="1218"/>
                    </a:lnTo>
                    <a:lnTo>
                      <a:pt x="489" y="1218"/>
                    </a:lnTo>
                    <a:lnTo>
                      <a:pt x="489" y="1218"/>
                    </a:lnTo>
                    <a:lnTo>
                      <a:pt x="399" y="1223"/>
                    </a:lnTo>
                    <a:lnTo>
                      <a:pt x="354" y="1224"/>
                    </a:lnTo>
                    <a:lnTo>
                      <a:pt x="309" y="1225"/>
                    </a:lnTo>
                    <a:lnTo>
                      <a:pt x="309" y="1225"/>
                    </a:lnTo>
                    <a:lnTo>
                      <a:pt x="268" y="1224"/>
                    </a:lnTo>
                    <a:lnTo>
                      <a:pt x="228" y="1223"/>
                    </a:lnTo>
                    <a:lnTo>
                      <a:pt x="191" y="1220"/>
                    </a:lnTo>
                    <a:lnTo>
                      <a:pt x="157" y="1215"/>
                    </a:lnTo>
                    <a:lnTo>
                      <a:pt x="157" y="1215"/>
                    </a:lnTo>
                    <a:lnTo>
                      <a:pt x="141" y="1213"/>
                    </a:lnTo>
                    <a:lnTo>
                      <a:pt x="126" y="1209"/>
                    </a:lnTo>
                    <a:lnTo>
                      <a:pt x="109" y="1205"/>
                    </a:lnTo>
                    <a:lnTo>
                      <a:pt x="95" y="1200"/>
                    </a:lnTo>
                    <a:lnTo>
                      <a:pt x="80" y="1194"/>
                    </a:lnTo>
                    <a:lnTo>
                      <a:pt x="67" y="1187"/>
                    </a:lnTo>
                    <a:lnTo>
                      <a:pt x="61" y="1183"/>
                    </a:lnTo>
                    <a:lnTo>
                      <a:pt x="55" y="1177"/>
                    </a:lnTo>
                    <a:lnTo>
                      <a:pt x="50" y="1172"/>
                    </a:lnTo>
                    <a:lnTo>
                      <a:pt x="45" y="1167"/>
                    </a:lnTo>
                    <a:lnTo>
                      <a:pt x="45" y="1167"/>
                    </a:lnTo>
                    <a:lnTo>
                      <a:pt x="40" y="1159"/>
                    </a:lnTo>
                    <a:lnTo>
                      <a:pt x="36" y="1150"/>
                    </a:lnTo>
                    <a:lnTo>
                      <a:pt x="27" y="1134"/>
                    </a:lnTo>
                    <a:lnTo>
                      <a:pt x="22" y="1117"/>
                    </a:lnTo>
                    <a:lnTo>
                      <a:pt x="19" y="1101"/>
                    </a:lnTo>
                    <a:lnTo>
                      <a:pt x="17" y="1083"/>
                    </a:lnTo>
                    <a:lnTo>
                      <a:pt x="16" y="1065"/>
                    </a:lnTo>
                    <a:lnTo>
                      <a:pt x="16" y="1029"/>
                    </a:lnTo>
                    <a:lnTo>
                      <a:pt x="16" y="1026"/>
                    </a:lnTo>
                    <a:lnTo>
                      <a:pt x="16" y="1026"/>
                    </a:lnTo>
                    <a:lnTo>
                      <a:pt x="17" y="1023"/>
                    </a:lnTo>
                    <a:lnTo>
                      <a:pt x="18" y="1019"/>
                    </a:lnTo>
                    <a:lnTo>
                      <a:pt x="20" y="1016"/>
                    </a:lnTo>
                    <a:lnTo>
                      <a:pt x="23" y="1013"/>
                    </a:lnTo>
                    <a:lnTo>
                      <a:pt x="24" y="1012"/>
                    </a:lnTo>
                    <a:lnTo>
                      <a:pt x="25" y="1009"/>
                    </a:lnTo>
                    <a:lnTo>
                      <a:pt x="25" y="1009"/>
                    </a:lnTo>
                    <a:lnTo>
                      <a:pt x="25" y="1001"/>
                    </a:lnTo>
                    <a:lnTo>
                      <a:pt x="25" y="1001"/>
                    </a:lnTo>
                    <a:lnTo>
                      <a:pt x="23" y="961"/>
                    </a:lnTo>
                    <a:lnTo>
                      <a:pt x="23" y="959"/>
                    </a:lnTo>
                    <a:lnTo>
                      <a:pt x="23" y="959"/>
                    </a:lnTo>
                    <a:lnTo>
                      <a:pt x="22" y="927"/>
                    </a:lnTo>
                    <a:lnTo>
                      <a:pt x="22" y="927"/>
                    </a:lnTo>
                    <a:lnTo>
                      <a:pt x="19" y="875"/>
                    </a:lnTo>
                    <a:lnTo>
                      <a:pt x="19" y="875"/>
                    </a:lnTo>
                    <a:lnTo>
                      <a:pt x="18" y="830"/>
                    </a:lnTo>
                    <a:lnTo>
                      <a:pt x="15" y="786"/>
                    </a:lnTo>
                    <a:lnTo>
                      <a:pt x="15" y="786"/>
                    </a:lnTo>
                    <a:lnTo>
                      <a:pt x="12" y="759"/>
                    </a:lnTo>
                    <a:lnTo>
                      <a:pt x="11" y="732"/>
                    </a:lnTo>
                    <a:lnTo>
                      <a:pt x="9" y="679"/>
                    </a:lnTo>
                    <a:lnTo>
                      <a:pt x="9" y="625"/>
                    </a:lnTo>
                    <a:lnTo>
                      <a:pt x="10" y="572"/>
                    </a:lnTo>
                    <a:lnTo>
                      <a:pt x="10" y="570"/>
                    </a:lnTo>
                    <a:lnTo>
                      <a:pt x="10" y="570"/>
                    </a:lnTo>
                    <a:lnTo>
                      <a:pt x="10" y="522"/>
                    </a:lnTo>
                    <a:lnTo>
                      <a:pt x="10" y="475"/>
                    </a:lnTo>
                    <a:lnTo>
                      <a:pt x="10" y="475"/>
                    </a:lnTo>
                    <a:lnTo>
                      <a:pt x="9" y="448"/>
                    </a:lnTo>
                    <a:lnTo>
                      <a:pt x="6" y="418"/>
                    </a:lnTo>
                    <a:lnTo>
                      <a:pt x="6" y="418"/>
                    </a:lnTo>
                    <a:lnTo>
                      <a:pt x="2" y="394"/>
                    </a:lnTo>
                    <a:lnTo>
                      <a:pt x="0" y="370"/>
                    </a:lnTo>
                    <a:lnTo>
                      <a:pt x="0" y="345"/>
                    </a:lnTo>
                    <a:lnTo>
                      <a:pt x="0" y="322"/>
                    </a:lnTo>
                    <a:lnTo>
                      <a:pt x="2" y="311"/>
                    </a:lnTo>
                    <a:lnTo>
                      <a:pt x="3" y="299"/>
                    </a:lnTo>
                    <a:lnTo>
                      <a:pt x="7" y="289"/>
                    </a:lnTo>
                    <a:lnTo>
                      <a:pt x="10" y="279"/>
                    </a:lnTo>
                    <a:lnTo>
                      <a:pt x="14" y="269"/>
                    </a:lnTo>
                    <a:lnTo>
                      <a:pt x="20" y="260"/>
                    </a:lnTo>
                    <a:lnTo>
                      <a:pt x="26" y="252"/>
                    </a:lnTo>
                    <a:lnTo>
                      <a:pt x="34" y="243"/>
                    </a:lnTo>
                    <a:lnTo>
                      <a:pt x="34" y="243"/>
                    </a:lnTo>
                    <a:lnTo>
                      <a:pt x="42" y="236"/>
                    </a:lnTo>
                    <a:lnTo>
                      <a:pt x="52" y="230"/>
                    </a:lnTo>
                    <a:lnTo>
                      <a:pt x="63" y="225"/>
                    </a:lnTo>
                    <a:lnTo>
                      <a:pt x="74" y="221"/>
                    </a:lnTo>
                    <a:lnTo>
                      <a:pt x="87" y="218"/>
                    </a:lnTo>
                    <a:lnTo>
                      <a:pt x="101" y="214"/>
                    </a:lnTo>
                    <a:lnTo>
                      <a:pt x="116" y="213"/>
                    </a:lnTo>
                    <a:lnTo>
                      <a:pt x="133" y="213"/>
                    </a:lnTo>
                    <a:lnTo>
                      <a:pt x="133" y="213"/>
                    </a:lnTo>
                    <a:lnTo>
                      <a:pt x="151" y="213"/>
                    </a:lnTo>
                    <a:lnTo>
                      <a:pt x="167" y="214"/>
                    </a:lnTo>
                    <a:lnTo>
                      <a:pt x="202" y="218"/>
                    </a:lnTo>
                    <a:lnTo>
                      <a:pt x="204" y="218"/>
                    </a:lnTo>
                    <a:lnTo>
                      <a:pt x="204" y="218"/>
                    </a:lnTo>
                    <a:lnTo>
                      <a:pt x="228" y="221"/>
                    </a:lnTo>
                    <a:lnTo>
                      <a:pt x="233" y="221"/>
                    </a:lnTo>
                    <a:lnTo>
                      <a:pt x="235" y="218"/>
                    </a:lnTo>
                    <a:lnTo>
                      <a:pt x="235" y="218"/>
                    </a:lnTo>
                    <a:lnTo>
                      <a:pt x="245" y="193"/>
                    </a:lnTo>
                    <a:lnTo>
                      <a:pt x="255" y="169"/>
                    </a:lnTo>
                    <a:lnTo>
                      <a:pt x="264" y="146"/>
                    </a:lnTo>
                    <a:lnTo>
                      <a:pt x="271" y="122"/>
                    </a:lnTo>
                    <a:lnTo>
                      <a:pt x="277" y="98"/>
                    </a:lnTo>
                    <a:lnTo>
                      <a:pt x="282" y="76"/>
                    </a:lnTo>
                    <a:lnTo>
                      <a:pt x="286" y="53"/>
                    </a:lnTo>
                    <a:lnTo>
                      <a:pt x="289" y="31"/>
                    </a:lnTo>
                    <a:lnTo>
                      <a:pt x="289" y="31"/>
                    </a:lnTo>
                    <a:lnTo>
                      <a:pt x="291" y="25"/>
                    </a:lnTo>
                    <a:lnTo>
                      <a:pt x="294" y="20"/>
                    </a:lnTo>
                    <a:lnTo>
                      <a:pt x="298" y="17"/>
                    </a:lnTo>
                    <a:lnTo>
                      <a:pt x="304" y="13"/>
                    </a:lnTo>
                    <a:lnTo>
                      <a:pt x="306" y="13"/>
                    </a:lnTo>
                    <a:lnTo>
                      <a:pt x="307" y="12"/>
                    </a:lnTo>
                    <a:lnTo>
                      <a:pt x="307" y="12"/>
                    </a:lnTo>
                    <a:lnTo>
                      <a:pt x="310" y="9"/>
                    </a:lnTo>
                    <a:lnTo>
                      <a:pt x="312" y="8"/>
                    </a:lnTo>
                    <a:lnTo>
                      <a:pt x="316" y="7"/>
                    </a:lnTo>
                    <a:lnTo>
                      <a:pt x="320" y="6"/>
                    </a:lnTo>
                    <a:lnTo>
                      <a:pt x="320" y="6"/>
                    </a:lnTo>
                    <a:lnTo>
                      <a:pt x="361" y="4"/>
                    </a:lnTo>
                    <a:lnTo>
                      <a:pt x="401" y="2"/>
                    </a:lnTo>
                    <a:lnTo>
                      <a:pt x="441" y="1"/>
                    </a:lnTo>
                    <a:lnTo>
                      <a:pt x="479" y="0"/>
                    </a:lnTo>
                    <a:lnTo>
                      <a:pt x="479" y="0"/>
                    </a:lnTo>
                    <a:lnTo>
                      <a:pt x="532" y="1"/>
                    </a:lnTo>
                    <a:lnTo>
                      <a:pt x="584" y="3"/>
                    </a:lnTo>
                    <a:lnTo>
                      <a:pt x="634" y="7"/>
                    </a:lnTo>
                    <a:lnTo>
                      <a:pt x="681" y="12"/>
                    </a:lnTo>
                    <a:lnTo>
                      <a:pt x="681" y="12"/>
                    </a:lnTo>
                    <a:lnTo>
                      <a:pt x="695" y="15"/>
                    </a:lnTo>
                    <a:lnTo>
                      <a:pt x="707" y="20"/>
                    </a:lnTo>
                    <a:lnTo>
                      <a:pt x="719" y="26"/>
                    </a:lnTo>
                    <a:lnTo>
                      <a:pt x="729" y="33"/>
                    </a:lnTo>
                    <a:lnTo>
                      <a:pt x="737" y="42"/>
                    </a:lnTo>
                    <a:lnTo>
                      <a:pt x="745" y="54"/>
                    </a:lnTo>
                    <a:lnTo>
                      <a:pt x="751" y="67"/>
                    </a:lnTo>
                    <a:lnTo>
                      <a:pt x="756" y="83"/>
                    </a:lnTo>
                    <a:lnTo>
                      <a:pt x="756" y="83"/>
                    </a:lnTo>
                    <a:lnTo>
                      <a:pt x="766" y="118"/>
                    </a:lnTo>
                    <a:lnTo>
                      <a:pt x="766" y="118"/>
                    </a:lnTo>
                    <a:lnTo>
                      <a:pt x="774" y="138"/>
                    </a:lnTo>
                    <a:lnTo>
                      <a:pt x="779" y="157"/>
                    </a:lnTo>
                    <a:lnTo>
                      <a:pt x="784" y="177"/>
                    </a:lnTo>
                    <a:lnTo>
                      <a:pt x="787" y="198"/>
                    </a:lnTo>
                    <a:lnTo>
                      <a:pt x="788" y="203"/>
                    </a:lnTo>
                    <a:lnTo>
                      <a:pt x="793" y="203"/>
                    </a:lnTo>
                    <a:lnTo>
                      <a:pt x="793" y="203"/>
                    </a:lnTo>
                    <a:lnTo>
                      <a:pt x="901" y="204"/>
                    </a:lnTo>
                    <a:lnTo>
                      <a:pt x="901" y="204"/>
                    </a:lnTo>
                    <a:lnTo>
                      <a:pt x="1026" y="204"/>
                    </a:lnTo>
                    <a:lnTo>
                      <a:pt x="1026" y="204"/>
                    </a:lnTo>
                    <a:lnTo>
                      <a:pt x="1046" y="204"/>
                    </a:lnTo>
                    <a:lnTo>
                      <a:pt x="1066" y="203"/>
                    </a:lnTo>
                    <a:lnTo>
                      <a:pt x="1105" y="200"/>
                    </a:lnTo>
                    <a:lnTo>
                      <a:pt x="1105" y="200"/>
                    </a:lnTo>
                    <a:lnTo>
                      <a:pt x="1144" y="197"/>
                    </a:lnTo>
                    <a:lnTo>
                      <a:pt x="1163" y="195"/>
                    </a:lnTo>
                    <a:lnTo>
                      <a:pt x="1182" y="195"/>
                    </a:lnTo>
                    <a:lnTo>
                      <a:pt x="1182" y="195"/>
                    </a:lnTo>
                    <a:lnTo>
                      <a:pt x="1207" y="196"/>
                    </a:lnTo>
                    <a:lnTo>
                      <a:pt x="1230" y="198"/>
                    </a:lnTo>
                    <a:lnTo>
                      <a:pt x="1230" y="198"/>
                    </a:lnTo>
                    <a:lnTo>
                      <a:pt x="1249" y="202"/>
                    </a:lnTo>
                    <a:lnTo>
                      <a:pt x="1271" y="206"/>
                    </a:lnTo>
                    <a:lnTo>
                      <a:pt x="1294" y="212"/>
                    </a:lnTo>
                    <a:lnTo>
                      <a:pt x="1317" y="221"/>
                    </a:lnTo>
                    <a:lnTo>
                      <a:pt x="1327" y="225"/>
                    </a:lnTo>
                    <a:lnTo>
                      <a:pt x="1337" y="230"/>
                    </a:lnTo>
                    <a:lnTo>
                      <a:pt x="1348" y="235"/>
                    </a:lnTo>
                    <a:lnTo>
                      <a:pt x="1356" y="241"/>
                    </a:lnTo>
                    <a:lnTo>
                      <a:pt x="1364" y="249"/>
                    </a:lnTo>
                    <a:lnTo>
                      <a:pt x="1372" y="256"/>
                    </a:lnTo>
                    <a:lnTo>
                      <a:pt x="1378" y="263"/>
                    </a:lnTo>
                    <a:lnTo>
                      <a:pt x="1383" y="273"/>
                    </a:lnTo>
                    <a:lnTo>
                      <a:pt x="1383" y="273"/>
                    </a:lnTo>
                    <a:lnTo>
                      <a:pt x="1388" y="287"/>
                    </a:lnTo>
                    <a:lnTo>
                      <a:pt x="1393" y="303"/>
                    </a:lnTo>
                    <a:lnTo>
                      <a:pt x="1396" y="318"/>
                    </a:lnTo>
                    <a:lnTo>
                      <a:pt x="1400" y="335"/>
                    </a:lnTo>
                    <a:lnTo>
                      <a:pt x="1401" y="345"/>
                    </a:lnTo>
                    <a:lnTo>
                      <a:pt x="1401" y="345"/>
                    </a:lnTo>
                    <a:lnTo>
                      <a:pt x="1402" y="356"/>
                    </a:lnTo>
                    <a:lnTo>
                      <a:pt x="1402" y="370"/>
                    </a:lnTo>
                    <a:lnTo>
                      <a:pt x="1402" y="370"/>
                    </a:lnTo>
                    <a:lnTo>
                      <a:pt x="1402" y="379"/>
                    </a:lnTo>
                    <a:lnTo>
                      <a:pt x="1403" y="390"/>
                    </a:lnTo>
                    <a:lnTo>
                      <a:pt x="1404" y="399"/>
                    </a:lnTo>
                    <a:lnTo>
                      <a:pt x="1407" y="408"/>
                    </a:lnTo>
                    <a:lnTo>
                      <a:pt x="1407" y="408"/>
                    </a:lnTo>
                    <a:lnTo>
                      <a:pt x="1409" y="412"/>
                    </a:lnTo>
                    <a:lnTo>
                      <a:pt x="1409" y="418"/>
                    </a:lnTo>
                    <a:lnTo>
                      <a:pt x="1408" y="422"/>
                    </a:lnTo>
                    <a:lnTo>
                      <a:pt x="1406" y="426"/>
                    </a:lnTo>
                    <a:lnTo>
                      <a:pt x="1406" y="426"/>
                    </a:lnTo>
                    <a:lnTo>
                      <a:pt x="1403" y="430"/>
                    </a:lnTo>
                    <a:lnTo>
                      <a:pt x="1399" y="433"/>
                    </a:lnTo>
                    <a:lnTo>
                      <a:pt x="1394" y="435"/>
                    </a:lnTo>
                    <a:lnTo>
                      <a:pt x="1389" y="436"/>
                    </a:lnTo>
                    <a:lnTo>
                      <a:pt x="1389" y="436"/>
                    </a:lnTo>
                    <a:lnTo>
                      <a:pt x="1385" y="435"/>
                    </a:lnTo>
                    <a:lnTo>
                      <a:pt x="1382" y="433"/>
                    </a:lnTo>
                    <a:lnTo>
                      <a:pt x="1379" y="431"/>
                    </a:lnTo>
                    <a:lnTo>
                      <a:pt x="1376" y="427"/>
                    </a:lnTo>
                    <a:lnTo>
                      <a:pt x="1376" y="427"/>
                    </a:lnTo>
                    <a:lnTo>
                      <a:pt x="1373" y="419"/>
                    </a:lnTo>
                    <a:lnTo>
                      <a:pt x="1371" y="411"/>
                    </a:lnTo>
                    <a:lnTo>
                      <a:pt x="1367" y="395"/>
                    </a:lnTo>
                    <a:lnTo>
                      <a:pt x="1365" y="378"/>
                    </a:lnTo>
                    <a:lnTo>
                      <a:pt x="1365" y="363"/>
                    </a:lnTo>
                    <a:lnTo>
                      <a:pt x="1365" y="363"/>
                    </a:lnTo>
                    <a:lnTo>
                      <a:pt x="1363" y="335"/>
                    </a:lnTo>
                    <a:lnTo>
                      <a:pt x="1361" y="321"/>
                    </a:lnTo>
                    <a:lnTo>
                      <a:pt x="1358" y="307"/>
                    </a:lnTo>
                    <a:lnTo>
                      <a:pt x="1358" y="307"/>
                    </a:lnTo>
                    <a:lnTo>
                      <a:pt x="1354" y="297"/>
                    </a:lnTo>
                    <a:lnTo>
                      <a:pt x="1348" y="288"/>
                    </a:lnTo>
                    <a:lnTo>
                      <a:pt x="1340" y="280"/>
                    </a:lnTo>
                    <a:lnTo>
                      <a:pt x="1332" y="271"/>
                    </a:lnTo>
                    <a:lnTo>
                      <a:pt x="1322" y="265"/>
                    </a:lnTo>
                    <a:lnTo>
                      <a:pt x="1311" y="258"/>
                    </a:lnTo>
                    <a:lnTo>
                      <a:pt x="1300" y="253"/>
                    </a:lnTo>
                    <a:lnTo>
                      <a:pt x="1288" y="248"/>
                    </a:lnTo>
                    <a:lnTo>
                      <a:pt x="1275" y="243"/>
                    </a:lnTo>
                    <a:lnTo>
                      <a:pt x="1263" y="240"/>
                    </a:lnTo>
                    <a:lnTo>
                      <a:pt x="1237" y="235"/>
                    </a:lnTo>
                    <a:lnTo>
                      <a:pt x="1211" y="232"/>
                    </a:lnTo>
                    <a:lnTo>
                      <a:pt x="1188" y="231"/>
                    </a:lnTo>
                    <a:lnTo>
                      <a:pt x="1188" y="231"/>
                    </a:lnTo>
                    <a:lnTo>
                      <a:pt x="1181" y="231"/>
                    </a:lnTo>
                    <a:lnTo>
                      <a:pt x="1181" y="231"/>
                    </a:lnTo>
                    <a:lnTo>
                      <a:pt x="1140" y="233"/>
                    </a:lnTo>
                    <a:lnTo>
                      <a:pt x="1101" y="235"/>
                    </a:lnTo>
                    <a:lnTo>
                      <a:pt x="1101" y="235"/>
                    </a:lnTo>
                    <a:lnTo>
                      <a:pt x="1047" y="238"/>
                    </a:lnTo>
                    <a:lnTo>
                      <a:pt x="1019" y="239"/>
                    </a:lnTo>
                    <a:lnTo>
                      <a:pt x="991" y="239"/>
                    </a:lnTo>
                    <a:lnTo>
                      <a:pt x="991" y="239"/>
                    </a:lnTo>
                    <a:lnTo>
                      <a:pt x="975" y="239"/>
                    </a:lnTo>
                    <a:lnTo>
                      <a:pt x="975" y="239"/>
                    </a:lnTo>
                    <a:lnTo>
                      <a:pt x="920" y="239"/>
                    </a:lnTo>
                    <a:lnTo>
                      <a:pt x="872" y="239"/>
                    </a:lnTo>
                    <a:lnTo>
                      <a:pt x="777" y="239"/>
                    </a:lnTo>
                    <a:lnTo>
                      <a:pt x="777" y="239"/>
                    </a:lnTo>
                    <a:lnTo>
                      <a:pt x="771" y="238"/>
                    </a:lnTo>
                    <a:lnTo>
                      <a:pt x="767" y="237"/>
                    </a:lnTo>
                    <a:lnTo>
                      <a:pt x="764" y="234"/>
                    </a:lnTo>
                    <a:lnTo>
                      <a:pt x="762" y="231"/>
                    </a:lnTo>
                    <a:lnTo>
                      <a:pt x="761" y="230"/>
                    </a:lnTo>
                    <a:lnTo>
                      <a:pt x="760" y="229"/>
                    </a:lnTo>
                    <a:lnTo>
                      <a:pt x="760" y="229"/>
                    </a:lnTo>
                    <a:lnTo>
                      <a:pt x="756" y="227"/>
                    </a:lnTo>
                    <a:lnTo>
                      <a:pt x="754" y="223"/>
                    </a:lnTo>
                    <a:lnTo>
                      <a:pt x="753" y="219"/>
                    </a:lnTo>
                    <a:lnTo>
                      <a:pt x="752" y="214"/>
                    </a:lnTo>
                    <a:lnTo>
                      <a:pt x="752" y="214"/>
                    </a:lnTo>
                    <a:lnTo>
                      <a:pt x="752" y="204"/>
                    </a:lnTo>
                    <a:lnTo>
                      <a:pt x="751" y="194"/>
                    </a:lnTo>
                    <a:lnTo>
                      <a:pt x="747" y="174"/>
                    </a:lnTo>
                    <a:lnTo>
                      <a:pt x="740" y="154"/>
                    </a:lnTo>
                    <a:lnTo>
                      <a:pt x="734" y="135"/>
                    </a:lnTo>
                    <a:lnTo>
                      <a:pt x="734" y="135"/>
                    </a:lnTo>
                    <a:lnTo>
                      <a:pt x="727" y="114"/>
                    </a:lnTo>
                    <a:lnTo>
                      <a:pt x="721" y="92"/>
                    </a:lnTo>
                    <a:lnTo>
                      <a:pt x="721" y="92"/>
                    </a:lnTo>
                    <a:lnTo>
                      <a:pt x="719" y="84"/>
                    </a:lnTo>
                    <a:lnTo>
                      <a:pt x="714" y="77"/>
                    </a:lnTo>
                    <a:lnTo>
                      <a:pt x="710" y="69"/>
                    </a:lnTo>
                    <a:lnTo>
                      <a:pt x="705" y="64"/>
                    </a:lnTo>
                    <a:lnTo>
                      <a:pt x="699" y="59"/>
                    </a:lnTo>
                    <a:lnTo>
                      <a:pt x="693" y="55"/>
                    </a:lnTo>
                    <a:lnTo>
                      <a:pt x="686" y="52"/>
                    </a:lnTo>
                    <a:lnTo>
                      <a:pt x="679" y="49"/>
                    </a:lnTo>
                    <a:lnTo>
                      <a:pt x="664" y="46"/>
                    </a:lnTo>
                    <a:lnTo>
                      <a:pt x="647" y="43"/>
                    </a:lnTo>
                    <a:lnTo>
                      <a:pt x="631" y="42"/>
                    </a:lnTo>
                    <a:lnTo>
                      <a:pt x="615" y="42"/>
                    </a:lnTo>
                    <a:lnTo>
                      <a:pt x="605" y="42"/>
                    </a:lnTo>
                    <a:lnTo>
                      <a:pt x="605" y="42"/>
                    </a:lnTo>
                    <a:lnTo>
                      <a:pt x="530" y="41"/>
                    </a:lnTo>
                    <a:lnTo>
                      <a:pt x="528" y="40"/>
                    </a:lnTo>
                    <a:lnTo>
                      <a:pt x="528" y="40"/>
                    </a:lnTo>
                    <a:lnTo>
                      <a:pt x="476" y="39"/>
                    </a:lnTo>
                    <a:lnTo>
                      <a:pt x="424" y="39"/>
                    </a:lnTo>
                    <a:lnTo>
                      <a:pt x="424" y="39"/>
                    </a:lnTo>
                    <a:lnTo>
                      <a:pt x="374" y="39"/>
                    </a:lnTo>
                    <a:lnTo>
                      <a:pt x="329" y="41"/>
                    </a:lnTo>
                    <a:lnTo>
                      <a:pt x="324" y="42"/>
                    </a:lnTo>
                    <a:lnTo>
                      <a:pt x="323" y="47"/>
                    </a:lnTo>
                    <a:lnTo>
                      <a:pt x="323" y="47"/>
                    </a:lnTo>
                    <a:lnTo>
                      <a:pt x="320" y="66"/>
                    </a:lnTo>
                    <a:lnTo>
                      <a:pt x="316" y="87"/>
                    </a:lnTo>
                    <a:lnTo>
                      <a:pt x="308" y="126"/>
                    </a:lnTo>
                    <a:lnTo>
                      <a:pt x="308" y="127"/>
                    </a:lnTo>
                    <a:lnTo>
                      <a:pt x="308" y="127"/>
                    </a:lnTo>
                    <a:lnTo>
                      <a:pt x="302" y="153"/>
                    </a:lnTo>
                    <a:lnTo>
                      <a:pt x="302" y="153"/>
                    </a:lnTo>
                    <a:lnTo>
                      <a:pt x="300" y="162"/>
                    </a:lnTo>
                    <a:lnTo>
                      <a:pt x="298" y="168"/>
                    </a:lnTo>
                    <a:lnTo>
                      <a:pt x="292" y="178"/>
                    </a:lnTo>
                    <a:lnTo>
                      <a:pt x="292" y="178"/>
                    </a:lnTo>
                    <a:lnTo>
                      <a:pt x="287" y="184"/>
                    </a:lnTo>
                    <a:lnTo>
                      <a:pt x="283" y="193"/>
                    </a:lnTo>
                    <a:lnTo>
                      <a:pt x="283" y="193"/>
                    </a:lnTo>
                    <a:lnTo>
                      <a:pt x="274" y="214"/>
                    </a:lnTo>
                    <a:lnTo>
                      <a:pt x="274" y="214"/>
                    </a:lnTo>
                    <a:lnTo>
                      <a:pt x="267" y="232"/>
                    </a:lnTo>
                    <a:lnTo>
                      <a:pt x="266" y="234"/>
                    </a:lnTo>
                    <a:lnTo>
                      <a:pt x="267" y="235"/>
                    </a:lnTo>
                    <a:lnTo>
                      <a:pt x="267" y="235"/>
                    </a:lnTo>
                    <a:lnTo>
                      <a:pt x="268" y="239"/>
                    </a:lnTo>
                    <a:lnTo>
                      <a:pt x="267" y="245"/>
                    </a:lnTo>
                    <a:lnTo>
                      <a:pt x="266" y="248"/>
                    </a:lnTo>
                    <a:lnTo>
                      <a:pt x="264" y="252"/>
                    </a:lnTo>
                    <a:lnTo>
                      <a:pt x="264" y="252"/>
                    </a:lnTo>
                    <a:lnTo>
                      <a:pt x="262" y="255"/>
                    </a:lnTo>
                    <a:lnTo>
                      <a:pt x="258" y="256"/>
                    </a:lnTo>
                    <a:lnTo>
                      <a:pt x="254" y="258"/>
                    </a:lnTo>
                    <a:lnTo>
                      <a:pt x="250" y="258"/>
                    </a:lnTo>
                    <a:lnTo>
                      <a:pt x="248" y="258"/>
                    </a:lnTo>
                    <a:lnTo>
                      <a:pt x="248" y="258"/>
                    </a:lnTo>
                    <a:lnTo>
                      <a:pt x="248" y="258"/>
                    </a:lnTo>
                    <a:lnTo>
                      <a:pt x="245" y="258"/>
                    </a:lnTo>
                    <a:lnTo>
                      <a:pt x="245" y="258"/>
                    </a:lnTo>
                    <a:lnTo>
                      <a:pt x="241" y="258"/>
                    </a:lnTo>
                    <a:lnTo>
                      <a:pt x="241" y="258"/>
                    </a:lnTo>
                    <a:lnTo>
                      <a:pt x="240" y="258"/>
                    </a:lnTo>
                    <a:lnTo>
                      <a:pt x="240" y="258"/>
                    </a:lnTo>
                    <a:lnTo>
                      <a:pt x="208" y="255"/>
                    </a:lnTo>
                    <a:lnTo>
                      <a:pt x="208" y="255"/>
                    </a:lnTo>
                    <a:lnTo>
                      <a:pt x="175" y="252"/>
                    </a:lnTo>
                    <a:lnTo>
                      <a:pt x="157" y="251"/>
                    </a:lnTo>
                    <a:lnTo>
                      <a:pt x="140" y="250"/>
                    </a:lnTo>
                    <a:lnTo>
                      <a:pt x="140" y="250"/>
                    </a:lnTo>
                    <a:lnTo>
                      <a:pt x="127" y="251"/>
                    </a:lnTo>
                    <a:lnTo>
                      <a:pt x="113" y="252"/>
                    </a:lnTo>
                    <a:lnTo>
                      <a:pt x="101" y="254"/>
                    </a:lnTo>
                    <a:lnTo>
                      <a:pt x="91" y="256"/>
                    </a:lnTo>
                    <a:lnTo>
                      <a:pt x="80" y="259"/>
                    </a:lnTo>
                    <a:lnTo>
                      <a:pt x="72" y="264"/>
                    </a:lnTo>
                    <a:lnTo>
                      <a:pt x="65" y="268"/>
                    </a:lnTo>
                    <a:lnTo>
                      <a:pt x="58" y="275"/>
                    </a:lnTo>
                    <a:lnTo>
                      <a:pt x="58" y="275"/>
                    </a:lnTo>
                    <a:lnTo>
                      <a:pt x="53" y="280"/>
                    </a:lnTo>
                    <a:lnTo>
                      <a:pt x="49" y="286"/>
                    </a:lnTo>
                    <a:lnTo>
                      <a:pt x="46" y="292"/>
                    </a:lnTo>
                    <a:lnTo>
                      <a:pt x="44" y="298"/>
                    </a:lnTo>
                    <a:lnTo>
                      <a:pt x="42" y="306"/>
                    </a:lnTo>
                    <a:lnTo>
                      <a:pt x="41" y="314"/>
                    </a:lnTo>
                    <a:lnTo>
                      <a:pt x="40" y="322"/>
                    </a:lnTo>
                    <a:lnTo>
                      <a:pt x="40" y="332"/>
                    </a:lnTo>
                    <a:lnTo>
                      <a:pt x="41" y="368"/>
                    </a:lnTo>
                    <a:lnTo>
                      <a:pt x="41" y="368"/>
                    </a:lnTo>
                    <a:lnTo>
                      <a:pt x="44" y="483"/>
                    </a:lnTo>
                    <a:lnTo>
                      <a:pt x="46" y="541"/>
                    </a:lnTo>
                    <a:lnTo>
                      <a:pt x="46" y="599"/>
                    </a:lnTo>
                    <a:lnTo>
                      <a:pt x="46" y="599"/>
                    </a:lnTo>
                    <a:lnTo>
                      <a:pt x="46" y="658"/>
                    </a:lnTo>
                    <a:lnTo>
                      <a:pt x="48" y="720"/>
                    </a:lnTo>
                    <a:lnTo>
                      <a:pt x="50" y="783"/>
                    </a:lnTo>
                    <a:lnTo>
                      <a:pt x="53" y="850"/>
                    </a:lnTo>
                    <a:lnTo>
                      <a:pt x="53" y="850"/>
                    </a:lnTo>
                    <a:lnTo>
                      <a:pt x="55" y="893"/>
                    </a:lnTo>
                    <a:lnTo>
                      <a:pt x="55" y="893"/>
                    </a:lnTo>
                    <a:lnTo>
                      <a:pt x="56" y="932"/>
                    </a:lnTo>
                    <a:lnTo>
                      <a:pt x="59" y="972"/>
                    </a:lnTo>
                    <a:lnTo>
                      <a:pt x="59" y="972"/>
                    </a:lnTo>
                    <a:lnTo>
                      <a:pt x="59" y="985"/>
                    </a:lnTo>
                    <a:lnTo>
                      <a:pt x="59" y="996"/>
                    </a:lnTo>
                    <a:lnTo>
                      <a:pt x="56" y="1019"/>
                    </a:lnTo>
                    <a:lnTo>
                      <a:pt x="56" y="1019"/>
                    </a:lnTo>
                    <a:lnTo>
                      <a:pt x="53" y="1035"/>
                    </a:lnTo>
                    <a:lnTo>
                      <a:pt x="52" y="1052"/>
                    </a:lnTo>
                    <a:lnTo>
                      <a:pt x="52" y="1052"/>
                    </a:lnTo>
                    <a:lnTo>
                      <a:pt x="52" y="1053"/>
                    </a:lnTo>
                    <a:lnTo>
                      <a:pt x="52" y="1053"/>
                    </a:lnTo>
                    <a:lnTo>
                      <a:pt x="53" y="1076"/>
                    </a:lnTo>
                    <a:lnTo>
                      <a:pt x="56" y="1097"/>
                    </a:lnTo>
                    <a:lnTo>
                      <a:pt x="58" y="1106"/>
                    </a:lnTo>
                    <a:lnTo>
                      <a:pt x="61" y="1115"/>
                    </a:lnTo>
                    <a:lnTo>
                      <a:pt x="65" y="1123"/>
                    </a:lnTo>
                    <a:lnTo>
                      <a:pt x="69" y="1132"/>
                    </a:lnTo>
                    <a:lnTo>
                      <a:pt x="73" y="1139"/>
                    </a:lnTo>
                    <a:lnTo>
                      <a:pt x="79" y="1145"/>
                    </a:lnTo>
                    <a:lnTo>
                      <a:pt x="85" y="1151"/>
                    </a:lnTo>
                    <a:lnTo>
                      <a:pt x="93" y="1157"/>
                    </a:lnTo>
                    <a:lnTo>
                      <a:pt x="101" y="1162"/>
                    </a:lnTo>
                    <a:lnTo>
                      <a:pt x="110" y="1166"/>
                    </a:lnTo>
                    <a:lnTo>
                      <a:pt x="122" y="1169"/>
                    </a:lnTo>
                    <a:lnTo>
                      <a:pt x="133" y="1171"/>
                    </a:lnTo>
                    <a:lnTo>
                      <a:pt x="133" y="1171"/>
                    </a:lnTo>
                    <a:lnTo>
                      <a:pt x="175" y="1178"/>
                    </a:lnTo>
                    <a:lnTo>
                      <a:pt x="211" y="1183"/>
                    </a:lnTo>
                    <a:lnTo>
                      <a:pt x="246" y="1186"/>
                    </a:lnTo>
                    <a:lnTo>
                      <a:pt x="279" y="1186"/>
                    </a:lnTo>
                    <a:lnTo>
                      <a:pt x="279" y="1186"/>
                    </a:lnTo>
                    <a:lnTo>
                      <a:pt x="311" y="1187"/>
                    </a:lnTo>
                    <a:lnTo>
                      <a:pt x="342" y="1188"/>
                    </a:lnTo>
                    <a:lnTo>
                      <a:pt x="342" y="1188"/>
                    </a:lnTo>
                    <a:lnTo>
                      <a:pt x="376" y="1189"/>
                    </a:lnTo>
                    <a:lnTo>
                      <a:pt x="409" y="1190"/>
                    </a:lnTo>
                    <a:lnTo>
                      <a:pt x="409" y="1190"/>
                    </a:lnTo>
                    <a:lnTo>
                      <a:pt x="440" y="1189"/>
                    </a:lnTo>
                    <a:lnTo>
                      <a:pt x="440" y="1189"/>
                    </a:lnTo>
                    <a:lnTo>
                      <a:pt x="472" y="1187"/>
                    </a:lnTo>
                    <a:lnTo>
                      <a:pt x="504" y="1184"/>
                    </a:lnTo>
                    <a:lnTo>
                      <a:pt x="504" y="1184"/>
                    </a:lnTo>
                    <a:lnTo>
                      <a:pt x="552" y="1180"/>
                    </a:lnTo>
                    <a:lnTo>
                      <a:pt x="576" y="1178"/>
                    </a:lnTo>
                    <a:lnTo>
                      <a:pt x="599" y="1178"/>
                    </a:lnTo>
                    <a:lnTo>
                      <a:pt x="599" y="1178"/>
                    </a:lnTo>
                    <a:lnTo>
                      <a:pt x="612" y="1178"/>
                    </a:lnTo>
                    <a:lnTo>
                      <a:pt x="612" y="1178"/>
                    </a:lnTo>
                    <a:lnTo>
                      <a:pt x="691" y="1179"/>
                    </a:lnTo>
                    <a:lnTo>
                      <a:pt x="784" y="1180"/>
                    </a:lnTo>
                    <a:lnTo>
                      <a:pt x="784" y="1180"/>
                    </a:lnTo>
                    <a:lnTo>
                      <a:pt x="873" y="1179"/>
                    </a:lnTo>
                    <a:lnTo>
                      <a:pt x="880" y="1179"/>
                    </a:lnTo>
                    <a:lnTo>
                      <a:pt x="880" y="1179"/>
                    </a:lnTo>
                    <a:lnTo>
                      <a:pt x="976" y="1179"/>
                    </a:lnTo>
                    <a:lnTo>
                      <a:pt x="976" y="1179"/>
                    </a:lnTo>
                    <a:lnTo>
                      <a:pt x="1009" y="1179"/>
                    </a:lnTo>
                    <a:lnTo>
                      <a:pt x="1011" y="1179"/>
                    </a:lnTo>
                    <a:lnTo>
                      <a:pt x="1011" y="1179"/>
                    </a:lnTo>
                    <a:lnTo>
                      <a:pt x="1041" y="1179"/>
                    </a:lnTo>
                    <a:lnTo>
                      <a:pt x="1041" y="1179"/>
                    </a:lnTo>
                    <a:lnTo>
                      <a:pt x="1084" y="1180"/>
                    </a:lnTo>
                    <a:lnTo>
                      <a:pt x="1107" y="1181"/>
                    </a:lnTo>
                    <a:lnTo>
                      <a:pt x="1130" y="1184"/>
                    </a:lnTo>
                    <a:lnTo>
                      <a:pt x="1130" y="1184"/>
                    </a:lnTo>
                    <a:lnTo>
                      <a:pt x="1159" y="1187"/>
                    </a:lnTo>
                    <a:lnTo>
                      <a:pt x="1174" y="1188"/>
                    </a:lnTo>
                    <a:lnTo>
                      <a:pt x="1189" y="1188"/>
                    </a:lnTo>
                    <a:lnTo>
                      <a:pt x="1189" y="1188"/>
                    </a:lnTo>
                    <a:lnTo>
                      <a:pt x="1208" y="1188"/>
                    </a:lnTo>
                    <a:lnTo>
                      <a:pt x="1208" y="1188"/>
                    </a:lnTo>
                    <a:lnTo>
                      <a:pt x="1210" y="1188"/>
                    </a:lnTo>
                    <a:lnTo>
                      <a:pt x="1210" y="1188"/>
                    </a:lnTo>
                    <a:lnTo>
                      <a:pt x="1219" y="1188"/>
                    </a:lnTo>
                    <a:lnTo>
                      <a:pt x="1219" y="1188"/>
                    </a:lnTo>
                    <a:lnTo>
                      <a:pt x="1237" y="1189"/>
                    </a:lnTo>
                    <a:lnTo>
                      <a:pt x="1237" y="1189"/>
                    </a:lnTo>
                    <a:lnTo>
                      <a:pt x="1248" y="1188"/>
                    </a:lnTo>
                    <a:lnTo>
                      <a:pt x="1255" y="1187"/>
                    </a:lnTo>
                    <a:lnTo>
                      <a:pt x="1260" y="1185"/>
                    </a:lnTo>
                    <a:lnTo>
                      <a:pt x="1262" y="1183"/>
                    </a:lnTo>
                    <a:lnTo>
                      <a:pt x="1262" y="1183"/>
                    </a:lnTo>
                    <a:lnTo>
                      <a:pt x="1265" y="1178"/>
                    </a:lnTo>
                    <a:lnTo>
                      <a:pt x="1268" y="1176"/>
                    </a:lnTo>
                    <a:lnTo>
                      <a:pt x="1272" y="1174"/>
                    </a:lnTo>
                    <a:lnTo>
                      <a:pt x="1276" y="1173"/>
                    </a:lnTo>
                    <a:lnTo>
                      <a:pt x="1276" y="1173"/>
                    </a:lnTo>
                    <a:lnTo>
                      <a:pt x="1281" y="1174"/>
                    </a:lnTo>
                    <a:lnTo>
                      <a:pt x="1287" y="1176"/>
                    </a:lnTo>
                    <a:lnTo>
                      <a:pt x="1291" y="1179"/>
                    </a:lnTo>
                    <a:lnTo>
                      <a:pt x="1294" y="1184"/>
                    </a:lnTo>
                    <a:lnTo>
                      <a:pt x="1294" y="1184"/>
                    </a:lnTo>
                    <a:lnTo>
                      <a:pt x="1295" y="1188"/>
                    </a:lnTo>
                    <a:lnTo>
                      <a:pt x="1296" y="1192"/>
                    </a:lnTo>
                    <a:lnTo>
                      <a:pt x="1295" y="1196"/>
                    </a:lnTo>
                    <a:lnTo>
                      <a:pt x="1293" y="1200"/>
                    </a:lnTo>
                    <a:lnTo>
                      <a:pt x="1293" y="1200"/>
                    </a:lnTo>
                    <a:lnTo>
                      <a:pt x="1290" y="1204"/>
                    </a:lnTo>
                    <a:lnTo>
                      <a:pt x="1287" y="1208"/>
                    </a:lnTo>
                    <a:lnTo>
                      <a:pt x="1279" y="1215"/>
                    </a:lnTo>
                    <a:lnTo>
                      <a:pt x="1270" y="1219"/>
                    </a:lnTo>
                    <a:lnTo>
                      <a:pt x="1261" y="1223"/>
                    </a:lnTo>
                    <a:lnTo>
                      <a:pt x="1251" y="1225"/>
                    </a:lnTo>
                    <a:lnTo>
                      <a:pt x="1241" y="1226"/>
                    </a:lnTo>
                    <a:lnTo>
                      <a:pt x="1221" y="1227"/>
                    </a:lnTo>
                    <a:lnTo>
                      <a:pt x="1221" y="1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010"/>
              <p:cNvSpPr>
                <a:spLocks/>
              </p:cNvSpPr>
              <p:nvPr/>
            </p:nvSpPr>
            <p:spPr bwMode="auto">
              <a:xfrm>
                <a:off x="4127500" y="2363788"/>
                <a:ext cx="822325" cy="422275"/>
              </a:xfrm>
              <a:custGeom>
                <a:avLst/>
                <a:gdLst/>
                <a:ahLst/>
                <a:cxnLst>
                  <a:cxn ang="0">
                    <a:pos x="1224" y="794"/>
                  </a:cxn>
                  <a:cxn ang="0">
                    <a:pos x="1217" y="774"/>
                  </a:cxn>
                  <a:cxn ang="0">
                    <a:pos x="1226" y="760"/>
                  </a:cxn>
                  <a:cxn ang="0">
                    <a:pos x="1240" y="724"/>
                  </a:cxn>
                  <a:cxn ang="0">
                    <a:pos x="1256" y="649"/>
                  </a:cxn>
                  <a:cxn ang="0">
                    <a:pos x="1286" y="584"/>
                  </a:cxn>
                  <a:cxn ang="0">
                    <a:pos x="1313" y="525"/>
                  </a:cxn>
                  <a:cxn ang="0">
                    <a:pos x="1351" y="435"/>
                  </a:cxn>
                  <a:cxn ang="0">
                    <a:pos x="1404" y="353"/>
                  </a:cxn>
                  <a:cxn ang="0">
                    <a:pos x="1460" y="252"/>
                  </a:cxn>
                  <a:cxn ang="0">
                    <a:pos x="1509" y="131"/>
                  </a:cxn>
                  <a:cxn ang="0">
                    <a:pos x="1516" y="71"/>
                  </a:cxn>
                  <a:cxn ang="0">
                    <a:pos x="1506" y="49"/>
                  </a:cxn>
                  <a:cxn ang="0">
                    <a:pos x="1465" y="35"/>
                  </a:cxn>
                  <a:cxn ang="0">
                    <a:pos x="1425" y="37"/>
                  </a:cxn>
                  <a:cxn ang="0">
                    <a:pos x="781" y="47"/>
                  </a:cxn>
                  <a:cxn ang="0">
                    <a:pos x="307" y="65"/>
                  </a:cxn>
                  <a:cxn ang="0">
                    <a:pos x="295" y="101"/>
                  </a:cxn>
                  <a:cxn ang="0">
                    <a:pos x="257" y="189"/>
                  </a:cxn>
                  <a:cxn ang="0">
                    <a:pos x="245" y="243"/>
                  </a:cxn>
                  <a:cxn ang="0">
                    <a:pos x="228" y="311"/>
                  </a:cxn>
                  <a:cxn ang="0">
                    <a:pos x="196" y="371"/>
                  </a:cxn>
                  <a:cxn ang="0">
                    <a:pos x="150" y="466"/>
                  </a:cxn>
                  <a:cxn ang="0">
                    <a:pos x="135" y="518"/>
                  </a:cxn>
                  <a:cxn ang="0">
                    <a:pos x="104" y="613"/>
                  </a:cxn>
                  <a:cxn ang="0">
                    <a:pos x="74" y="660"/>
                  </a:cxn>
                  <a:cxn ang="0">
                    <a:pos x="52" y="709"/>
                  </a:cxn>
                  <a:cxn ang="0">
                    <a:pos x="36" y="756"/>
                  </a:cxn>
                  <a:cxn ang="0">
                    <a:pos x="32" y="773"/>
                  </a:cxn>
                  <a:cxn ang="0">
                    <a:pos x="17" y="780"/>
                  </a:cxn>
                  <a:cxn ang="0">
                    <a:pos x="4" y="774"/>
                  </a:cxn>
                  <a:cxn ang="0">
                    <a:pos x="0" y="762"/>
                  </a:cxn>
                  <a:cxn ang="0">
                    <a:pos x="13" y="713"/>
                  </a:cxn>
                  <a:cxn ang="0">
                    <a:pos x="42" y="646"/>
                  </a:cxn>
                  <a:cxn ang="0">
                    <a:pos x="79" y="583"/>
                  </a:cxn>
                  <a:cxn ang="0">
                    <a:pos x="98" y="520"/>
                  </a:cxn>
                  <a:cxn ang="0">
                    <a:pos x="128" y="431"/>
                  </a:cxn>
                  <a:cxn ang="0">
                    <a:pos x="164" y="359"/>
                  </a:cxn>
                  <a:cxn ang="0">
                    <a:pos x="198" y="289"/>
                  </a:cxn>
                  <a:cxn ang="0">
                    <a:pos x="212" y="219"/>
                  </a:cxn>
                  <a:cxn ang="0">
                    <a:pos x="237" y="133"/>
                  </a:cxn>
                  <a:cxn ang="0">
                    <a:pos x="265" y="77"/>
                  </a:cxn>
                  <a:cxn ang="0">
                    <a:pos x="276" y="43"/>
                  </a:cxn>
                  <a:cxn ang="0">
                    <a:pos x="303" y="24"/>
                  </a:cxn>
                  <a:cxn ang="0">
                    <a:pos x="375" y="18"/>
                  </a:cxn>
                  <a:cxn ang="0">
                    <a:pos x="411" y="13"/>
                  </a:cxn>
                  <a:cxn ang="0">
                    <a:pos x="479" y="13"/>
                  </a:cxn>
                  <a:cxn ang="0">
                    <a:pos x="668" y="15"/>
                  </a:cxn>
                  <a:cxn ang="0">
                    <a:pos x="1159" y="4"/>
                  </a:cxn>
                  <a:cxn ang="0">
                    <a:pos x="1375" y="1"/>
                  </a:cxn>
                  <a:cxn ang="0">
                    <a:pos x="1481" y="2"/>
                  </a:cxn>
                  <a:cxn ang="0">
                    <a:pos x="1535" y="17"/>
                  </a:cxn>
                  <a:cxn ang="0">
                    <a:pos x="1547" y="34"/>
                  </a:cxn>
                  <a:cxn ang="0">
                    <a:pos x="1550" y="109"/>
                  </a:cxn>
                  <a:cxn ang="0">
                    <a:pos x="1516" y="216"/>
                  </a:cxn>
                  <a:cxn ang="0">
                    <a:pos x="1472" y="303"/>
                  </a:cxn>
                  <a:cxn ang="0">
                    <a:pos x="1406" y="412"/>
                  </a:cxn>
                  <a:cxn ang="0">
                    <a:pos x="1362" y="503"/>
                  </a:cxn>
                  <a:cxn ang="0">
                    <a:pos x="1315" y="608"/>
                  </a:cxn>
                  <a:cxn ang="0">
                    <a:pos x="1277" y="715"/>
                  </a:cxn>
                  <a:cxn ang="0">
                    <a:pos x="1261" y="773"/>
                  </a:cxn>
                  <a:cxn ang="0">
                    <a:pos x="1244" y="796"/>
                  </a:cxn>
                </a:cxnLst>
                <a:rect l="0" t="0" r="r" b="b"/>
                <a:pathLst>
                  <a:path w="1553" h="798">
                    <a:moveTo>
                      <a:pt x="1235" y="798"/>
                    </a:moveTo>
                    <a:lnTo>
                      <a:pt x="1235" y="798"/>
                    </a:lnTo>
                    <a:lnTo>
                      <a:pt x="1229" y="797"/>
                    </a:lnTo>
                    <a:lnTo>
                      <a:pt x="1226" y="796"/>
                    </a:lnTo>
                    <a:lnTo>
                      <a:pt x="1224" y="794"/>
                    </a:lnTo>
                    <a:lnTo>
                      <a:pt x="1220" y="792"/>
                    </a:lnTo>
                    <a:lnTo>
                      <a:pt x="1219" y="789"/>
                    </a:lnTo>
                    <a:lnTo>
                      <a:pt x="1217" y="786"/>
                    </a:lnTo>
                    <a:lnTo>
                      <a:pt x="1217" y="781"/>
                    </a:lnTo>
                    <a:lnTo>
                      <a:pt x="1217" y="774"/>
                    </a:lnTo>
                    <a:lnTo>
                      <a:pt x="1217" y="774"/>
                    </a:lnTo>
                    <a:lnTo>
                      <a:pt x="1218" y="770"/>
                    </a:lnTo>
                    <a:lnTo>
                      <a:pt x="1219" y="766"/>
                    </a:lnTo>
                    <a:lnTo>
                      <a:pt x="1222" y="763"/>
                    </a:lnTo>
                    <a:lnTo>
                      <a:pt x="1226" y="760"/>
                    </a:lnTo>
                    <a:lnTo>
                      <a:pt x="1228" y="759"/>
                    </a:lnTo>
                    <a:lnTo>
                      <a:pt x="1229" y="757"/>
                    </a:lnTo>
                    <a:lnTo>
                      <a:pt x="1229" y="757"/>
                    </a:lnTo>
                    <a:lnTo>
                      <a:pt x="1235" y="741"/>
                    </a:lnTo>
                    <a:lnTo>
                      <a:pt x="1240" y="724"/>
                    </a:lnTo>
                    <a:lnTo>
                      <a:pt x="1244" y="705"/>
                    </a:lnTo>
                    <a:lnTo>
                      <a:pt x="1248" y="686"/>
                    </a:lnTo>
                    <a:lnTo>
                      <a:pt x="1248" y="686"/>
                    </a:lnTo>
                    <a:lnTo>
                      <a:pt x="1251" y="667"/>
                    </a:lnTo>
                    <a:lnTo>
                      <a:pt x="1256" y="649"/>
                    </a:lnTo>
                    <a:lnTo>
                      <a:pt x="1256" y="649"/>
                    </a:lnTo>
                    <a:lnTo>
                      <a:pt x="1262" y="632"/>
                    </a:lnTo>
                    <a:lnTo>
                      <a:pt x="1269" y="616"/>
                    </a:lnTo>
                    <a:lnTo>
                      <a:pt x="1277" y="599"/>
                    </a:lnTo>
                    <a:lnTo>
                      <a:pt x="1286" y="584"/>
                    </a:lnTo>
                    <a:lnTo>
                      <a:pt x="1286" y="584"/>
                    </a:lnTo>
                    <a:lnTo>
                      <a:pt x="1294" y="566"/>
                    </a:lnTo>
                    <a:lnTo>
                      <a:pt x="1302" y="549"/>
                    </a:lnTo>
                    <a:lnTo>
                      <a:pt x="1302" y="549"/>
                    </a:lnTo>
                    <a:lnTo>
                      <a:pt x="1313" y="525"/>
                    </a:lnTo>
                    <a:lnTo>
                      <a:pt x="1323" y="500"/>
                    </a:lnTo>
                    <a:lnTo>
                      <a:pt x="1323" y="500"/>
                    </a:lnTo>
                    <a:lnTo>
                      <a:pt x="1336" y="468"/>
                    </a:lnTo>
                    <a:lnTo>
                      <a:pt x="1351" y="435"/>
                    </a:lnTo>
                    <a:lnTo>
                      <a:pt x="1351" y="435"/>
                    </a:lnTo>
                    <a:lnTo>
                      <a:pt x="1359" y="421"/>
                    </a:lnTo>
                    <a:lnTo>
                      <a:pt x="1368" y="405"/>
                    </a:lnTo>
                    <a:lnTo>
                      <a:pt x="1387" y="377"/>
                    </a:lnTo>
                    <a:lnTo>
                      <a:pt x="1387" y="377"/>
                    </a:lnTo>
                    <a:lnTo>
                      <a:pt x="1404" y="353"/>
                    </a:lnTo>
                    <a:lnTo>
                      <a:pt x="1411" y="340"/>
                    </a:lnTo>
                    <a:lnTo>
                      <a:pt x="1419" y="328"/>
                    </a:lnTo>
                    <a:lnTo>
                      <a:pt x="1430" y="307"/>
                    </a:lnTo>
                    <a:lnTo>
                      <a:pt x="1430" y="307"/>
                    </a:lnTo>
                    <a:lnTo>
                      <a:pt x="1460" y="252"/>
                    </a:lnTo>
                    <a:lnTo>
                      <a:pt x="1474" y="222"/>
                    </a:lnTo>
                    <a:lnTo>
                      <a:pt x="1488" y="192"/>
                    </a:lnTo>
                    <a:lnTo>
                      <a:pt x="1499" y="162"/>
                    </a:lnTo>
                    <a:lnTo>
                      <a:pt x="1504" y="146"/>
                    </a:lnTo>
                    <a:lnTo>
                      <a:pt x="1509" y="131"/>
                    </a:lnTo>
                    <a:lnTo>
                      <a:pt x="1512" y="116"/>
                    </a:lnTo>
                    <a:lnTo>
                      <a:pt x="1514" y="101"/>
                    </a:lnTo>
                    <a:lnTo>
                      <a:pt x="1515" y="85"/>
                    </a:lnTo>
                    <a:lnTo>
                      <a:pt x="1516" y="71"/>
                    </a:lnTo>
                    <a:lnTo>
                      <a:pt x="1516" y="71"/>
                    </a:lnTo>
                    <a:lnTo>
                      <a:pt x="1515" y="65"/>
                    </a:lnTo>
                    <a:lnTo>
                      <a:pt x="1514" y="60"/>
                    </a:lnTo>
                    <a:lnTo>
                      <a:pt x="1512" y="56"/>
                    </a:lnTo>
                    <a:lnTo>
                      <a:pt x="1510" y="52"/>
                    </a:lnTo>
                    <a:lnTo>
                      <a:pt x="1506" y="49"/>
                    </a:lnTo>
                    <a:lnTo>
                      <a:pt x="1503" y="46"/>
                    </a:lnTo>
                    <a:lnTo>
                      <a:pt x="1495" y="42"/>
                    </a:lnTo>
                    <a:lnTo>
                      <a:pt x="1486" y="38"/>
                    </a:lnTo>
                    <a:lnTo>
                      <a:pt x="1475" y="36"/>
                    </a:lnTo>
                    <a:lnTo>
                      <a:pt x="1465" y="35"/>
                    </a:lnTo>
                    <a:lnTo>
                      <a:pt x="1456" y="35"/>
                    </a:lnTo>
                    <a:lnTo>
                      <a:pt x="1456" y="35"/>
                    </a:lnTo>
                    <a:lnTo>
                      <a:pt x="1439" y="36"/>
                    </a:lnTo>
                    <a:lnTo>
                      <a:pt x="1425" y="37"/>
                    </a:lnTo>
                    <a:lnTo>
                      <a:pt x="1425" y="37"/>
                    </a:lnTo>
                    <a:lnTo>
                      <a:pt x="1404" y="37"/>
                    </a:lnTo>
                    <a:lnTo>
                      <a:pt x="1272" y="37"/>
                    </a:lnTo>
                    <a:lnTo>
                      <a:pt x="1272" y="37"/>
                    </a:lnTo>
                    <a:lnTo>
                      <a:pt x="1092" y="41"/>
                    </a:lnTo>
                    <a:lnTo>
                      <a:pt x="781" y="47"/>
                    </a:lnTo>
                    <a:lnTo>
                      <a:pt x="314" y="57"/>
                    </a:lnTo>
                    <a:lnTo>
                      <a:pt x="309" y="57"/>
                    </a:lnTo>
                    <a:lnTo>
                      <a:pt x="308" y="61"/>
                    </a:lnTo>
                    <a:lnTo>
                      <a:pt x="308" y="61"/>
                    </a:lnTo>
                    <a:lnTo>
                      <a:pt x="307" y="65"/>
                    </a:lnTo>
                    <a:lnTo>
                      <a:pt x="306" y="66"/>
                    </a:lnTo>
                    <a:lnTo>
                      <a:pt x="306" y="66"/>
                    </a:lnTo>
                    <a:lnTo>
                      <a:pt x="306" y="66"/>
                    </a:lnTo>
                    <a:lnTo>
                      <a:pt x="301" y="83"/>
                    </a:lnTo>
                    <a:lnTo>
                      <a:pt x="295" y="101"/>
                    </a:lnTo>
                    <a:lnTo>
                      <a:pt x="280" y="134"/>
                    </a:lnTo>
                    <a:lnTo>
                      <a:pt x="280" y="134"/>
                    </a:lnTo>
                    <a:lnTo>
                      <a:pt x="272" y="151"/>
                    </a:lnTo>
                    <a:lnTo>
                      <a:pt x="264" y="170"/>
                    </a:lnTo>
                    <a:lnTo>
                      <a:pt x="257" y="189"/>
                    </a:lnTo>
                    <a:lnTo>
                      <a:pt x="251" y="207"/>
                    </a:lnTo>
                    <a:lnTo>
                      <a:pt x="251" y="207"/>
                    </a:lnTo>
                    <a:lnTo>
                      <a:pt x="248" y="225"/>
                    </a:lnTo>
                    <a:lnTo>
                      <a:pt x="245" y="243"/>
                    </a:lnTo>
                    <a:lnTo>
                      <a:pt x="245" y="243"/>
                    </a:lnTo>
                    <a:lnTo>
                      <a:pt x="241" y="272"/>
                    </a:lnTo>
                    <a:lnTo>
                      <a:pt x="238" y="285"/>
                    </a:lnTo>
                    <a:lnTo>
                      <a:pt x="234" y="299"/>
                    </a:lnTo>
                    <a:lnTo>
                      <a:pt x="234" y="299"/>
                    </a:lnTo>
                    <a:lnTo>
                      <a:pt x="228" y="311"/>
                    </a:lnTo>
                    <a:lnTo>
                      <a:pt x="222" y="322"/>
                    </a:lnTo>
                    <a:lnTo>
                      <a:pt x="210" y="345"/>
                    </a:lnTo>
                    <a:lnTo>
                      <a:pt x="210" y="345"/>
                    </a:lnTo>
                    <a:lnTo>
                      <a:pt x="196" y="371"/>
                    </a:lnTo>
                    <a:lnTo>
                      <a:pt x="196" y="371"/>
                    </a:lnTo>
                    <a:lnTo>
                      <a:pt x="182" y="400"/>
                    </a:lnTo>
                    <a:lnTo>
                      <a:pt x="182" y="400"/>
                    </a:lnTo>
                    <a:lnTo>
                      <a:pt x="171" y="422"/>
                    </a:lnTo>
                    <a:lnTo>
                      <a:pt x="159" y="444"/>
                    </a:lnTo>
                    <a:lnTo>
                      <a:pt x="150" y="466"/>
                    </a:lnTo>
                    <a:lnTo>
                      <a:pt x="146" y="477"/>
                    </a:lnTo>
                    <a:lnTo>
                      <a:pt x="143" y="487"/>
                    </a:lnTo>
                    <a:lnTo>
                      <a:pt x="143" y="487"/>
                    </a:lnTo>
                    <a:lnTo>
                      <a:pt x="135" y="518"/>
                    </a:lnTo>
                    <a:lnTo>
                      <a:pt x="135" y="518"/>
                    </a:lnTo>
                    <a:lnTo>
                      <a:pt x="126" y="553"/>
                    </a:lnTo>
                    <a:lnTo>
                      <a:pt x="116" y="588"/>
                    </a:lnTo>
                    <a:lnTo>
                      <a:pt x="116" y="588"/>
                    </a:lnTo>
                    <a:lnTo>
                      <a:pt x="110" y="600"/>
                    </a:lnTo>
                    <a:lnTo>
                      <a:pt x="104" y="613"/>
                    </a:lnTo>
                    <a:lnTo>
                      <a:pt x="97" y="625"/>
                    </a:lnTo>
                    <a:lnTo>
                      <a:pt x="89" y="637"/>
                    </a:lnTo>
                    <a:lnTo>
                      <a:pt x="89" y="637"/>
                    </a:lnTo>
                    <a:lnTo>
                      <a:pt x="81" y="648"/>
                    </a:lnTo>
                    <a:lnTo>
                      <a:pt x="74" y="660"/>
                    </a:lnTo>
                    <a:lnTo>
                      <a:pt x="68" y="673"/>
                    </a:lnTo>
                    <a:lnTo>
                      <a:pt x="62" y="686"/>
                    </a:lnTo>
                    <a:lnTo>
                      <a:pt x="62" y="686"/>
                    </a:lnTo>
                    <a:lnTo>
                      <a:pt x="58" y="697"/>
                    </a:lnTo>
                    <a:lnTo>
                      <a:pt x="52" y="709"/>
                    </a:lnTo>
                    <a:lnTo>
                      <a:pt x="52" y="709"/>
                    </a:lnTo>
                    <a:lnTo>
                      <a:pt x="47" y="723"/>
                    </a:lnTo>
                    <a:lnTo>
                      <a:pt x="41" y="736"/>
                    </a:lnTo>
                    <a:lnTo>
                      <a:pt x="38" y="750"/>
                    </a:lnTo>
                    <a:lnTo>
                      <a:pt x="36" y="756"/>
                    </a:lnTo>
                    <a:lnTo>
                      <a:pt x="36" y="762"/>
                    </a:lnTo>
                    <a:lnTo>
                      <a:pt x="36" y="762"/>
                    </a:lnTo>
                    <a:lnTo>
                      <a:pt x="35" y="766"/>
                    </a:lnTo>
                    <a:lnTo>
                      <a:pt x="34" y="770"/>
                    </a:lnTo>
                    <a:lnTo>
                      <a:pt x="32" y="773"/>
                    </a:lnTo>
                    <a:lnTo>
                      <a:pt x="30" y="775"/>
                    </a:lnTo>
                    <a:lnTo>
                      <a:pt x="26" y="777"/>
                    </a:lnTo>
                    <a:lnTo>
                      <a:pt x="23" y="779"/>
                    </a:lnTo>
                    <a:lnTo>
                      <a:pt x="17" y="780"/>
                    </a:lnTo>
                    <a:lnTo>
                      <a:pt x="17" y="780"/>
                    </a:lnTo>
                    <a:lnTo>
                      <a:pt x="13" y="780"/>
                    </a:lnTo>
                    <a:lnTo>
                      <a:pt x="10" y="779"/>
                    </a:lnTo>
                    <a:lnTo>
                      <a:pt x="7" y="776"/>
                    </a:lnTo>
                    <a:lnTo>
                      <a:pt x="4" y="774"/>
                    </a:lnTo>
                    <a:lnTo>
                      <a:pt x="4" y="774"/>
                    </a:lnTo>
                    <a:lnTo>
                      <a:pt x="2" y="772"/>
                    </a:lnTo>
                    <a:lnTo>
                      <a:pt x="1" y="769"/>
                    </a:lnTo>
                    <a:lnTo>
                      <a:pt x="0" y="766"/>
                    </a:lnTo>
                    <a:lnTo>
                      <a:pt x="0" y="762"/>
                    </a:lnTo>
                    <a:lnTo>
                      <a:pt x="0" y="762"/>
                    </a:lnTo>
                    <a:lnTo>
                      <a:pt x="1" y="750"/>
                    </a:lnTo>
                    <a:lnTo>
                      <a:pt x="4" y="737"/>
                    </a:lnTo>
                    <a:lnTo>
                      <a:pt x="8" y="726"/>
                    </a:lnTo>
                    <a:lnTo>
                      <a:pt x="13" y="713"/>
                    </a:lnTo>
                    <a:lnTo>
                      <a:pt x="13" y="713"/>
                    </a:lnTo>
                    <a:lnTo>
                      <a:pt x="18" y="703"/>
                    </a:lnTo>
                    <a:lnTo>
                      <a:pt x="22" y="690"/>
                    </a:lnTo>
                    <a:lnTo>
                      <a:pt x="22" y="690"/>
                    </a:lnTo>
                    <a:lnTo>
                      <a:pt x="32" y="668"/>
                    </a:lnTo>
                    <a:lnTo>
                      <a:pt x="42" y="646"/>
                    </a:lnTo>
                    <a:lnTo>
                      <a:pt x="54" y="624"/>
                    </a:lnTo>
                    <a:lnTo>
                      <a:pt x="69" y="602"/>
                    </a:lnTo>
                    <a:lnTo>
                      <a:pt x="69" y="602"/>
                    </a:lnTo>
                    <a:lnTo>
                      <a:pt x="74" y="593"/>
                    </a:lnTo>
                    <a:lnTo>
                      <a:pt x="79" y="583"/>
                    </a:lnTo>
                    <a:lnTo>
                      <a:pt x="83" y="573"/>
                    </a:lnTo>
                    <a:lnTo>
                      <a:pt x="87" y="563"/>
                    </a:lnTo>
                    <a:lnTo>
                      <a:pt x="93" y="541"/>
                    </a:lnTo>
                    <a:lnTo>
                      <a:pt x="98" y="520"/>
                    </a:lnTo>
                    <a:lnTo>
                      <a:pt x="98" y="520"/>
                    </a:lnTo>
                    <a:lnTo>
                      <a:pt x="104" y="492"/>
                    </a:lnTo>
                    <a:lnTo>
                      <a:pt x="104" y="492"/>
                    </a:lnTo>
                    <a:lnTo>
                      <a:pt x="110" y="472"/>
                    </a:lnTo>
                    <a:lnTo>
                      <a:pt x="119" y="451"/>
                    </a:lnTo>
                    <a:lnTo>
                      <a:pt x="128" y="431"/>
                    </a:lnTo>
                    <a:lnTo>
                      <a:pt x="137" y="412"/>
                    </a:lnTo>
                    <a:lnTo>
                      <a:pt x="143" y="401"/>
                    </a:lnTo>
                    <a:lnTo>
                      <a:pt x="143" y="401"/>
                    </a:lnTo>
                    <a:lnTo>
                      <a:pt x="153" y="381"/>
                    </a:lnTo>
                    <a:lnTo>
                      <a:pt x="164" y="359"/>
                    </a:lnTo>
                    <a:lnTo>
                      <a:pt x="164" y="359"/>
                    </a:lnTo>
                    <a:lnTo>
                      <a:pt x="183" y="325"/>
                    </a:lnTo>
                    <a:lnTo>
                      <a:pt x="191" y="307"/>
                    </a:lnTo>
                    <a:lnTo>
                      <a:pt x="198" y="289"/>
                    </a:lnTo>
                    <a:lnTo>
                      <a:pt x="198" y="289"/>
                    </a:lnTo>
                    <a:lnTo>
                      <a:pt x="202" y="277"/>
                    </a:lnTo>
                    <a:lnTo>
                      <a:pt x="205" y="264"/>
                    </a:lnTo>
                    <a:lnTo>
                      <a:pt x="209" y="240"/>
                    </a:lnTo>
                    <a:lnTo>
                      <a:pt x="209" y="240"/>
                    </a:lnTo>
                    <a:lnTo>
                      <a:pt x="212" y="219"/>
                    </a:lnTo>
                    <a:lnTo>
                      <a:pt x="216" y="198"/>
                    </a:lnTo>
                    <a:lnTo>
                      <a:pt x="216" y="198"/>
                    </a:lnTo>
                    <a:lnTo>
                      <a:pt x="222" y="176"/>
                    </a:lnTo>
                    <a:lnTo>
                      <a:pt x="230" y="155"/>
                    </a:lnTo>
                    <a:lnTo>
                      <a:pt x="237" y="133"/>
                    </a:lnTo>
                    <a:lnTo>
                      <a:pt x="246" y="113"/>
                    </a:lnTo>
                    <a:lnTo>
                      <a:pt x="246" y="113"/>
                    </a:lnTo>
                    <a:lnTo>
                      <a:pt x="253" y="99"/>
                    </a:lnTo>
                    <a:lnTo>
                      <a:pt x="253" y="99"/>
                    </a:lnTo>
                    <a:lnTo>
                      <a:pt x="265" y="77"/>
                    </a:lnTo>
                    <a:lnTo>
                      <a:pt x="269" y="65"/>
                    </a:lnTo>
                    <a:lnTo>
                      <a:pt x="273" y="54"/>
                    </a:lnTo>
                    <a:lnTo>
                      <a:pt x="273" y="54"/>
                    </a:lnTo>
                    <a:lnTo>
                      <a:pt x="274" y="48"/>
                    </a:lnTo>
                    <a:lnTo>
                      <a:pt x="276" y="43"/>
                    </a:lnTo>
                    <a:lnTo>
                      <a:pt x="278" y="38"/>
                    </a:lnTo>
                    <a:lnTo>
                      <a:pt x="282" y="34"/>
                    </a:lnTo>
                    <a:lnTo>
                      <a:pt x="287" y="31"/>
                    </a:lnTo>
                    <a:lnTo>
                      <a:pt x="292" y="28"/>
                    </a:lnTo>
                    <a:lnTo>
                      <a:pt x="303" y="24"/>
                    </a:lnTo>
                    <a:lnTo>
                      <a:pt x="316" y="22"/>
                    </a:lnTo>
                    <a:lnTo>
                      <a:pt x="329" y="20"/>
                    </a:lnTo>
                    <a:lnTo>
                      <a:pt x="356" y="19"/>
                    </a:lnTo>
                    <a:lnTo>
                      <a:pt x="356" y="19"/>
                    </a:lnTo>
                    <a:lnTo>
                      <a:pt x="375" y="18"/>
                    </a:lnTo>
                    <a:lnTo>
                      <a:pt x="382" y="18"/>
                    </a:lnTo>
                    <a:lnTo>
                      <a:pt x="389" y="16"/>
                    </a:lnTo>
                    <a:lnTo>
                      <a:pt x="389" y="16"/>
                    </a:lnTo>
                    <a:lnTo>
                      <a:pt x="400" y="14"/>
                    </a:lnTo>
                    <a:lnTo>
                      <a:pt x="411" y="13"/>
                    </a:lnTo>
                    <a:lnTo>
                      <a:pt x="423" y="12"/>
                    </a:lnTo>
                    <a:lnTo>
                      <a:pt x="437" y="12"/>
                    </a:lnTo>
                    <a:lnTo>
                      <a:pt x="437" y="12"/>
                    </a:lnTo>
                    <a:lnTo>
                      <a:pt x="459" y="12"/>
                    </a:lnTo>
                    <a:lnTo>
                      <a:pt x="479" y="13"/>
                    </a:lnTo>
                    <a:lnTo>
                      <a:pt x="479" y="13"/>
                    </a:lnTo>
                    <a:lnTo>
                      <a:pt x="500" y="14"/>
                    </a:lnTo>
                    <a:lnTo>
                      <a:pt x="519" y="15"/>
                    </a:lnTo>
                    <a:lnTo>
                      <a:pt x="668" y="15"/>
                    </a:lnTo>
                    <a:lnTo>
                      <a:pt x="668" y="15"/>
                    </a:lnTo>
                    <a:lnTo>
                      <a:pt x="751" y="14"/>
                    </a:lnTo>
                    <a:lnTo>
                      <a:pt x="833" y="13"/>
                    </a:lnTo>
                    <a:lnTo>
                      <a:pt x="997" y="8"/>
                    </a:lnTo>
                    <a:lnTo>
                      <a:pt x="997" y="8"/>
                    </a:lnTo>
                    <a:lnTo>
                      <a:pt x="1159" y="4"/>
                    </a:lnTo>
                    <a:lnTo>
                      <a:pt x="1241" y="2"/>
                    </a:lnTo>
                    <a:lnTo>
                      <a:pt x="1323" y="2"/>
                    </a:lnTo>
                    <a:lnTo>
                      <a:pt x="1323" y="2"/>
                    </a:lnTo>
                    <a:lnTo>
                      <a:pt x="1375" y="1"/>
                    </a:lnTo>
                    <a:lnTo>
                      <a:pt x="1375" y="1"/>
                    </a:lnTo>
                    <a:lnTo>
                      <a:pt x="1427" y="0"/>
                    </a:lnTo>
                    <a:lnTo>
                      <a:pt x="1427" y="0"/>
                    </a:lnTo>
                    <a:lnTo>
                      <a:pt x="1456" y="1"/>
                    </a:lnTo>
                    <a:lnTo>
                      <a:pt x="1481" y="2"/>
                    </a:lnTo>
                    <a:lnTo>
                      <a:pt x="1481" y="2"/>
                    </a:lnTo>
                    <a:lnTo>
                      <a:pt x="1496" y="3"/>
                    </a:lnTo>
                    <a:lnTo>
                      <a:pt x="1506" y="5"/>
                    </a:lnTo>
                    <a:lnTo>
                      <a:pt x="1517" y="7"/>
                    </a:lnTo>
                    <a:lnTo>
                      <a:pt x="1526" y="12"/>
                    </a:lnTo>
                    <a:lnTo>
                      <a:pt x="1535" y="17"/>
                    </a:lnTo>
                    <a:lnTo>
                      <a:pt x="1539" y="21"/>
                    </a:lnTo>
                    <a:lnTo>
                      <a:pt x="1542" y="25"/>
                    </a:lnTo>
                    <a:lnTo>
                      <a:pt x="1545" y="29"/>
                    </a:lnTo>
                    <a:lnTo>
                      <a:pt x="1547" y="34"/>
                    </a:lnTo>
                    <a:lnTo>
                      <a:pt x="1547" y="34"/>
                    </a:lnTo>
                    <a:lnTo>
                      <a:pt x="1550" y="49"/>
                    </a:lnTo>
                    <a:lnTo>
                      <a:pt x="1552" y="63"/>
                    </a:lnTo>
                    <a:lnTo>
                      <a:pt x="1553" y="78"/>
                    </a:lnTo>
                    <a:lnTo>
                      <a:pt x="1552" y="93"/>
                    </a:lnTo>
                    <a:lnTo>
                      <a:pt x="1550" y="109"/>
                    </a:lnTo>
                    <a:lnTo>
                      <a:pt x="1548" y="123"/>
                    </a:lnTo>
                    <a:lnTo>
                      <a:pt x="1544" y="139"/>
                    </a:lnTo>
                    <a:lnTo>
                      <a:pt x="1540" y="155"/>
                    </a:lnTo>
                    <a:lnTo>
                      <a:pt x="1528" y="186"/>
                    </a:lnTo>
                    <a:lnTo>
                      <a:pt x="1516" y="216"/>
                    </a:lnTo>
                    <a:lnTo>
                      <a:pt x="1502" y="244"/>
                    </a:lnTo>
                    <a:lnTo>
                      <a:pt x="1489" y="271"/>
                    </a:lnTo>
                    <a:lnTo>
                      <a:pt x="1486" y="277"/>
                    </a:lnTo>
                    <a:lnTo>
                      <a:pt x="1486" y="277"/>
                    </a:lnTo>
                    <a:lnTo>
                      <a:pt x="1472" y="303"/>
                    </a:lnTo>
                    <a:lnTo>
                      <a:pt x="1457" y="329"/>
                    </a:lnTo>
                    <a:lnTo>
                      <a:pt x="1427" y="378"/>
                    </a:lnTo>
                    <a:lnTo>
                      <a:pt x="1427" y="378"/>
                    </a:lnTo>
                    <a:lnTo>
                      <a:pt x="1406" y="412"/>
                    </a:lnTo>
                    <a:lnTo>
                      <a:pt x="1406" y="412"/>
                    </a:lnTo>
                    <a:lnTo>
                      <a:pt x="1393" y="433"/>
                    </a:lnTo>
                    <a:lnTo>
                      <a:pt x="1382" y="456"/>
                    </a:lnTo>
                    <a:lnTo>
                      <a:pt x="1372" y="479"/>
                    </a:lnTo>
                    <a:lnTo>
                      <a:pt x="1362" y="503"/>
                    </a:lnTo>
                    <a:lnTo>
                      <a:pt x="1362" y="503"/>
                    </a:lnTo>
                    <a:lnTo>
                      <a:pt x="1346" y="540"/>
                    </a:lnTo>
                    <a:lnTo>
                      <a:pt x="1346" y="540"/>
                    </a:lnTo>
                    <a:lnTo>
                      <a:pt x="1327" y="581"/>
                    </a:lnTo>
                    <a:lnTo>
                      <a:pt x="1327" y="581"/>
                    </a:lnTo>
                    <a:lnTo>
                      <a:pt x="1315" y="608"/>
                    </a:lnTo>
                    <a:lnTo>
                      <a:pt x="1302" y="633"/>
                    </a:lnTo>
                    <a:lnTo>
                      <a:pt x="1292" y="660"/>
                    </a:lnTo>
                    <a:lnTo>
                      <a:pt x="1284" y="689"/>
                    </a:lnTo>
                    <a:lnTo>
                      <a:pt x="1284" y="689"/>
                    </a:lnTo>
                    <a:lnTo>
                      <a:pt x="1277" y="715"/>
                    </a:lnTo>
                    <a:lnTo>
                      <a:pt x="1277" y="715"/>
                    </a:lnTo>
                    <a:lnTo>
                      <a:pt x="1272" y="735"/>
                    </a:lnTo>
                    <a:lnTo>
                      <a:pt x="1267" y="755"/>
                    </a:lnTo>
                    <a:lnTo>
                      <a:pt x="1264" y="765"/>
                    </a:lnTo>
                    <a:lnTo>
                      <a:pt x="1261" y="773"/>
                    </a:lnTo>
                    <a:lnTo>
                      <a:pt x="1256" y="783"/>
                    </a:lnTo>
                    <a:lnTo>
                      <a:pt x="1251" y="790"/>
                    </a:lnTo>
                    <a:lnTo>
                      <a:pt x="1251" y="790"/>
                    </a:lnTo>
                    <a:lnTo>
                      <a:pt x="1248" y="794"/>
                    </a:lnTo>
                    <a:lnTo>
                      <a:pt x="1244" y="796"/>
                    </a:lnTo>
                    <a:lnTo>
                      <a:pt x="1240" y="798"/>
                    </a:lnTo>
                    <a:lnTo>
                      <a:pt x="1235" y="798"/>
                    </a:lnTo>
                    <a:lnTo>
                      <a:pt x="1235" y="79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2" name="矩形 1">
              <a:extLst>
                <a:ext uri="{FF2B5EF4-FFF2-40B4-BE49-F238E27FC236}">
                  <a16:creationId xmlns:a16="http://schemas.microsoft.com/office/drawing/2014/main" id="{51AE8439-7016-470E-BCD0-CFF7D0233946}"/>
                </a:ext>
              </a:extLst>
            </p:cNvPr>
            <p:cNvSpPr/>
            <p:nvPr/>
          </p:nvSpPr>
          <p:spPr>
            <a:xfrm>
              <a:off x="3117518" y="5608312"/>
              <a:ext cx="1731564" cy="461665"/>
            </a:xfrm>
            <a:prstGeom prst="rect">
              <a:avLst/>
            </a:prstGeom>
          </p:spPr>
          <p:txBody>
            <a:bodyPr wrap="none">
              <a:spAutoFit/>
            </a:bodyPr>
            <a:lstStyle/>
            <a:p>
              <a:r>
                <a:rPr lang="zh-CN" altLang="en-US" sz="2400" b="1" dirty="0">
                  <a:solidFill>
                    <a:srgbClr val="00B0F0"/>
                  </a:solidFill>
                  <a:latin typeface="幼圆" panose="02010509060101010101" pitchFamily="49" charset="-122"/>
                  <a:ea typeface="幼圆" panose="02010509060101010101" pitchFamily="49" charset="-122"/>
                </a:rPr>
                <a:t>语音转文字</a:t>
              </a:r>
            </a:p>
          </p:txBody>
        </p:sp>
      </p:grpSp>
    </p:spTree>
    <p:extLst>
      <p:ext uri="{BB962C8B-B14F-4D97-AF65-F5344CB8AC3E}">
        <p14:creationId xmlns:p14="http://schemas.microsoft.com/office/powerpoint/2010/main" val="3660100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327846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翻译小能手</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flipV="1">
            <a:off x="5604343" y="3944317"/>
            <a:ext cx="828176" cy="1434619"/>
            <a:chOff x="5429250" y="3605213"/>
            <a:chExt cx="1387476" cy="2403475"/>
          </a:xfrm>
          <a:solidFill>
            <a:srgbClr val="A6A6A6"/>
          </a:solidFill>
        </p:grpSpPr>
        <p:sp>
          <p:nvSpPr>
            <p:cNvPr id="32" name="Freeform 3579"/>
            <p:cNvSpPr>
              <a:spLocks/>
            </p:cNvSpPr>
            <p:nvPr/>
          </p:nvSpPr>
          <p:spPr bwMode="auto">
            <a:xfrm>
              <a:off x="5789613" y="3605213"/>
              <a:ext cx="1027113" cy="2403475"/>
            </a:xfrm>
            <a:custGeom>
              <a:avLst/>
              <a:gdLst>
                <a:gd name="T0" fmla="*/ 9 w 37"/>
                <a:gd name="T1" fmla="*/ 1 h 89"/>
                <a:gd name="T2" fmla="*/ 9 w 37"/>
                <a:gd name="T3" fmla="*/ 61 h 89"/>
                <a:gd name="T4" fmla="*/ 33 w 37"/>
                <a:gd name="T5" fmla="*/ 87 h 89"/>
                <a:gd name="T6" fmla="*/ 36 w 37"/>
                <a:gd name="T7" fmla="*/ 88 h 89"/>
                <a:gd name="T8" fmla="*/ 37 w 37"/>
                <a:gd name="T9" fmla="*/ 87 h 89"/>
                <a:gd name="T10" fmla="*/ 18 w 37"/>
                <a:gd name="T11" fmla="*/ 71 h 89"/>
                <a:gd name="T12" fmla="*/ 4 w 37"/>
                <a:gd name="T13" fmla="*/ 20 h 89"/>
                <a:gd name="T14" fmla="*/ 10 w 37"/>
                <a:gd name="T15" fmla="*/ 0 h 89"/>
                <a:gd name="T16" fmla="*/ 9 w 37"/>
                <a:gd name="T1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89">
                  <a:moveTo>
                    <a:pt x="9" y="1"/>
                  </a:moveTo>
                  <a:cubicBezTo>
                    <a:pt x="1" y="21"/>
                    <a:pt x="0" y="42"/>
                    <a:pt x="9" y="61"/>
                  </a:cubicBezTo>
                  <a:cubicBezTo>
                    <a:pt x="15" y="71"/>
                    <a:pt x="23" y="81"/>
                    <a:pt x="33" y="87"/>
                  </a:cubicBezTo>
                  <a:cubicBezTo>
                    <a:pt x="34" y="87"/>
                    <a:pt x="35" y="88"/>
                    <a:pt x="36" y="88"/>
                  </a:cubicBezTo>
                  <a:cubicBezTo>
                    <a:pt x="36" y="89"/>
                    <a:pt x="37" y="87"/>
                    <a:pt x="37" y="87"/>
                  </a:cubicBezTo>
                  <a:cubicBezTo>
                    <a:pt x="30" y="83"/>
                    <a:pt x="23" y="77"/>
                    <a:pt x="18" y="71"/>
                  </a:cubicBezTo>
                  <a:cubicBezTo>
                    <a:pt x="7" y="57"/>
                    <a:pt x="2" y="38"/>
                    <a:pt x="4" y="20"/>
                  </a:cubicBezTo>
                  <a:cubicBezTo>
                    <a:pt x="5" y="13"/>
                    <a:pt x="7" y="7"/>
                    <a:pt x="10" y="0"/>
                  </a:cubicBezTo>
                  <a:cubicBezTo>
                    <a:pt x="10" y="0"/>
                    <a:pt x="9"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580"/>
            <p:cNvSpPr>
              <a:spLocks noChangeShapeType="1"/>
            </p:cNvSpPr>
            <p:nvPr/>
          </p:nvSpPr>
          <p:spPr bwMode="auto">
            <a:xfrm>
              <a:off x="5456237" y="446881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3581"/>
            <p:cNvSpPr>
              <a:spLocks noChangeShapeType="1"/>
            </p:cNvSpPr>
            <p:nvPr/>
          </p:nvSpPr>
          <p:spPr bwMode="auto">
            <a:xfrm>
              <a:off x="5456237" y="446881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82"/>
            <p:cNvSpPr>
              <a:spLocks/>
            </p:cNvSpPr>
            <p:nvPr/>
          </p:nvSpPr>
          <p:spPr bwMode="auto">
            <a:xfrm>
              <a:off x="5429250" y="3605213"/>
              <a:ext cx="915988" cy="971550"/>
            </a:xfrm>
            <a:custGeom>
              <a:avLst/>
              <a:gdLst>
                <a:gd name="T0" fmla="*/ 2 w 33"/>
                <a:gd name="T1" fmla="*/ 32 h 36"/>
                <a:gd name="T2" fmla="*/ 24 w 33"/>
                <a:gd name="T3" fmla="*/ 1 h 36"/>
                <a:gd name="T4" fmla="*/ 22 w 33"/>
                <a:gd name="T5" fmla="*/ 1 h 36"/>
                <a:gd name="T6" fmla="*/ 31 w 33"/>
                <a:gd name="T7" fmla="*/ 36 h 36"/>
                <a:gd name="T8" fmla="*/ 33 w 33"/>
                <a:gd name="T9" fmla="*/ 35 h 36"/>
                <a:gd name="T10" fmla="*/ 24 w 33"/>
                <a:gd name="T11" fmla="*/ 1 h 36"/>
                <a:gd name="T12" fmla="*/ 22 w 33"/>
                <a:gd name="T13" fmla="*/ 1 h 36"/>
                <a:gd name="T14" fmla="*/ 0 w 33"/>
                <a:gd name="T15" fmla="*/ 31 h 36"/>
                <a:gd name="T16" fmla="*/ 2 w 33"/>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6">
                  <a:moveTo>
                    <a:pt x="2" y="32"/>
                  </a:moveTo>
                  <a:cubicBezTo>
                    <a:pt x="9" y="21"/>
                    <a:pt x="16" y="11"/>
                    <a:pt x="24" y="1"/>
                  </a:cubicBezTo>
                  <a:cubicBezTo>
                    <a:pt x="23" y="1"/>
                    <a:pt x="22" y="1"/>
                    <a:pt x="22" y="1"/>
                  </a:cubicBezTo>
                  <a:cubicBezTo>
                    <a:pt x="22" y="13"/>
                    <a:pt x="24" y="26"/>
                    <a:pt x="31" y="36"/>
                  </a:cubicBezTo>
                  <a:cubicBezTo>
                    <a:pt x="31" y="36"/>
                    <a:pt x="33" y="36"/>
                    <a:pt x="33" y="35"/>
                  </a:cubicBezTo>
                  <a:cubicBezTo>
                    <a:pt x="26" y="25"/>
                    <a:pt x="24" y="12"/>
                    <a:pt x="24" y="1"/>
                  </a:cubicBezTo>
                  <a:cubicBezTo>
                    <a:pt x="24" y="0"/>
                    <a:pt x="22" y="0"/>
                    <a:pt x="22" y="1"/>
                  </a:cubicBezTo>
                  <a:cubicBezTo>
                    <a:pt x="14" y="10"/>
                    <a:pt x="7" y="21"/>
                    <a:pt x="0" y="31"/>
                  </a:cubicBezTo>
                  <a:cubicBezTo>
                    <a:pt x="0" y="32"/>
                    <a:pt x="1" y="33"/>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rot="15281405">
            <a:off x="2689699" y="4024416"/>
            <a:ext cx="1582194" cy="1019107"/>
            <a:chOff x="6584951" y="3543301"/>
            <a:chExt cx="1900237" cy="1223962"/>
          </a:xfrm>
          <a:solidFill>
            <a:srgbClr val="A6A6A6"/>
          </a:solidFill>
        </p:grpSpPr>
        <p:sp>
          <p:nvSpPr>
            <p:cNvPr id="37"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rot="6318595" flipH="1">
            <a:off x="8004151" y="4019623"/>
            <a:ext cx="1582194" cy="1019107"/>
            <a:chOff x="6584951" y="3543301"/>
            <a:chExt cx="1900237" cy="1223962"/>
          </a:xfrm>
          <a:solidFill>
            <a:srgbClr val="A6A6A6"/>
          </a:solidFill>
        </p:grpSpPr>
        <p:sp>
          <p:nvSpPr>
            <p:cNvPr id="40"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p:nvPr/>
        </p:nvGrpSpPr>
        <p:grpSpPr>
          <a:xfrm>
            <a:off x="1832966" y="1945037"/>
            <a:ext cx="2363437" cy="1999280"/>
            <a:chOff x="1832966" y="1945037"/>
            <a:chExt cx="2363437" cy="1999280"/>
          </a:xfrm>
        </p:grpSpPr>
        <p:sp>
          <p:nvSpPr>
            <p:cNvPr id="43" name="Freeform 7"/>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F7B63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Text Box 12"/>
            <p:cNvSpPr txBox="1">
              <a:spLocks noChangeArrowheads="1"/>
            </p:cNvSpPr>
            <p:nvPr/>
          </p:nvSpPr>
          <p:spPr bwMode="auto">
            <a:xfrm>
              <a:off x="2096077" y="2815951"/>
              <a:ext cx="2100326" cy="395715"/>
            </a:xfrm>
            <a:prstGeom prst="rect">
              <a:avLst/>
            </a:prstGeom>
            <a:noFill/>
            <a:ln w="9525">
              <a:noFill/>
              <a:miter lim="800000"/>
              <a:headEnd/>
              <a:tailEnd/>
            </a:ln>
            <a:effectLst/>
          </p:spPr>
          <p:txBody>
            <a:bodyPr wrap="square" lIns="87089" tIns="43544" rIns="87089" bIns="43544">
              <a:spAutoFit/>
            </a:bodyPr>
            <a:lstStyle/>
            <a:p>
              <a:r>
                <a:rPr lang="zh-CN" altLang="en-US" sz="2000" b="1" dirty="0">
                  <a:solidFill>
                    <a:schemeClr val="accent4">
                      <a:lumMod val="75000"/>
                    </a:schemeClr>
                  </a:solidFill>
                  <a:latin typeface="幼圆" panose="02010509060101010101" pitchFamily="49" charset="-122"/>
                  <a:ea typeface="幼圆" panose="02010509060101010101" pitchFamily="49" charset="-122"/>
                </a:rPr>
                <a:t>机器人持久性</a:t>
              </a:r>
            </a:p>
          </p:txBody>
        </p:sp>
      </p:grpSp>
      <p:grpSp>
        <p:nvGrpSpPr>
          <p:cNvPr id="45" name="组合 44"/>
          <p:cNvGrpSpPr/>
          <p:nvPr/>
        </p:nvGrpSpPr>
        <p:grpSpPr>
          <a:xfrm>
            <a:off x="4966629" y="1921790"/>
            <a:ext cx="2281403" cy="1999280"/>
            <a:chOff x="4966629" y="1921790"/>
            <a:chExt cx="2281403" cy="1999280"/>
          </a:xfrm>
        </p:grpSpPr>
        <p:sp>
          <p:nvSpPr>
            <p:cNvPr id="46" name="Freeform 7"/>
            <p:cNvSpPr>
              <a:spLocks noEditPoints="1"/>
            </p:cNvSpPr>
            <p:nvPr/>
          </p:nvSpPr>
          <p:spPr bwMode="auto">
            <a:xfrm flipH="1" flipV="1">
              <a:off x="4966629" y="1921790"/>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FF3E3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Text Box 12"/>
            <p:cNvSpPr txBox="1">
              <a:spLocks noChangeArrowheads="1"/>
            </p:cNvSpPr>
            <p:nvPr/>
          </p:nvSpPr>
          <p:spPr bwMode="auto">
            <a:xfrm>
              <a:off x="5075817" y="2432805"/>
              <a:ext cx="2100326" cy="1319045"/>
            </a:xfrm>
            <a:prstGeom prst="rect">
              <a:avLst/>
            </a:prstGeom>
            <a:noFill/>
            <a:ln w="9525">
              <a:noFill/>
              <a:miter lim="800000"/>
              <a:headEnd/>
              <a:tailEnd/>
            </a:ln>
            <a:effectLst/>
          </p:spPr>
          <p:txBody>
            <a:bodyPr wrap="square" lIns="87089" tIns="43544" rIns="87089" bIns="43544">
              <a:spAutoFit/>
            </a:bodyPr>
            <a:lstStyle/>
            <a:p>
              <a:pPr algn="just">
                <a:defRPr/>
              </a:pPr>
              <a:r>
                <a:rPr lang="zh-CN" altLang="en-US" sz="2000" b="1" dirty="0">
                  <a:solidFill>
                    <a:srgbClr val="C00000"/>
                  </a:solidFill>
                  <a:latin typeface="幼圆" panose="02010509060101010101" pitchFamily="49" charset="-122"/>
                  <a:ea typeface="幼圆" panose="02010509060101010101" pitchFamily="49" charset="-122"/>
                </a:rPr>
                <a:t>激发儿童的学习兴趣（又能玩又能学英语）</a:t>
              </a:r>
            </a:p>
            <a:p>
              <a:pPr algn="just">
                <a:defRPr/>
              </a:pPr>
              <a:endParaRPr lang="zh-CN" altLang="en-US" sz="2000" b="1" kern="0" dirty="0">
                <a:solidFill>
                  <a:srgbClr val="C00000"/>
                </a:solidFill>
                <a:latin typeface="幼圆" panose="02010509060101010101" pitchFamily="49" charset="-122"/>
                <a:ea typeface="幼圆" panose="02010509060101010101" pitchFamily="49" charset="-122"/>
              </a:endParaRPr>
            </a:p>
          </p:txBody>
        </p:sp>
      </p:grpSp>
      <p:grpSp>
        <p:nvGrpSpPr>
          <p:cNvPr id="48" name="组合 47"/>
          <p:cNvGrpSpPr/>
          <p:nvPr/>
        </p:nvGrpSpPr>
        <p:grpSpPr>
          <a:xfrm>
            <a:off x="8100292" y="1945037"/>
            <a:ext cx="2281403" cy="1999280"/>
            <a:chOff x="8100292" y="1945037"/>
            <a:chExt cx="2281403" cy="1999280"/>
          </a:xfrm>
        </p:grpSpPr>
        <p:sp>
          <p:nvSpPr>
            <p:cNvPr id="49" name="Freeform 7"/>
            <p:cNvSpPr>
              <a:spLocks noEditPoints="1"/>
            </p:cNvSpPr>
            <p:nvPr/>
          </p:nvSpPr>
          <p:spPr bwMode="auto">
            <a:xfrm flipH="1" flipV="1">
              <a:off x="8100292"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76AAD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Text Box 12"/>
            <p:cNvSpPr txBox="1">
              <a:spLocks noChangeArrowheads="1"/>
            </p:cNvSpPr>
            <p:nvPr/>
          </p:nvSpPr>
          <p:spPr bwMode="auto">
            <a:xfrm>
              <a:off x="8221451" y="2662062"/>
              <a:ext cx="2100326" cy="703492"/>
            </a:xfrm>
            <a:prstGeom prst="rect">
              <a:avLst/>
            </a:prstGeom>
            <a:noFill/>
            <a:ln w="9525">
              <a:noFill/>
              <a:miter lim="800000"/>
              <a:headEnd/>
              <a:tailEnd/>
            </a:ln>
            <a:effectLst/>
          </p:spPr>
          <p:txBody>
            <a:bodyPr wrap="square" lIns="87089" tIns="43544" rIns="87089" bIns="43544">
              <a:spAutoFit/>
            </a:bodyPr>
            <a:lstStyle/>
            <a:p>
              <a:pPr algn="just">
                <a:defRPr/>
              </a:pPr>
              <a:r>
                <a:rPr lang="zh-CN" altLang="en-US" sz="2000" b="1" dirty="0">
                  <a:solidFill>
                    <a:srgbClr val="0070C0"/>
                  </a:solidFill>
                  <a:latin typeface="幼圆" panose="02010509060101010101" pitchFamily="49" charset="-122"/>
                  <a:ea typeface="幼圆" panose="02010509060101010101" pitchFamily="49" charset="-122"/>
                </a:rPr>
                <a:t>方便使用（直接说就可以）</a:t>
              </a:r>
              <a:endParaRPr lang="zh-CN" altLang="en-US" sz="2000" b="1" kern="0" dirty="0">
                <a:solidFill>
                  <a:srgbClr val="0070C0"/>
                </a:solidFill>
                <a:latin typeface="幼圆" panose="02010509060101010101" pitchFamily="49" charset="-122"/>
                <a:ea typeface="幼圆" panose="02010509060101010101" pitchFamily="49" charset="-122"/>
              </a:endParaRPr>
            </a:p>
          </p:txBody>
        </p:sp>
      </p:grpSp>
      <p:grpSp>
        <p:nvGrpSpPr>
          <p:cNvPr id="51" name="组合 50"/>
          <p:cNvGrpSpPr/>
          <p:nvPr/>
        </p:nvGrpSpPr>
        <p:grpSpPr>
          <a:xfrm>
            <a:off x="3225881" y="5541379"/>
            <a:ext cx="5762898" cy="1116018"/>
            <a:chOff x="3225881" y="5541379"/>
            <a:chExt cx="5762898" cy="1116018"/>
          </a:xfrm>
        </p:grpSpPr>
        <p:sp>
          <p:nvSpPr>
            <p:cNvPr id="76"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rgbClr val="70AD47"/>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Text Box 21"/>
            <p:cNvSpPr txBox="1">
              <a:spLocks noChangeArrowheads="1"/>
            </p:cNvSpPr>
            <p:nvPr/>
          </p:nvSpPr>
          <p:spPr bwMode="auto">
            <a:xfrm>
              <a:off x="3644091" y="5774985"/>
              <a:ext cx="5047386" cy="648805"/>
            </a:xfrm>
            <a:prstGeom prst="rect">
              <a:avLst/>
            </a:prstGeom>
            <a:noFill/>
            <a:ln w="9525">
              <a:noFill/>
              <a:miter lim="800000"/>
              <a:headEnd/>
              <a:tailEnd/>
            </a:ln>
            <a:effectLst/>
          </p:spPr>
          <p:txBody>
            <a:bodyPr wrap="square" lIns="93890" tIns="46945" rIns="93890" bIns="46945">
              <a:spAutoFit/>
            </a:bodyPr>
            <a:lstStyle/>
            <a:p>
              <a:pPr algn="ctr">
                <a:defRPr/>
              </a:pPr>
              <a:r>
                <a:rPr lang="zh-CN" altLang="en-US" sz="3600" kern="0" dirty="0">
                  <a:solidFill>
                    <a:srgbClr val="70AD47"/>
                  </a:solidFill>
                  <a:ea typeface="微软雅黑" pitchFamily="34" charset="-122"/>
                </a:rPr>
                <a:t>悟空机器人翻译的优点</a:t>
              </a:r>
            </a:p>
          </p:txBody>
        </p:sp>
      </p:grpSp>
    </p:spTree>
    <p:extLst>
      <p:ext uri="{BB962C8B-B14F-4D97-AF65-F5344CB8AC3E}">
        <p14:creationId xmlns:p14="http://schemas.microsoft.com/office/powerpoint/2010/main" val="1186806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50" fill="hold"/>
                                        <p:tgtEl>
                                          <p:spTgt spid="42"/>
                                        </p:tgtEl>
                                        <p:attrNameLst>
                                          <p:attrName>ppt_x</p:attrName>
                                        </p:attrNameLst>
                                      </p:cBhvr>
                                      <p:tavLst>
                                        <p:tav tm="0">
                                          <p:val>
                                            <p:strVal val="#ppt_x"/>
                                          </p:val>
                                        </p:tav>
                                        <p:tav tm="100000">
                                          <p:val>
                                            <p:strVal val="#ppt_x"/>
                                          </p:val>
                                        </p:tav>
                                      </p:tavLst>
                                    </p:anim>
                                    <p:anim calcmode="lin" valueType="num">
                                      <p:cBhvr additive="base">
                                        <p:cTn id="8" dur="75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decel="36000"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750" fill="hold"/>
                                        <p:tgtEl>
                                          <p:spTgt spid="45"/>
                                        </p:tgtEl>
                                        <p:attrNameLst>
                                          <p:attrName>ppt_x</p:attrName>
                                        </p:attrNameLst>
                                      </p:cBhvr>
                                      <p:tavLst>
                                        <p:tav tm="0">
                                          <p:val>
                                            <p:strVal val="#ppt_x"/>
                                          </p:val>
                                        </p:tav>
                                        <p:tav tm="100000">
                                          <p:val>
                                            <p:strVal val="#ppt_x"/>
                                          </p:val>
                                        </p:tav>
                                      </p:tavLst>
                                    </p:anim>
                                    <p:anim calcmode="lin" valueType="num">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decel="36000" fill="hold" nodeType="withEffect">
                                  <p:stCondLst>
                                    <p:cond delay="50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750" fill="hold"/>
                                        <p:tgtEl>
                                          <p:spTgt spid="48"/>
                                        </p:tgtEl>
                                        <p:attrNameLst>
                                          <p:attrName>ppt_x</p:attrName>
                                        </p:attrNameLst>
                                      </p:cBhvr>
                                      <p:tavLst>
                                        <p:tav tm="0">
                                          <p:val>
                                            <p:strVal val="#ppt_x"/>
                                          </p:val>
                                        </p:tav>
                                        <p:tav tm="100000">
                                          <p:val>
                                            <p:strVal val="#ppt_x"/>
                                          </p:val>
                                        </p:tav>
                                      </p:tavLst>
                                    </p:anim>
                                    <p:anim calcmode="lin" valueType="num">
                                      <p:cBhvr additive="base">
                                        <p:cTn id="16" dur="750" fill="hold"/>
                                        <p:tgtEl>
                                          <p:spTgt spid="48"/>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1"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par>
                                <p:cTn id="24" presetID="22" presetClass="entr" presetSubtype="1"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childTnLst>
                          </p:cTn>
                        </p:par>
                        <p:par>
                          <p:cTn id="27" fill="hold">
                            <p:stCondLst>
                              <p:cond delay="1750"/>
                            </p:stCondLst>
                            <p:childTnLst>
                              <p:par>
                                <p:cTn id="28" presetID="16" presetClass="entr" presetSubtype="37"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barn(outVertical)">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2" y="122261"/>
            <a:ext cx="3278462" cy="830997"/>
          </a:xfrm>
          <a:prstGeom prst="rect">
            <a:avLst/>
          </a:prstGeom>
          <a:noFill/>
          <a:effectLst/>
        </p:spPr>
        <p:txBody>
          <a:bodyPr wrap="none" rtlCol="0">
            <a:spAutoFit/>
          </a:bodyPr>
          <a:lstStyle/>
          <a:p>
            <a:r>
              <a:rPr lang="zh-CN" altLang="en-US" sz="4800" b="1" dirty="0">
                <a:solidFill>
                  <a:schemeClr val="tx1">
                    <a:lumMod val="75000"/>
                    <a:lumOff val="25000"/>
                  </a:schemeClr>
                </a:solidFill>
                <a:latin typeface="幼圆" panose="02010509060101010101" pitchFamily="49" charset="-122"/>
                <a:ea typeface="幼圆" panose="02010509060101010101" pitchFamily="49" charset="-122"/>
              </a:rPr>
              <a:t>翻译小能手</a:t>
            </a: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E08C057-D0CD-4B40-B899-9971B521314A}"/>
              </a:ext>
            </a:extLst>
          </p:cNvPr>
          <p:cNvGrpSpPr/>
          <p:nvPr/>
        </p:nvGrpSpPr>
        <p:grpSpPr>
          <a:xfrm>
            <a:off x="1199802" y="1182745"/>
            <a:ext cx="9854177" cy="4085953"/>
            <a:chOff x="1296679" y="1825423"/>
            <a:chExt cx="9854177" cy="4085953"/>
          </a:xfrm>
        </p:grpSpPr>
        <p:grpSp>
          <p:nvGrpSpPr>
            <p:cNvPr id="32" name="组合 31"/>
            <p:cNvGrpSpPr/>
            <p:nvPr/>
          </p:nvGrpSpPr>
          <p:grpSpPr>
            <a:xfrm>
              <a:off x="1296679" y="1825423"/>
              <a:ext cx="1431925" cy="1168401"/>
              <a:chOff x="6183313" y="1962150"/>
              <a:chExt cx="1431925" cy="1168401"/>
            </a:xfrm>
            <a:solidFill>
              <a:srgbClr val="F7B63E"/>
            </a:solidFill>
          </p:grpSpPr>
          <p:sp>
            <p:nvSpPr>
              <p:cNvPr id="33"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1306897" y="3072588"/>
              <a:ext cx="1431925" cy="1324587"/>
              <a:chOff x="6193532" y="1578951"/>
              <a:chExt cx="1431925" cy="1324587"/>
            </a:xfrm>
            <a:solidFill>
              <a:srgbClr val="FF3E3E"/>
            </a:solidFill>
          </p:grpSpPr>
          <p:sp>
            <p:nvSpPr>
              <p:cNvPr id="39" name="Freeform 5"/>
              <p:cNvSpPr>
                <a:spLocks noEditPoints="1"/>
              </p:cNvSpPr>
              <p:nvPr/>
            </p:nvSpPr>
            <p:spPr bwMode="auto">
              <a:xfrm>
                <a:off x="6193532" y="1578951"/>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1302552" y="4396331"/>
              <a:ext cx="1431925" cy="1515045"/>
              <a:chOff x="6193533" y="1388493"/>
              <a:chExt cx="1431925" cy="1515045"/>
            </a:xfrm>
            <a:solidFill>
              <a:srgbClr val="92D050"/>
            </a:solidFill>
          </p:grpSpPr>
          <p:sp>
            <p:nvSpPr>
              <p:cNvPr id="45" name="Freeform 5"/>
              <p:cNvSpPr>
                <a:spLocks noEditPoints="1"/>
              </p:cNvSpPr>
              <p:nvPr/>
            </p:nvSpPr>
            <p:spPr bwMode="auto">
              <a:xfrm>
                <a:off x="6193533" y="1388493"/>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6"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0" name="文本框 4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271776" y="2010650"/>
              <a:ext cx="7879080" cy="461665"/>
            </a:xfrm>
            <a:prstGeom prst="rect">
              <a:avLst/>
            </a:prstGeom>
            <a:noFill/>
            <a:effectLst/>
          </p:spPr>
          <p:txBody>
            <a:bodyPr wrap="none" rtlCol="0">
              <a:spAutoFit/>
            </a:bodyPr>
            <a:lstStyle/>
            <a:p>
              <a:r>
                <a:rPr lang="zh-CN" altLang="en-US" sz="2400" b="1" dirty="0">
                  <a:latin typeface="幼圆" panose="02010509060101010101" pitchFamily="49" charset="-122"/>
                  <a:ea typeface="幼圆" panose="02010509060101010101" pitchFamily="49" charset="-122"/>
                </a:rPr>
                <a:t>将词变成句子说出中文后可以明确的改变说出准确英文；</a:t>
              </a:r>
            </a:p>
          </p:txBody>
        </p:sp>
        <p:sp>
          <p:nvSpPr>
            <p:cNvPr id="51" name="文本框 5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271776" y="3322041"/>
              <a:ext cx="4493538" cy="461665"/>
            </a:xfrm>
            <a:prstGeom prst="rect">
              <a:avLst/>
            </a:prstGeom>
            <a:noFill/>
            <a:effectLst/>
          </p:spPr>
          <p:txBody>
            <a:bodyPr wrap="none" rtlCol="0">
              <a:spAutoFit/>
            </a:bodyPr>
            <a:lstStyle/>
            <a:p>
              <a:r>
                <a:rPr lang="zh-CN" altLang="en-US" sz="2400" b="1" dirty="0">
                  <a:latin typeface="幼圆" panose="02010509060101010101" pitchFamily="49" charset="-122"/>
                  <a:ea typeface="幼圆" panose="02010509060101010101" pitchFamily="49" charset="-122"/>
                </a:rPr>
                <a:t>可以更好地表明中文的原有意思</a:t>
              </a:r>
            </a:p>
          </p:txBody>
        </p:sp>
        <p:sp>
          <p:nvSpPr>
            <p:cNvPr id="76" name="文本框 7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271776" y="4596819"/>
              <a:ext cx="5753498" cy="461665"/>
            </a:xfrm>
            <a:prstGeom prst="rect">
              <a:avLst/>
            </a:prstGeom>
            <a:noFill/>
            <a:effectLst/>
          </p:spPr>
          <p:txBody>
            <a:bodyPr wrap="none" rtlCol="0">
              <a:spAutoFit/>
            </a:bodyPr>
            <a:lstStyle/>
            <a:p>
              <a:r>
                <a:rPr lang="zh-CN" altLang="en-US" sz="2400" b="1" dirty="0">
                  <a:latin typeface="幼圆" panose="02010509060101010101" pitchFamily="49" charset="-122"/>
                  <a:ea typeface="幼圆" panose="02010509060101010101" pitchFamily="49" charset="-122"/>
                </a:rPr>
                <a:t>将一些网络用语可以以英文形式表达出来</a:t>
              </a:r>
            </a:p>
          </p:txBody>
        </p:sp>
      </p:grpSp>
      <p:sp>
        <p:nvSpPr>
          <p:cNvPr id="80" name="Freeform 5">
            <a:extLst>
              <a:ext uri="{FF2B5EF4-FFF2-40B4-BE49-F238E27FC236}">
                <a16:creationId xmlns:a16="http://schemas.microsoft.com/office/drawing/2014/main" id="{D9A2299F-996F-449F-916E-2B8B9907F04C}"/>
              </a:ext>
            </a:extLst>
          </p:cNvPr>
          <p:cNvSpPr>
            <a:spLocks noEditPoints="1"/>
          </p:cNvSpPr>
          <p:nvPr/>
        </p:nvSpPr>
        <p:spPr bwMode="auto">
          <a:xfrm>
            <a:off x="1205675" y="5035229"/>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76AADB"/>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81" name="文本框 8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193B56AB-6A1D-4B41-89DF-6F0847981FDD}"/>
              </a:ext>
            </a:extLst>
          </p:cNvPr>
          <p:cNvSpPr txBox="1"/>
          <p:nvPr/>
        </p:nvSpPr>
        <p:spPr>
          <a:xfrm>
            <a:off x="3174899" y="5203930"/>
            <a:ext cx="7621621" cy="830997"/>
          </a:xfrm>
          <a:prstGeom prst="rect">
            <a:avLst/>
          </a:prstGeom>
          <a:noFill/>
          <a:effectLst/>
        </p:spPr>
        <p:txBody>
          <a:bodyPr wrap="square" rtlCol="0">
            <a:spAutoFit/>
          </a:bodyPr>
          <a:lstStyle/>
          <a:p>
            <a:r>
              <a:rPr lang="zh-CN" altLang="en-US" sz="2400" b="1" dirty="0">
                <a:latin typeface="幼圆" panose="02010509060101010101" pitchFamily="49" charset="-122"/>
                <a:ea typeface="幼圆" panose="02010509060101010101" pitchFamily="49" charset="-122"/>
              </a:rPr>
              <a:t>通过不断地更新完善最终会实现不用手机或者电脑进行网络翻译，智能机器人终将会替代它。</a:t>
            </a:r>
          </a:p>
        </p:txBody>
      </p:sp>
    </p:spTree>
    <p:extLst>
      <p:ext uri="{BB962C8B-B14F-4D97-AF65-F5344CB8AC3E}">
        <p14:creationId xmlns:p14="http://schemas.microsoft.com/office/powerpoint/2010/main" val="1056995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小人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463</Words>
  <Application>Microsoft Office PowerPoint</Application>
  <PresentationFormat>宽屏</PresentationFormat>
  <Paragraphs>68</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方正静蕾简体</vt:lpstr>
      <vt:lpstr>华文隶书</vt:lpstr>
      <vt:lpstr>微软雅黑</vt:lpstr>
      <vt:lpstr>幼圆</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yusong</cp:lastModifiedBy>
  <cp:revision>42</cp:revision>
  <dcterms:created xsi:type="dcterms:W3CDTF">2017-04-05T03:07:45Z</dcterms:created>
  <dcterms:modified xsi:type="dcterms:W3CDTF">2019-10-15T09:44:58Z</dcterms:modified>
</cp:coreProperties>
</file>