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60" r:id="rId2"/>
    <p:sldId id="263" r:id="rId3"/>
    <p:sldId id="261" r:id="rId4"/>
    <p:sldId id="262" r:id="rId5"/>
    <p:sldId id="264" r:id="rId6"/>
    <p:sldId id="265" r:id="rId7"/>
    <p:sldId id="266" r:id="rId8"/>
    <p:sldId id="267" r:id="rId9"/>
    <p:sldId id="269" r:id="rId10"/>
    <p:sldId id="268" r:id="rId11"/>
    <p:sldId id="256" r:id="rId12"/>
    <p:sldId id="257" r:id="rId13"/>
    <p:sldId id="258" r:id="rId14"/>
    <p:sldId id="25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BEB753E5-9D12-4350-84F5-9FF1603DE06C}">
          <p14:sldIdLst>
            <p14:sldId id="260"/>
            <p14:sldId id="263"/>
            <p14:sldId id="261"/>
            <p14:sldId id="262"/>
            <p14:sldId id="264"/>
            <p14:sldId id="265"/>
            <p14:sldId id="266"/>
            <p14:sldId id="267"/>
            <p14:sldId id="269"/>
            <p14:sldId id="268"/>
            <p14:sldId id="256"/>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6" d="100"/>
          <a:sy n="86" d="100"/>
        </p:scale>
        <p:origin x="614"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2019/9/25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2019/9/25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2019/9/25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2019/9/25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2019/9/25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2019/9/25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2019/9/25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2019/9/25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2019/9/25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2019/9/25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2019/9/25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2019/9/25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2019/9/25</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F6DA4C-54E9-4B03-8028-7874D66807F2}"/>
              </a:ext>
            </a:extLst>
          </p:cNvPr>
          <p:cNvSpPr>
            <a:spLocks noGrp="1"/>
          </p:cNvSpPr>
          <p:nvPr>
            <p:ph type="ctrTitle"/>
          </p:nvPr>
        </p:nvSpPr>
        <p:spPr/>
        <p:txBody>
          <a:bodyPr/>
          <a:lstStyle/>
          <a:p>
            <a:r>
              <a:rPr lang="zh-CN" altLang="en-US" dirty="0"/>
              <a:t>悟空小家教</a:t>
            </a:r>
          </a:p>
        </p:txBody>
      </p:sp>
    </p:spTree>
    <p:extLst>
      <p:ext uri="{BB962C8B-B14F-4D97-AF65-F5344CB8AC3E}">
        <p14:creationId xmlns:p14="http://schemas.microsoft.com/office/powerpoint/2010/main" val="154014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D3CE36C-5B8E-4A9F-8C7D-E32040C8DF0C}"/>
              </a:ext>
            </a:extLst>
          </p:cNvPr>
          <p:cNvSpPr>
            <a:spLocks noGrp="1"/>
          </p:cNvSpPr>
          <p:nvPr>
            <p:ph type="title"/>
          </p:nvPr>
        </p:nvSpPr>
        <p:spPr/>
        <p:txBody>
          <a:bodyPr/>
          <a:lstStyle/>
          <a:p>
            <a:r>
              <a:rPr lang="zh-CN" altLang="en-US" dirty="0"/>
              <a:t>技术难点</a:t>
            </a:r>
          </a:p>
        </p:txBody>
      </p:sp>
      <p:sp>
        <p:nvSpPr>
          <p:cNvPr id="5" name="文本占位符 4">
            <a:extLst>
              <a:ext uri="{FF2B5EF4-FFF2-40B4-BE49-F238E27FC236}">
                <a16:creationId xmlns:a16="http://schemas.microsoft.com/office/drawing/2014/main" id="{5EF7EAF0-E92B-4E3A-A9B7-8B156846141E}"/>
              </a:ext>
            </a:extLst>
          </p:cNvPr>
          <p:cNvSpPr>
            <a:spLocks noGrp="1"/>
          </p:cNvSpPr>
          <p:nvPr>
            <p:ph type="body" idx="1"/>
          </p:nvPr>
        </p:nvSpPr>
        <p:spPr/>
        <p:txBody>
          <a:bodyPr/>
          <a:lstStyle/>
          <a:p>
            <a:r>
              <a:rPr lang="en-US" altLang="zh-CN" dirty="0"/>
              <a:t>1.</a:t>
            </a:r>
            <a:r>
              <a:rPr lang="zh-CN" altLang="en-US" dirty="0"/>
              <a:t>语音识别部分*（我认为技术难点应该集中于这个点）</a:t>
            </a:r>
            <a:endParaRPr lang="en-US" altLang="zh-CN" dirty="0"/>
          </a:p>
          <a:p>
            <a:r>
              <a:rPr lang="en-US" altLang="zh-CN" dirty="0"/>
              <a:t>2.</a:t>
            </a:r>
            <a:r>
              <a:rPr lang="zh-CN" altLang="en-US" dirty="0"/>
              <a:t>翻译部分</a:t>
            </a:r>
            <a:endParaRPr lang="en-US" altLang="zh-CN" dirty="0"/>
          </a:p>
          <a:p>
            <a:r>
              <a:rPr lang="en-US" altLang="zh-CN" dirty="0"/>
              <a:t>3.</a:t>
            </a:r>
            <a:r>
              <a:rPr lang="zh-CN" altLang="en-US" dirty="0"/>
              <a:t>动作展示表演（根据已有</a:t>
            </a:r>
            <a:r>
              <a:rPr lang="en-US" altLang="zh-CN" dirty="0"/>
              <a:t>demo</a:t>
            </a:r>
          </a:p>
          <a:p>
            <a:r>
              <a:rPr lang="en-US" altLang="zh-CN" dirty="0"/>
              <a:t>4.</a:t>
            </a:r>
            <a:r>
              <a:rPr lang="zh-CN" altLang="en-US" dirty="0"/>
              <a:t>朗读（播放）指定内容</a:t>
            </a:r>
          </a:p>
        </p:txBody>
      </p:sp>
    </p:spTree>
    <p:extLst>
      <p:ext uri="{BB962C8B-B14F-4D97-AF65-F5344CB8AC3E}">
        <p14:creationId xmlns:p14="http://schemas.microsoft.com/office/powerpoint/2010/main" val="162278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92362" y="286406"/>
            <a:ext cx="10852237" cy="899167"/>
          </a:xfrm>
        </p:spPr>
        <p:txBody>
          <a:bodyPr/>
          <a:lstStyle/>
          <a:p>
            <a:r>
              <a:rPr lang="zh-CN" altLang="en-US"/>
              <a:t>有关翻译的技术难点</a:t>
            </a:r>
            <a:br>
              <a:rPr lang="zh-CN" altLang="en-US"/>
            </a:br>
            <a:endParaRPr lang="zh-CN" altLang="en-US"/>
          </a:p>
        </p:txBody>
      </p:sp>
      <p:sp>
        <p:nvSpPr>
          <p:cNvPr id="3" name="副标题 2"/>
          <p:cNvSpPr>
            <a:spLocks noGrp="1"/>
          </p:cNvSpPr>
          <p:nvPr>
            <p:ph type="subTitle" idx="1"/>
            <p:custDataLst>
              <p:tags r:id="rId3"/>
            </p:custDataLst>
          </p:nvPr>
        </p:nvSpPr>
        <p:spPr>
          <a:xfrm>
            <a:off x="669925" y="1547495"/>
            <a:ext cx="10852150" cy="2969895"/>
          </a:xfrm>
        </p:spPr>
        <p:txBody>
          <a:bodyPr/>
          <a:lstStyle/>
          <a:p>
            <a:r>
              <a:rPr lang="en-US" altLang="zh-CN"/>
              <a:t>1.</a:t>
            </a:r>
            <a:r>
              <a:rPr lang="zh-CN" altLang="en-US"/>
              <a:t>语音指令识别</a:t>
            </a:r>
          </a:p>
          <a:p>
            <a:r>
              <a:rPr lang="en-US" altLang="zh-CN"/>
              <a:t>2.</a:t>
            </a:r>
            <a:r>
              <a:rPr lang="zh-CN" altLang="en-US"/>
              <a:t>中英翻译（有道，百度，谷歌）</a:t>
            </a:r>
          </a:p>
          <a:p>
            <a:r>
              <a:rPr lang="en-US" altLang="zh-CN"/>
              <a:t>3.</a:t>
            </a:r>
            <a:r>
              <a:rPr lang="zh-CN" altLang="en-US"/>
              <a:t>语音转文字</a:t>
            </a:r>
          </a:p>
          <a:p>
            <a:r>
              <a:rPr lang="en-US" altLang="zh-CN"/>
              <a:t>4.</a:t>
            </a:r>
            <a:r>
              <a:rPr lang="zh-CN" altLang="en-US"/>
              <a:t>中文发音不标准导致翻译不正确</a:t>
            </a:r>
          </a:p>
          <a:p>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悟空机器人实现翻译的优点</a:t>
            </a:r>
          </a:p>
        </p:txBody>
      </p:sp>
      <p:sp>
        <p:nvSpPr>
          <p:cNvPr id="3" name="内容占位符 2"/>
          <p:cNvSpPr>
            <a:spLocks noGrp="1"/>
          </p:cNvSpPr>
          <p:nvPr>
            <p:ph idx="1"/>
          </p:nvPr>
        </p:nvSpPr>
        <p:spPr/>
        <p:txBody>
          <a:bodyPr/>
          <a:lstStyle/>
          <a:p>
            <a:r>
              <a:rPr lang="en-US" altLang="zh-CN"/>
              <a:t>1.</a:t>
            </a:r>
            <a:r>
              <a:t>机器人持久性</a:t>
            </a:r>
          </a:p>
          <a:p>
            <a:r>
              <a:rPr lang="en-US" altLang="zh-CN"/>
              <a:t>2.</a:t>
            </a:r>
            <a:r>
              <a:t>激发儿童的学习兴趣（又能玩又能学英语）</a:t>
            </a:r>
          </a:p>
          <a:p>
            <a:r>
              <a:rPr lang="en-US" altLang="zh-CN"/>
              <a:t>3.</a:t>
            </a:r>
            <a:r>
              <a:t>方便使用（直接说就可以）</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技术拓展</a:t>
            </a:r>
          </a:p>
        </p:txBody>
      </p:sp>
      <p:sp>
        <p:nvSpPr>
          <p:cNvPr id="3" name="内容占位符 2"/>
          <p:cNvSpPr>
            <a:spLocks noGrp="1"/>
          </p:cNvSpPr>
          <p:nvPr>
            <p:ph idx="1"/>
          </p:nvPr>
        </p:nvSpPr>
        <p:spPr/>
        <p:txBody>
          <a:bodyPr/>
          <a:lstStyle/>
          <a:p>
            <a:r>
              <a:rPr lang="zh-CN" altLang="en-US"/>
              <a:t>将词变成句子说出中文后可以明确的改变说出准确英文；</a:t>
            </a:r>
          </a:p>
          <a:p>
            <a:r>
              <a:rPr lang="zh-CN" altLang="en-US"/>
              <a:t>可以更好地表明中文的原有意思</a:t>
            </a:r>
          </a:p>
          <a:p>
            <a:r>
              <a:rPr lang="zh-CN" altLang="en-US"/>
              <a:t>将一些网络用语可以以英文形式表达出来</a:t>
            </a:r>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发展前景</a:t>
            </a:r>
          </a:p>
        </p:txBody>
      </p:sp>
      <p:sp>
        <p:nvSpPr>
          <p:cNvPr id="3" name="内容占位符 2"/>
          <p:cNvSpPr>
            <a:spLocks noGrp="1"/>
          </p:cNvSpPr>
          <p:nvPr>
            <p:ph idx="1"/>
          </p:nvPr>
        </p:nvSpPr>
        <p:spPr/>
        <p:txBody>
          <a:bodyPr/>
          <a:lstStyle/>
          <a:p>
            <a:r>
              <a:rPr lang="zh-CN" altLang="en-US"/>
              <a:t>通过不断地更新完善最终会实现不用手机或者电脑进行网络翻译，智能机器人终将会替代它。</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54D82-5F30-47EF-A83A-875727B86F7C}"/>
              </a:ext>
            </a:extLst>
          </p:cNvPr>
          <p:cNvSpPr>
            <a:spLocks noGrp="1"/>
          </p:cNvSpPr>
          <p:nvPr>
            <p:ph type="title"/>
          </p:nvPr>
        </p:nvSpPr>
        <p:spPr>
          <a:xfrm>
            <a:off x="785340" y="1136552"/>
            <a:ext cx="10852237" cy="624845"/>
          </a:xfrm>
        </p:spPr>
        <p:txBody>
          <a:bodyPr/>
          <a:lstStyle/>
          <a:p>
            <a:r>
              <a:rPr lang="zh-CN" altLang="en-US" dirty="0"/>
              <a:t>目录</a:t>
            </a:r>
          </a:p>
        </p:txBody>
      </p:sp>
      <p:sp>
        <p:nvSpPr>
          <p:cNvPr id="3" name="文本占位符 2">
            <a:extLst>
              <a:ext uri="{FF2B5EF4-FFF2-40B4-BE49-F238E27FC236}">
                <a16:creationId xmlns:a16="http://schemas.microsoft.com/office/drawing/2014/main" id="{1643D80B-26A0-49C0-A48A-8429A121048A}"/>
              </a:ext>
            </a:extLst>
          </p:cNvPr>
          <p:cNvSpPr>
            <a:spLocks noGrp="1"/>
          </p:cNvSpPr>
          <p:nvPr>
            <p:ph type="body" idx="1"/>
          </p:nvPr>
        </p:nvSpPr>
        <p:spPr>
          <a:xfrm>
            <a:off x="785335" y="1839497"/>
            <a:ext cx="10852237" cy="1077985"/>
          </a:xfrm>
        </p:spPr>
        <p:txBody>
          <a:bodyPr/>
          <a:lstStyle/>
          <a:p>
            <a:r>
              <a:rPr lang="en-US" altLang="zh-CN" dirty="0"/>
              <a:t>1</a:t>
            </a:r>
            <a:r>
              <a:rPr lang="zh-CN" altLang="en-US" dirty="0"/>
              <a:t>、产品介绍 </a:t>
            </a:r>
            <a:endParaRPr lang="en-US" altLang="zh-CN" dirty="0"/>
          </a:p>
          <a:p>
            <a:r>
              <a:rPr lang="en-US" altLang="zh-CN" dirty="0"/>
              <a:t>2</a:t>
            </a:r>
            <a:r>
              <a:rPr lang="zh-CN" altLang="en-US" dirty="0"/>
              <a:t>、功能介绍</a:t>
            </a:r>
            <a:endParaRPr lang="en-US" altLang="zh-CN" dirty="0"/>
          </a:p>
          <a:p>
            <a:r>
              <a:rPr lang="en-US" altLang="zh-CN" dirty="0"/>
              <a:t>3</a:t>
            </a:r>
            <a:r>
              <a:rPr lang="zh-CN" altLang="en-US" dirty="0"/>
              <a:t>、模块实现</a:t>
            </a:r>
            <a:endParaRPr lang="en-US" altLang="zh-CN" dirty="0"/>
          </a:p>
          <a:p>
            <a:r>
              <a:rPr lang="en-US" altLang="zh-CN" dirty="0"/>
              <a:t>3</a:t>
            </a:r>
            <a:r>
              <a:rPr lang="zh-CN" altLang="en-US" dirty="0"/>
              <a:t>、技术难点</a:t>
            </a:r>
            <a:endParaRPr lang="en-US" altLang="zh-CN" dirty="0"/>
          </a:p>
          <a:p>
            <a:endParaRPr lang="zh-CN" altLang="en-US" dirty="0"/>
          </a:p>
        </p:txBody>
      </p:sp>
    </p:spTree>
    <p:extLst>
      <p:ext uri="{BB962C8B-B14F-4D97-AF65-F5344CB8AC3E}">
        <p14:creationId xmlns:p14="http://schemas.microsoft.com/office/powerpoint/2010/main" val="74479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D3CE36C-5B8E-4A9F-8C7D-E32040C8DF0C}"/>
              </a:ext>
            </a:extLst>
          </p:cNvPr>
          <p:cNvSpPr>
            <a:spLocks noGrp="1"/>
          </p:cNvSpPr>
          <p:nvPr>
            <p:ph type="title"/>
          </p:nvPr>
        </p:nvSpPr>
        <p:spPr/>
        <p:txBody>
          <a:bodyPr/>
          <a:lstStyle/>
          <a:p>
            <a:r>
              <a:rPr lang="zh-CN" altLang="en-US" dirty="0"/>
              <a:t>产品介绍</a:t>
            </a:r>
          </a:p>
        </p:txBody>
      </p:sp>
      <p:sp>
        <p:nvSpPr>
          <p:cNvPr id="5" name="文本占位符 4">
            <a:extLst>
              <a:ext uri="{FF2B5EF4-FFF2-40B4-BE49-F238E27FC236}">
                <a16:creationId xmlns:a16="http://schemas.microsoft.com/office/drawing/2014/main" id="{5EF7EAF0-E92B-4E3A-A9B7-8B156846141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566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05662-6A84-48B9-8423-68079C6E1FA2}"/>
              </a:ext>
            </a:extLst>
          </p:cNvPr>
          <p:cNvSpPr>
            <a:spLocks noGrp="1"/>
          </p:cNvSpPr>
          <p:nvPr>
            <p:ph type="title"/>
          </p:nvPr>
        </p:nvSpPr>
        <p:spPr/>
        <p:txBody>
          <a:bodyPr/>
          <a:lstStyle/>
          <a:p>
            <a:r>
              <a:rPr lang="zh-CN" altLang="en-US" dirty="0"/>
              <a:t>产品介绍</a:t>
            </a:r>
          </a:p>
        </p:txBody>
      </p:sp>
      <p:sp>
        <p:nvSpPr>
          <p:cNvPr id="3" name="内容占位符 2">
            <a:extLst>
              <a:ext uri="{FF2B5EF4-FFF2-40B4-BE49-F238E27FC236}">
                <a16:creationId xmlns:a16="http://schemas.microsoft.com/office/drawing/2014/main" id="{7E1F268F-64F5-445A-BDEE-8478E156994A}"/>
              </a:ext>
            </a:extLst>
          </p:cNvPr>
          <p:cNvSpPr>
            <a:spLocks noGrp="1"/>
          </p:cNvSpPr>
          <p:nvPr>
            <p:ph idx="1"/>
          </p:nvPr>
        </p:nvSpPr>
        <p:spPr>
          <a:xfrm>
            <a:off x="669882" y="1313755"/>
            <a:ext cx="10852237" cy="5041355"/>
          </a:xfrm>
        </p:spPr>
        <p:txBody>
          <a:bodyPr/>
          <a:lstStyle/>
          <a:p>
            <a:pPr marL="0" indent="0">
              <a:buNone/>
            </a:pPr>
            <a:r>
              <a:rPr lang="en-US" altLang="zh-CN" dirty="0"/>
              <a:t>     </a:t>
            </a:r>
            <a:r>
              <a:rPr lang="zh-CN" altLang="en-US" dirty="0"/>
              <a:t>本项目开发的产品为一个针对幼儿园至小学低龄阶段小孩的家教小机器人，凭借悟空机器人外形的可爱，拉近与小孩子之间的距离，在陪伴中对儿童进行早期的辅助教育。</a:t>
            </a:r>
            <a:endParaRPr lang="en-US" altLang="zh-CN" dirty="0"/>
          </a:p>
          <a:p>
            <a:pPr marL="0" indent="0">
              <a:buNone/>
            </a:pPr>
            <a:r>
              <a:rPr lang="en-US" altLang="zh-CN" dirty="0"/>
              <a:t>     </a:t>
            </a:r>
            <a:r>
              <a:rPr lang="zh-CN" altLang="en-US" dirty="0"/>
              <a:t>可以实现根据语音指令进行简单动作的执行，简单的中英翻译教学，可以为小孩讲故事、念古诗，根据指令播放歌曲等功能。</a:t>
            </a:r>
          </a:p>
        </p:txBody>
      </p:sp>
    </p:spTree>
    <p:extLst>
      <p:ext uri="{BB962C8B-B14F-4D97-AF65-F5344CB8AC3E}">
        <p14:creationId xmlns:p14="http://schemas.microsoft.com/office/powerpoint/2010/main" val="237976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D3CE36C-5B8E-4A9F-8C7D-E32040C8DF0C}"/>
              </a:ext>
            </a:extLst>
          </p:cNvPr>
          <p:cNvSpPr>
            <a:spLocks noGrp="1"/>
          </p:cNvSpPr>
          <p:nvPr>
            <p:ph type="title"/>
          </p:nvPr>
        </p:nvSpPr>
        <p:spPr/>
        <p:txBody>
          <a:bodyPr/>
          <a:lstStyle/>
          <a:p>
            <a:r>
              <a:rPr lang="zh-CN" altLang="en-US" dirty="0"/>
              <a:t>功能介绍</a:t>
            </a:r>
          </a:p>
        </p:txBody>
      </p:sp>
      <p:sp>
        <p:nvSpPr>
          <p:cNvPr id="5" name="文本占位符 4">
            <a:extLst>
              <a:ext uri="{FF2B5EF4-FFF2-40B4-BE49-F238E27FC236}">
                <a16:creationId xmlns:a16="http://schemas.microsoft.com/office/drawing/2014/main" id="{5EF7EAF0-E92B-4E3A-A9B7-8B156846141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537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A5584-6B61-4436-9110-2EAAF9C819E7}"/>
              </a:ext>
            </a:extLst>
          </p:cNvPr>
          <p:cNvSpPr>
            <a:spLocks noGrp="1"/>
          </p:cNvSpPr>
          <p:nvPr>
            <p:ph type="title"/>
          </p:nvPr>
        </p:nvSpPr>
        <p:spPr/>
        <p:txBody>
          <a:bodyPr/>
          <a:lstStyle/>
          <a:p>
            <a:r>
              <a:rPr lang="zh-CN" altLang="en-US" dirty="0"/>
              <a:t>翻译小能手（大雾</a:t>
            </a:r>
          </a:p>
        </p:txBody>
      </p:sp>
      <p:sp>
        <p:nvSpPr>
          <p:cNvPr id="3" name="文本占位符 2">
            <a:extLst>
              <a:ext uri="{FF2B5EF4-FFF2-40B4-BE49-F238E27FC236}">
                <a16:creationId xmlns:a16="http://schemas.microsoft.com/office/drawing/2014/main" id="{0359F5C6-DC4E-497D-8B01-EF0484DBE5BE}"/>
              </a:ext>
            </a:extLst>
          </p:cNvPr>
          <p:cNvSpPr>
            <a:spLocks noGrp="1"/>
          </p:cNvSpPr>
          <p:nvPr>
            <p:ph type="body" idx="1"/>
          </p:nvPr>
        </p:nvSpPr>
        <p:spPr/>
        <p:txBody>
          <a:bodyPr/>
          <a:lstStyle/>
          <a:p>
            <a:r>
              <a:rPr lang="zh-CN" altLang="en-US" dirty="0"/>
              <a:t>根据语音指令进行简单的中译英翻译</a:t>
            </a:r>
            <a:endParaRPr lang="en-US" altLang="zh-CN" dirty="0"/>
          </a:p>
          <a:p>
            <a:r>
              <a:rPr lang="en-US" altLang="zh-CN" dirty="0"/>
              <a:t>//</a:t>
            </a:r>
            <a:r>
              <a:rPr lang="zh-CN" altLang="en-US" dirty="0"/>
              <a:t>具体名称后面可以改</a:t>
            </a:r>
          </a:p>
        </p:txBody>
      </p:sp>
    </p:spTree>
    <p:extLst>
      <p:ext uri="{BB962C8B-B14F-4D97-AF65-F5344CB8AC3E}">
        <p14:creationId xmlns:p14="http://schemas.microsoft.com/office/powerpoint/2010/main" val="367894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A5584-6B61-4436-9110-2EAAF9C819E7}"/>
              </a:ext>
            </a:extLst>
          </p:cNvPr>
          <p:cNvSpPr>
            <a:spLocks noGrp="1"/>
          </p:cNvSpPr>
          <p:nvPr>
            <p:ph type="title"/>
          </p:nvPr>
        </p:nvSpPr>
        <p:spPr/>
        <p:txBody>
          <a:bodyPr/>
          <a:lstStyle/>
          <a:p>
            <a:r>
              <a:rPr lang="zh-CN" altLang="en-US" dirty="0"/>
              <a:t>我是小演员</a:t>
            </a:r>
          </a:p>
        </p:txBody>
      </p:sp>
      <p:sp>
        <p:nvSpPr>
          <p:cNvPr id="3" name="文本占位符 2">
            <a:extLst>
              <a:ext uri="{FF2B5EF4-FFF2-40B4-BE49-F238E27FC236}">
                <a16:creationId xmlns:a16="http://schemas.microsoft.com/office/drawing/2014/main" id="{0359F5C6-DC4E-497D-8B01-EF0484DBE5BE}"/>
              </a:ext>
            </a:extLst>
          </p:cNvPr>
          <p:cNvSpPr>
            <a:spLocks noGrp="1"/>
          </p:cNvSpPr>
          <p:nvPr>
            <p:ph type="body" idx="1"/>
          </p:nvPr>
        </p:nvSpPr>
        <p:spPr/>
        <p:txBody>
          <a:bodyPr/>
          <a:lstStyle/>
          <a:p>
            <a:r>
              <a:rPr lang="zh-CN" altLang="en-US" dirty="0"/>
              <a:t>根据语音指令表演节目</a:t>
            </a:r>
          </a:p>
        </p:txBody>
      </p:sp>
    </p:spTree>
    <p:extLst>
      <p:ext uri="{BB962C8B-B14F-4D97-AF65-F5344CB8AC3E}">
        <p14:creationId xmlns:p14="http://schemas.microsoft.com/office/powerpoint/2010/main" val="10695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A5584-6B61-4436-9110-2EAAF9C819E7}"/>
              </a:ext>
            </a:extLst>
          </p:cNvPr>
          <p:cNvSpPr>
            <a:spLocks noGrp="1"/>
          </p:cNvSpPr>
          <p:nvPr>
            <p:ph type="title"/>
          </p:nvPr>
        </p:nvSpPr>
        <p:spPr/>
        <p:txBody>
          <a:bodyPr/>
          <a:lstStyle/>
          <a:p>
            <a:r>
              <a:rPr lang="zh-CN" altLang="en-US" dirty="0"/>
              <a:t>读你所想</a:t>
            </a:r>
          </a:p>
        </p:txBody>
      </p:sp>
      <p:sp>
        <p:nvSpPr>
          <p:cNvPr id="3" name="文本占位符 2">
            <a:extLst>
              <a:ext uri="{FF2B5EF4-FFF2-40B4-BE49-F238E27FC236}">
                <a16:creationId xmlns:a16="http://schemas.microsoft.com/office/drawing/2014/main" id="{0359F5C6-DC4E-497D-8B01-EF0484DBE5BE}"/>
              </a:ext>
            </a:extLst>
          </p:cNvPr>
          <p:cNvSpPr>
            <a:spLocks noGrp="1"/>
          </p:cNvSpPr>
          <p:nvPr>
            <p:ph type="body" idx="1"/>
          </p:nvPr>
        </p:nvSpPr>
        <p:spPr/>
        <p:txBody>
          <a:bodyPr/>
          <a:lstStyle/>
          <a:p>
            <a:r>
              <a:rPr lang="zh-CN" altLang="en-US" dirty="0"/>
              <a:t>根据语音指令播放指定故事、古诗、歌曲等</a:t>
            </a:r>
          </a:p>
        </p:txBody>
      </p:sp>
    </p:spTree>
    <p:extLst>
      <p:ext uri="{BB962C8B-B14F-4D97-AF65-F5344CB8AC3E}">
        <p14:creationId xmlns:p14="http://schemas.microsoft.com/office/powerpoint/2010/main" val="310384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D3CE36C-5B8E-4A9F-8C7D-E32040C8DF0C}"/>
              </a:ext>
            </a:extLst>
          </p:cNvPr>
          <p:cNvSpPr>
            <a:spLocks noGrp="1"/>
          </p:cNvSpPr>
          <p:nvPr>
            <p:ph type="title"/>
          </p:nvPr>
        </p:nvSpPr>
        <p:spPr/>
        <p:txBody>
          <a:bodyPr/>
          <a:lstStyle/>
          <a:p>
            <a:r>
              <a:rPr lang="zh-CN" altLang="en-US" dirty="0"/>
              <a:t>模块实现</a:t>
            </a:r>
          </a:p>
        </p:txBody>
      </p:sp>
      <p:sp>
        <p:nvSpPr>
          <p:cNvPr id="5" name="文本占位符 4">
            <a:extLst>
              <a:ext uri="{FF2B5EF4-FFF2-40B4-BE49-F238E27FC236}">
                <a16:creationId xmlns:a16="http://schemas.microsoft.com/office/drawing/2014/main" id="{5EF7EAF0-E92B-4E3A-A9B7-8B156846141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0841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319</Words>
  <Application>Microsoft Office PowerPoint</Application>
  <PresentationFormat>宽屏</PresentationFormat>
  <Paragraphs>40</Paragraphs>
  <Slides>14</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微软雅黑</vt:lpstr>
      <vt:lpstr>Arial</vt:lpstr>
      <vt:lpstr>Office 主题​​</vt:lpstr>
      <vt:lpstr>悟空小家教</vt:lpstr>
      <vt:lpstr>目录</vt:lpstr>
      <vt:lpstr>产品介绍</vt:lpstr>
      <vt:lpstr>产品介绍</vt:lpstr>
      <vt:lpstr>功能介绍</vt:lpstr>
      <vt:lpstr>翻译小能手（大雾</vt:lpstr>
      <vt:lpstr>我是小演员</vt:lpstr>
      <vt:lpstr>读你所想</vt:lpstr>
      <vt:lpstr>模块实现</vt:lpstr>
      <vt:lpstr>技术难点</vt:lpstr>
      <vt:lpstr>有关翻译的技术难点 </vt:lpstr>
      <vt:lpstr>悟空机器人实现翻译的优点</vt:lpstr>
      <vt:lpstr>技术拓展</vt:lpstr>
      <vt:lpstr>发展前景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悟空小家教</dc:title>
  <dc:creator>yusong</dc:creator>
  <cp:lastModifiedBy>刘 萱</cp:lastModifiedBy>
  <cp:revision>27</cp:revision>
  <dcterms:created xsi:type="dcterms:W3CDTF">2019-06-19T02:08:00Z</dcterms:created>
  <dcterms:modified xsi:type="dcterms:W3CDTF">2019-09-25T10:59:22Z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ies>
</file>