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50" r:id="rId2"/>
    <p:sldId id="540" r:id="rId3"/>
    <p:sldId id="430" r:id="rId4"/>
    <p:sldId id="527" r:id="rId5"/>
    <p:sldId id="529" r:id="rId6"/>
    <p:sldId id="533" r:id="rId7"/>
    <p:sldId id="548" r:id="rId8"/>
    <p:sldId id="534" r:id="rId9"/>
    <p:sldId id="544" r:id="rId10"/>
    <p:sldId id="545" r:id="rId11"/>
    <p:sldId id="547" r:id="rId12"/>
    <p:sldId id="546" r:id="rId13"/>
    <p:sldId id="535" r:id="rId14"/>
    <p:sldId id="549" r:id="rId15"/>
    <p:sldId id="53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5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8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9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4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6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7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8724" y="1041263"/>
            <a:ext cx="6885903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72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72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72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0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054646" y="1125538"/>
            <a:ext cx="1027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带有头结点的单链表</a:t>
            </a:r>
            <a:r>
              <a:rPr lang="en-US" altLang="zh-CN" sz="2400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，设计一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个高效算法</a:t>
            </a:r>
            <a:r>
              <a:rPr lang="zh-CN" altLang="en-US" sz="2400" dirty="0"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中的中间结点。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071400" y="1721307"/>
            <a:ext cx="1027683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解题思路：使用</a:t>
            </a:r>
            <a:r>
              <a:rPr lang="zh-CN" altLang="en-US" sz="2400" dirty="0">
                <a:latin typeface="Times New Roman" panose="02020603050405020304" pitchFamily="18" charset="0"/>
              </a:rPr>
              <a:t>快慢指针来解决。一个快指针，一个慢指针，快指针走两步慢指针走一步，当快指针指向结尾的时候，慢指针刚好指向中间结点。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01" y="3135945"/>
            <a:ext cx="9153841" cy="12993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快慢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大法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2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6" y="1610519"/>
            <a:ext cx="7810500" cy="3638550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快慢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大法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5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054646" y="1485578"/>
            <a:ext cx="10065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</a:rPr>
              <a:t>思考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如何在单链表中查找倒数第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个结点？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仍然可以使用快慢指针，慢指针不要动，快指针先走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步，然后两个指针一起同样的速度走，当快指针走到终点时，慢指针正好停留在倒数第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个结点。为什么呢？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因为它们之间的距离始终保持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快慢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大法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7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4886" y="264160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04224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23564" y="297672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11599" y="397554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255447" y="206164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255447" y="301459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255446" y="394797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03937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96401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92545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24" name="文本框 23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195547" y="1413570"/>
            <a:ext cx="9722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</a:rPr>
              <a:t>优点：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链表</a:t>
            </a:r>
            <a:r>
              <a:rPr lang="zh-CN" altLang="en-US" sz="2400" dirty="0">
                <a:latin typeface="Times New Roman" panose="02020603050405020304" pitchFamily="18" charset="0"/>
              </a:rPr>
              <a:t>是动态存储，不需要预先分配最大空间。插入删除不需要移动元素。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</a:rPr>
              <a:t>缺点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每次</a:t>
            </a:r>
            <a:r>
              <a:rPr lang="zh-CN" altLang="en-US" sz="2400" dirty="0">
                <a:latin typeface="Times New Roman" panose="02020603050405020304" pitchFamily="18" charset="0"/>
              </a:rPr>
              <a:t>动态分配一个结点，每个结点的地址是不连续的，需要有指针域记录下一个结点的地址，指针域需要占用一个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</a:rPr>
              <a:t>的空间，因此存储密度低（数据所占空间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</a:rPr>
              <a:t>结点所占总空间）。存取元素必须从头到尾按顺序查找，属于顺序存取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链表的优缺点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50790" y="6238106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83638" y="4635878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093511" y="1286273"/>
            <a:ext cx="1006546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单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向</a:t>
            </a:r>
            <a:r>
              <a:rPr lang="zh-CN" altLang="zh-CN" sz="2400" dirty="0">
                <a:latin typeface="Times New Roman" panose="02020603050405020304" pitchFamily="18" charset="0"/>
              </a:rPr>
              <a:t>链表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一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个</a:t>
            </a:r>
            <a:r>
              <a:rPr lang="zh-CN" altLang="zh-CN" sz="2400" dirty="0">
                <a:latin typeface="Times New Roman" panose="02020603050405020304" pitchFamily="18" charset="0"/>
              </a:rPr>
              <a:t>指针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只能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向后操作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，不可以向前操作。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双向</a:t>
            </a:r>
            <a:r>
              <a:rPr lang="zh-CN" altLang="zh-CN" sz="2400" dirty="0">
                <a:latin typeface="Times New Roman" panose="02020603050405020304" pitchFamily="18" charset="0"/>
              </a:rPr>
              <a:t>链表有两个指针，可以向前后两个方向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操作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D878CC-D853-4291-924C-0CCF2DF2FA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3"/>
          <a:stretch/>
        </p:blipFill>
        <p:spPr>
          <a:xfrm>
            <a:off x="2062758" y="2987427"/>
            <a:ext cx="7382060" cy="1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270670" y="1718108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1359172" y="1767054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D878CC-D853-4291-924C-0CCF2DF2F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3"/>
          <a:stretch/>
        </p:blipFill>
        <p:spPr>
          <a:xfrm>
            <a:off x="5027039" y="1557586"/>
            <a:ext cx="6274680" cy="11104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35789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06774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1514846" y="1794472"/>
            <a:ext cx="962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双向链表也可以采用头插法和尾插法创建，一般采用头插法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2709714"/>
            <a:ext cx="6091831" cy="24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06774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1514846" y="1794472"/>
            <a:ext cx="962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单向链表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要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个结点之前插入一个元素，则必须先找到第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。双向链表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直接</a:t>
            </a:r>
            <a:r>
              <a:rPr lang="zh-CN" altLang="zh-CN" sz="2400" dirty="0">
                <a:latin typeface="Times New Roman" panose="02020603050405020304" pitchFamily="18" charset="0"/>
              </a:rPr>
              <a:t>找到第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个结点，就可以把新结点插入到第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个结点之前。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66" y="3172901"/>
            <a:ext cx="6192688" cy="25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126654" y="1091570"/>
            <a:ext cx="735901" cy="70062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062758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382376" y="1819028"/>
            <a:ext cx="968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。单向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链表中，必须先找到第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个结点，才能把第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个结点跳过去。双向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链表直接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找到第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个结点，然后修改指针即可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8688BA-8DF7-4E52-9C53-249E3BF6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729325"/>
            <a:ext cx="6653225" cy="207979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23" name="文本框 22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循环链表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1946159"/>
            <a:ext cx="7794426" cy="1258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36" y="3659612"/>
            <a:ext cx="7805525" cy="129164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20" name="文本框 1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2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575</Words>
  <Application>Microsoft Office PowerPoint</Application>
  <PresentationFormat>自定义</PresentationFormat>
  <Paragraphs>93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191</cp:revision>
  <dcterms:created xsi:type="dcterms:W3CDTF">2015-04-23T03:04:00Z</dcterms:created>
  <dcterms:modified xsi:type="dcterms:W3CDTF">2022-01-18T08:54:20Z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