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46" r:id="rId2"/>
    <p:sldId id="547" r:id="rId3"/>
    <p:sldId id="430" r:id="rId4"/>
    <p:sldId id="527" r:id="rId5"/>
    <p:sldId id="534" r:id="rId6"/>
    <p:sldId id="541" r:id="rId7"/>
    <p:sldId id="542" r:id="rId8"/>
    <p:sldId id="543" r:id="rId9"/>
    <p:sldId id="544" r:id="rId10"/>
    <p:sldId id="545" r:id="rId11"/>
    <p:sldId id="535" r:id="rId12"/>
    <p:sldId id="536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6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0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0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5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9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52734" y="3326435"/>
            <a:ext cx="3877885" cy="64628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6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62958" y="4688277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48725" y="1068096"/>
            <a:ext cx="645905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   栈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9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1846734" y="1130894"/>
            <a:ext cx="26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栈顶</a:t>
            </a: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元素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582128" y="1781865"/>
            <a:ext cx="573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取栈顶元素和出栈不同，取栈顶元素只是把栈顶元素复制一份，栈顶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指针没变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73418E5-E0F8-47CA-840A-086FADE78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6" y="1918447"/>
            <a:ext cx="1877371" cy="3518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/>
          <a:stretch/>
        </p:blipFill>
        <p:spPr>
          <a:xfrm>
            <a:off x="2277936" y="3069754"/>
            <a:ext cx="4391278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1" y="3613026"/>
            <a:ext cx="8002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64058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291466" y="3575053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569009" y="2659975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569009" y="361292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62352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22" name="文本框 21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22369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15789" y="1231632"/>
            <a:ext cx="10369152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后进先出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 First 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线性序列被称为“栈”。栈也是一种线性表，只不过是操作受限的线性表，只能在一端进行进出操作。进出的一端被称为栈顶，另一端被称为栈底。栈可以采用顺序存储，也可以采用链式存储，分别被称为顺序栈和链栈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F219F4-2CA5-46EB-A280-C89B3D756C4E}"/>
              </a:ext>
            </a:extLst>
          </p:cNvPr>
          <p:cNvSpPr/>
          <p:nvPr/>
        </p:nvSpPr>
        <p:spPr>
          <a:xfrm>
            <a:off x="1469441" y="1329875"/>
            <a:ext cx="942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栈可以用顺序存储，也可以用链式存储。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FCED391-BF6B-4A8C-9FE3-18373B09A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133650"/>
            <a:ext cx="4793114" cy="358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6694" y="1567677"/>
            <a:ext cx="2031325" cy="47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数据结构定义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6BF6F2-2091-427F-BF34-65AEB0359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3"/>
          <a:stretch/>
        </p:blipFill>
        <p:spPr>
          <a:xfrm>
            <a:off x="2422798" y="2565698"/>
            <a:ext cx="7128792" cy="22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211239" y="1100073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648967" y="1849949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初始化一个空栈，链栈是不需要头结点的，因此只需要让栈顶指针为空即可。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48" y="3318788"/>
            <a:ext cx="5019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8" y="1053530"/>
            <a:ext cx="1118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452414" y="1648590"/>
            <a:ext cx="1000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</a:rPr>
              <a:t>入栈是将新元素结点压入栈顶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，将</a:t>
            </a:r>
            <a:r>
              <a:rPr lang="zh-CN" altLang="zh-CN" sz="2400" dirty="0">
                <a:latin typeface="Times New Roman" panose="02020603050405020304" pitchFamily="18" charset="0"/>
              </a:rPr>
              <a:t>新元素结点插入到第一个结点的前面，然后修改栈顶指针。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7B1297-663B-4B1B-8C40-906F09C91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53" y="2695690"/>
            <a:ext cx="4187401" cy="32890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925738"/>
            <a:ext cx="5159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链栈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486694" y="1601534"/>
            <a:ext cx="9937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出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栈是把</a:t>
            </a:r>
            <a:r>
              <a:rPr lang="zh-CN" altLang="zh-CN" sz="2400" dirty="0">
                <a:latin typeface="Times New Roman" panose="02020603050405020304" pitchFamily="18" charset="0"/>
              </a:rPr>
              <a:t>栈顶元素删除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，栈</a:t>
            </a:r>
            <a:r>
              <a:rPr lang="zh-CN" altLang="zh-CN" sz="2400" dirty="0">
                <a:latin typeface="Times New Roman" panose="02020603050405020304" pitchFamily="18" charset="0"/>
              </a:rPr>
              <a:t>顶指针指向下一个结点，然后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释放空间</a:t>
            </a:r>
            <a:r>
              <a:rPr lang="zh-CN" altLang="zh-CN" sz="24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F2732D-CFE5-4049-B6C1-935D092EC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85" y="2230256"/>
            <a:ext cx="4320480" cy="37517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93" y="2438689"/>
            <a:ext cx="52387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9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374</Words>
  <Application>Microsoft Office PowerPoint</Application>
  <PresentationFormat>自定义</PresentationFormat>
  <Paragraphs>74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184</cp:revision>
  <dcterms:created xsi:type="dcterms:W3CDTF">2015-04-23T03:04:00Z</dcterms:created>
  <dcterms:modified xsi:type="dcterms:W3CDTF">2022-01-18T09:03:44Z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