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51" r:id="rId2"/>
    <p:sldId id="552" r:id="rId3"/>
    <p:sldId id="430" r:id="rId4"/>
    <p:sldId id="527" r:id="rId5"/>
    <p:sldId id="537" r:id="rId6"/>
    <p:sldId id="538" r:id="rId7"/>
    <p:sldId id="531" r:id="rId8"/>
    <p:sldId id="530" r:id="rId9"/>
    <p:sldId id="542" r:id="rId10"/>
    <p:sldId id="543" r:id="rId11"/>
    <p:sldId id="545" r:id="rId12"/>
    <p:sldId id="544" r:id="rId13"/>
    <p:sldId id="541" r:id="rId14"/>
    <p:sldId id="549" r:id="rId15"/>
    <p:sldId id="547" r:id="rId16"/>
    <p:sldId id="548" r:id="rId17"/>
    <p:sldId id="550" r:id="rId18"/>
    <p:sldId id="535" r:id="rId19"/>
    <p:sldId id="536" r:id="rId20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3399FF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4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9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5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3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10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1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2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6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8725" y="1041263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  列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1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7" y="107885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649705"/>
            <a:ext cx="9391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入队时，首先将元素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所指空间，然后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Q.base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]=x;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所指空间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=(Q.rear+1)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2AD116-5E9E-421C-92EB-E04AE874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3578591"/>
            <a:ext cx="5207285" cy="2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8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先用变量保存队头元素，然后队头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Q.base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用变量记录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所指元素，</a:t>
            </a:r>
          </a:p>
          <a:p>
            <a:pPr indent="648000"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=(Q.front+1)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//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 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向后移一位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54E6D2-490F-4084-ACE9-2BA660206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8" y="3637617"/>
            <a:ext cx="6411306" cy="25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399500" y="1028665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队列长度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562436" y="1603935"/>
            <a:ext cx="9551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循环队列中到底存了多少个元素呢？循环队列中的内容实际上为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这一区间的数据元素。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0"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Q.rear-Q.front+Maxsize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CC00C4-30B6-4D7A-BD6D-C48FB016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68" y="4293890"/>
            <a:ext cx="4977244" cy="13608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F82FD2-55D7-4DE0-A9F4-4D53C3805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078497"/>
            <a:ext cx="2667074" cy="23495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AF0E84-0962-4521-ADB0-83935CD6D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02" y="4001859"/>
            <a:ext cx="2552700" cy="25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8CDBCC-3452-4166-AD0C-751D184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1413570"/>
            <a:ext cx="8312457" cy="42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2133650"/>
            <a:ext cx="5112569" cy="2173321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97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/>
          <a:stretch/>
        </p:blipFill>
        <p:spPr>
          <a:xfrm>
            <a:off x="3034866" y="2061642"/>
            <a:ext cx="6086400" cy="250507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288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061642"/>
            <a:ext cx="5638800" cy="252412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025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6093" y="1485578"/>
            <a:ext cx="7658100" cy="3126457"/>
            <a:chOff x="2686093" y="1485578"/>
            <a:chExt cx="7658100" cy="3126457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830" y="1485578"/>
              <a:ext cx="5362575" cy="17907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93" y="3573810"/>
              <a:ext cx="7658100" cy="10382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</p:spTree>
    <p:extLst>
      <p:ext uri="{BB962C8B-B14F-4D97-AF65-F5344CB8AC3E}">
        <p14:creationId xmlns:p14="http://schemas.microsoft.com/office/powerpoint/2010/main" val="30730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83219" y="265040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27257" y="36492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424993" y="268827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424992" y="362165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99140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13167" y="4581922"/>
            <a:ext cx="2130711" cy="2167675"/>
            <a:chOff x="9462496" y="1644683"/>
            <a:chExt cx="2130711" cy="2167675"/>
          </a:xfrm>
        </p:grpSpPr>
        <p:sp>
          <p:nvSpPr>
            <p:cNvPr id="24" name="文本框 23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6311" y="6306669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1198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90376" y="1181517"/>
            <a:ext cx="102199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先进先出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First Out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）的线性序列，被称为“队列”。队列也是一种线性表，只不过它是操作受限的线性表，只能在两端操作：从一端进，从另一端出。进的一端被称为队尾（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），出的一端被称为队头（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）。队列可以采用顺序存储，也可以采用链式存储。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291E345-7C73-4B1D-BE02-0812FEA0D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1723" r="7230" b="38494"/>
          <a:stretch/>
        </p:blipFill>
        <p:spPr>
          <a:xfrm>
            <a:off x="1702718" y="3857756"/>
            <a:ext cx="7488832" cy="14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6694" y="1567677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数据结构静态定义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10CDE0-7057-42C8-8935-C1414263E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2493690"/>
            <a:ext cx="7580857" cy="21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0670" y="1374530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数据结构动态定义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4E854B-749A-4A7C-AB8F-DB98A0ABA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405073"/>
            <a:ext cx="7817828" cy="22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166695" y="1387999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明明有空间，却出现了队满的情况，这种情况称为“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假溢出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32A44-4A43-4B7B-B43B-FDADEC9D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65" y="2476953"/>
            <a:ext cx="5040560" cy="16050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226E38-9AA1-40F2-89AF-AE933661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676407"/>
            <a:ext cx="4387811" cy="140556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295251" y="4632085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如何处理“假溢出”问题？</a:t>
            </a:r>
            <a:endParaRPr lang="zh-C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90775" y="110007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队空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788613"/>
            <a:ext cx="89939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循环队列队空的判定条件：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191643E-AD14-444C-A194-6E3F51C9D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2729818"/>
            <a:ext cx="5400600" cy="26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054137" y="1079952"/>
            <a:ext cx="131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788613"/>
            <a:ext cx="89939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循环队列队满的判定条件：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(Q.rear+1)%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0842AA-0E06-48F4-A35F-82A84E02F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8" y="2637706"/>
            <a:ext cx="2536843" cy="29162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72C12E-59DD-4EE5-AE10-914541502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14" y="2950426"/>
            <a:ext cx="3176354" cy="26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471</Words>
  <Application>Microsoft Office PowerPoint</Application>
  <PresentationFormat>自定义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185</cp:revision>
  <dcterms:created xsi:type="dcterms:W3CDTF">2015-04-23T03:04:00Z</dcterms:created>
  <dcterms:modified xsi:type="dcterms:W3CDTF">2022-01-18T08:59:00Z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