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44" r:id="rId2"/>
    <p:sldId id="540" r:id="rId3"/>
    <p:sldId id="430" r:id="rId4"/>
    <p:sldId id="541" r:id="rId5"/>
    <p:sldId id="537" r:id="rId6"/>
    <p:sldId id="530" r:id="rId7"/>
    <p:sldId id="531" r:id="rId8"/>
    <p:sldId id="542" r:id="rId9"/>
    <p:sldId id="532" r:id="rId10"/>
    <p:sldId id="543" r:id="rId11"/>
    <p:sldId id="533" r:id="rId12"/>
    <p:sldId id="535" r:id="rId13"/>
    <p:sldId id="536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8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7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65434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  队 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23" y="1743968"/>
            <a:ext cx="5915025" cy="426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81C9B0-8BFB-4213-854E-6DD9B0D94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34" y="5157986"/>
            <a:ext cx="5688632" cy="12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1846734" y="1130894"/>
            <a:ext cx="262684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取队头元素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486694" y="1842314"/>
            <a:ext cx="955196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队头实际上是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Q.front-&gt;next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指向的结点，即第一个数据结点，队头元素就是将该结点的数据域存储的元素。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3206576"/>
            <a:ext cx="6010275" cy="1790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ADB295-123A-4315-A6F6-99B0E055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36" y="4684135"/>
            <a:ext cx="5563721" cy="10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640582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291466" y="3575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569009" y="2659975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569009" y="361292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62352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90376" y="1181517"/>
            <a:ext cx="101453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先进先出的线性序列，被称为“队列”。队列也是一种线性表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操作受限的线性表，只能在两端操作：从一端进，从另一端出。进的一端被称为队尾（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），出的一端被称为队头（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）。队列可以采用顺序存储，也可以采用链式存储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。顺序队列看另一视频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轻松玩转队列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291E345-7C73-4B1D-BE02-0812FEA0D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1723" r="7230" b="38494"/>
          <a:stretch/>
        </p:blipFill>
        <p:spPr>
          <a:xfrm>
            <a:off x="1702718" y="3857756"/>
            <a:ext cx="7488832" cy="14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1300920"/>
            <a:ext cx="2031325" cy="47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59FC0B-2EDA-4F85-8E17-0F619DD9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2165660"/>
            <a:ext cx="6120680" cy="21405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/>
          <a:stretch/>
        </p:blipFill>
        <p:spPr>
          <a:xfrm>
            <a:off x="7477262" y="4085996"/>
            <a:ext cx="398426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1985814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198662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9" name="文本框 1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377095" y="1904823"/>
            <a:ext cx="944654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链队的初始化，创建一个头结点，头指针和尾指针指向头结点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9ED823-5F2D-4789-BDCD-45F819985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74" y="2933973"/>
            <a:ext cx="2952328" cy="1373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51" y="2931616"/>
            <a:ext cx="5019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8" y="1053530"/>
            <a:ext cx="111883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56089" y="1854245"/>
            <a:ext cx="937247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先创建一个新结点，将元素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存入该结点的数值域，然后将新结点插入队尾，尾指针后移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DA252C-ADC3-4C21-A205-BAD5AB78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3429794"/>
            <a:ext cx="8210858" cy="12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8" y="1053530"/>
            <a:ext cx="111883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DA252C-ADC3-4C21-A205-BAD5AB78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9" y="4803648"/>
            <a:ext cx="7561931" cy="11804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64" y="1941077"/>
            <a:ext cx="57626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出队相当于删除第一个数据元素，即将第一个数据元素结点跳过去，首先用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指针指向第一个数据结点，然后跳过该结点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队列中只有一个元素，删除后需要修改队尾指针。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81C9B0-8BFB-4213-854E-6DD9B0D94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3789834"/>
            <a:ext cx="6604100" cy="140460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6" name="文本框 1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411</Words>
  <Application>Microsoft Office PowerPoint</Application>
  <PresentationFormat>自定义</PresentationFormat>
  <Paragraphs>82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184</cp:revision>
  <dcterms:created xsi:type="dcterms:W3CDTF">2015-04-23T03:04:00Z</dcterms:created>
  <dcterms:modified xsi:type="dcterms:W3CDTF">2022-01-18T09:00:43Z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