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58" r:id="rId2"/>
    <p:sldId id="540" r:id="rId3"/>
    <p:sldId id="430" r:id="rId4"/>
    <p:sldId id="541" r:id="rId5"/>
    <p:sldId id="557" r:id="rId6"/>
    <p:sldId id="556" r:id="rId7"/>
    <p:sldId id="555" r:id="rId8"/>
    <p:sldId id="549" r:id="rId9"/>
    <p:sldId id="550" r:id="rId10"/>
    <p:sldId id="551" r:id="rId11"/>
    <p:sldId id="552" r:id="rId12"/>
    <p:sldId id="553" r:id="rId13"/>
    <p:sldId id="554" r:id="rId14"/>
    <p:sldId id="536" r:id="rId15"/>
  </p:sldIdLst>
  <p:sldSz cx="12190413" cy="6859588"/>
  <p:notesSz cx="6858000" cy="9144000"/>
  <p:custDataLst>
    <p:tags r:id="rId18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3399FF"/>
    <a:srgbClr val="0033CC"/>
    <a:srgbClr val="0066FF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87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00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8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27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389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7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7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9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7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267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9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52734" y="3326435"/>
            <a:ext cx="3877885" cy="64628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6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62958" y="4688277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20732" y="1041263"/>
            <a:ext cx="645905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二叉树转换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68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树转换二叉树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781244" y="1134542"/>
            <a:ext cx="106382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转换为二叉树的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秘诀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：长子当作左孩子，兄弟关系向右斜。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2098233"/>
            <a:ext cx="7561158" cy="310947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135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二叉树还原树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854274" y="1117952"/>
            <a:ext cx="9858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还原树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为的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秘诀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：左孩子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长子，右斜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线为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兄弟。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2205658"/>
            <a:ext cx="8065420" cy="32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6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森林转换二叉树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854274" y="974895"/>
            <a:ext cx="106119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把森林中的每棵树的树根看作兄弟关系，把森林中的每一棵树转换成二叉树，然后把每棵树的根节点连接在右斜线上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17" y="2537406"/>
            <a:ext cx="8064896" cy="30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二叉树还原森林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4" y="2425270"/>
            <a:ext cx="8352928" cy="32510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910630" y="1040275"/>
            <a:ext cx="107135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还原森林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秘诀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：右斜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线上每个节点为一棵树的根，将每棵二叉树转换为树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8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685536" y="1023884"/>
            <a:ext cx="108296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树是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）个节点的有限集合，当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=0</a:t>
            </a:r>
            <a:r>
              <a:rPr lang="zh-CN" altLang="en-US" sz="2800" dirty="0">
                <a:latin typeface="Times New Roman" panose="02020603050405020304" pitchFamily="18" charset="0"/>
              </a:rPr>
              <a:t>时，为空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树。</a:t>
            </a:r>
            <a:r>
              <a:rPr lang="zh-CN" altLang="en-US" sz="2800" dirty="0">
                <a:latin typeface="Times New Roman" panose="02020603050405020304" pitchFamily="18" charset="0"/>
              </a:rPr>
              <a:t>任意一棵非空树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，满足：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①</a:t>
            </a:r>
            <a:r>
              <a:rPr lang="zh-CN" altLang="en-US" sz="2800" dirty="0">
                <a:latin typeface="Times New Roman" panose="02020603050405020304" pitchFamily="18" charset="0"/>
              </a:rPr>
              <a:t>有且仅有一个被称为根的节点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②</a:t>
            </a:r>
            <a:r>
              <a:rPr lang="zh-CN" altLang="en-US" sz="2800" dirty="0">
                <a:latin typeface="Times New Roman" panose="02020603050405020304" pitchFamily="18" charset="0"/>
              </a:rPr>
              <a:t>除根节点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外，其余</a:t>
            </a:r>
            <a:r>
              <a:rPr lang="zh-CN" altLang="en-US" sz="2800" dirty="0">
                <a:latin typeface="Times New Roman" panose="02020603050405020304" pitchFamily="18" charset="0"/>
              </a:rPr>
              <a:t>节点可分为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</a:t>
            </a:r>
            <a:r>
              <a:rPr lang="zh-CN" altLang="en-US" sz="2800" dirty="0">
                <a:latin typeface="Times New Roman" panose="02020603050405020304" pitchFamily="18" charset="0"/>
              </a:rPr>
              <a:t>互不相交的有限集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，每</a:t>
            </a:r>
            <a:r>
              <a:rPr lang="zh-CN" altLang="en-US" sz="2800" dirty="0">
                <a:latin typeface="Times New Roman" panose="02020603050405020304" pitchFamily="18" charset="0"/>
              </a:rPr>
              <a:t>一个集合本身又是一棵树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，称为</a:t>
            </a:r>
            <a:r>
              <a:rPr lang="zh-CN" altLang="en-US" sz="2800" dirty="0">
                <a:latin typeface="Times New Roman" panose="02020603050405020304" pitchFamily="18" charset="0"/>
              </a:rPr>
              <a:t>根的子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树。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22" y="3717826"/>
            <a:ext cx="3257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054646" y="960517"/>
            <a:ext cx="101123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binary tree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）是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dirty="0">
                <a:latin typeface="+mj-ea"/>
                <a:ea typeface="+mj-ea"/>
              </a:rPr>
              <a:t>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）个节点构成的集合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=0</a:t>
            </a:r>
            <a:r>
              <a:rPr lang="zh-CN" altLang="en-US" sz="2800" dirty="0">
                <a:latin typeface="Times New Roman" panose="02020603050405020304" pitchFamily="18" charset="0"/>
              </a:rPr>
              <a:t>时，为空树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</a:rPr>
              <a:t>任意一棵非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空二叉树</a:t>
            </a:r>
            <a:r>
              <a:rPr lang="zh-CN" altLang="en-US" sz="2800" dirty="0">
                <a:latin typeface="Times New Roman" panose="02020603050405020304" pitchFamily="18" charset="0"/>
              </a:rPr>
              <a:t>，满足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）有且仅有一个称为根的节点；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）除根节点以外，其余节点分为两个互不相交的子集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，分别称为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的左子树和右子树，且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本身都是二叉树。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C53C33-3F44-46A6-AC69-42FD1CA9B0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39"/>
          <a:stretch/>
        </p:blipFill>
        <p:spPr>
          <a:xfrm>
            <a:off x="2350790" y="4284504"/>
            <a:ext cx="7419816" cy="150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8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树的存储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685536" y="1031111"/>
            <a:ext cx="10829658" cy="2595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树形</a:t>
            </a:r>
            <a:r>
              <a:rPr lang="zh-CN" altLang="en-US" sz="2800" dirty="0">
                <a:latin typeface="Times New Roman" panose="02020603050405020304" pitchFamily="18" charset="0"/>
              </a:rPr>
              <a:t>结构是一对多的关系，除了树根，每个节点都有一个唯一的直接前驱（双亲）；除了叶子，每个节点都有一个或多个直接后继（孩子）。那么如何将数据及它们之间的逻辑关系存储起来呢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？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可以</a:t>
            </a:r>
            <a:r>
              <a:rPr lang="zh-CN" altLang="en-US" sz="2800" dirty="0">
                <a:latin typeface="Times New Roman" panose="02020603050405020304" pitchFamily="18" charset="0"/>
              </a:rPr>
              <a:t>采用顺序存储和链式存储。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BCF385A-9EC2-430B-B775-5A0CDA8CE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8" r="63689" b="27853"/>
          <a:stretch/>
        </p:blipFill>
        <p:spPr>
          <a:xfrm>
            <a:off x="6599262" y="3285778"/>
            <a:ext cx="2931149" cy="25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树的存储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685536" y="1031111"/>
            <a:ext cx="10829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树的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顺序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存储分为双亲表示法、孩子表示法和双亲孩子表示法。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D9F6BCE-612F-4721-835E-AE4276339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8" y="2016079"/>
            <a:ext cx="7364071" cy="364146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BCF385A-9EC2-430B-B775-5A0CDA8CE9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8" r="63689" b="27853"/>
          <a:stretch/>
        </p:blipFill>
        <p:spPr>
          <a:xfrm>
            <a:off x="849613" y="2277666"/>
            <a:ext cx="2787133" cy="24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树的存储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820478" y="1009514"/>
            <a:ext cx="104593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树的链式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存储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分为孩子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链表表示法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孩子兄弟表示法。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479459C-2572-4774-AEC7-8A865C66C6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9"/>
          <a:stretch/>
        </p:blipFill>
        <p:spPr>
          <a:xfrm>
            <a:off x="5241827" y="1871758"/>
            <a:ext cx="5008245" cy="379654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BCF385A-9EC2-430B-B775-5A0CDA8CE9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8" r="63689" b="27853"/>
          <a:stretch/>
        </p:blipFill>
        <p:spPr>
          <a:xfrm>
            <a:off x="1414686" y="2377430"/>
            <a:ext cx="2952328" cy="257382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5820187" y="5585578"/>
            <a:ext cx="3851523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孩子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链表表示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法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8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树的存储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CF385A-9EC2-430B-B775-5A0CDA8CE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0"/>
          <a:stretch/>
        </p:blipFill>
        <p:spPr>
          <a:xfrm>
            <a:off x="1990750" y="1241440"/>
            <a:ext cx="8459160" cy="378038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D63D872-DE24-47C5-860E-1F025ADE1584}"/>
              </a:ext>
            </a:extLst>
          </p:cNvPr>
          <p:cNvSpPr/>
          <p:nvPr/>
        </p:nvSpPr>
        <p:spPr>
          <a:xfrm>
            <a:off x="854274" y="5302002"/>
            <a:ext cx="104554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孩子兄弟表示法的</a:t>
            </a:r>
            <a:r>
              <a:rPr lang="zh-CN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秘诀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：长子当作左孩子，兄弟关系向右斜。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4132098" y="4423252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孩子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兄弟表示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法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2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543</Words>
  <Application>Microsoft Office PowerPoint</Application>
  <PresentationFormat>自定义</PresentationFormat>
  <Paragraphs>68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197</cp:revision>
  <dcterms:created xsi:type="dcterms:W3CDTF">2015-04-23T03:04:00Z</dcterms:created>
  <dcterms:modified xsi:type="dcterms:W3CDTF">2022-01-18T09:06:24Z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