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47" r:id="rId2"/>
    <p:sldId id="540" r:id="rId3"/>
    <p:sldId id="430" r:id="rId4"/>
    <p:sldId id="541" r:id="rId5"/>
    <p:sldId id="537" r:id="rId6"/>
    <p:sldId id="530" r:id="rId7"/>
    <p:sldId id="531" r:id="rId8"/>
    <p:sldId id="542" r:id="rId9"/>
    <p:sldId id="532" r:id="rId10"/>
    <p:sldId id="543" r:id="rId11"/>
    <p:sldId id="533" r:id="rId12"/>
    <p:sldId id="544" r:id="rId13"/>
    <p:sldId id="545" r:id="rId14"/>
    <p:sldId id="546" r:id="rId15"/>
    <p:sldId id="53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256" autoAdjust="0"/>
  </p:normalViewPr>
  <p:slideViewPr>
    <p:cSldViewPr>
      <p:cViewPr varScale="1">
        <p:scale>
          <a:sx n="83" d="100"/>
          <a:sy n="83" d="100"/>
        </p:scale>
        <p:origin x="936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8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7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4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9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0732" y="1041263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二叉树性质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4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650344" y="1025716"/>
            <a:ext cx="10811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：对于完全二叉树，若从上至下、从左至右编号，则编号为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的节点，其左孩子编号必为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，其右孩子编号必为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，其双亲的编号必为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4A4DCD-D1EF-4F2A-B3E3-08EAD3B40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6" y="2493690"/>
            <a:ext cx="2617352" cy="25925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41842" y="1102661"/>
            <a:ext cx="998774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1 001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个节点，其中叶子节点的个数是多少？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一棵完全二叉树第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个叶子，则该完全二叉树最少有多少节点，最多有多少个节点？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26654" y="1102661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二叉树也可以采用顺序存储，按完全二叉树的节点层次编号，依次存放二叉树中的数据元素。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E15CA7-A9B1-4A69-A175-35182EC0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5" y="2565698"/>
            <a:ext cx="6307673" cy="31123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685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211DC-9E2E-45C6-A13E-22D496334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>
          <a:xfrm>
            <a:off x="1918742" y="2781722"/>
            <a:ext cx="8650848" cy="20796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6603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00727" y="1228394"/>
            <a:ext cx="972999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链式存储：每个节点包含一个数据域，存储节点信息；还包含两个指针域，指向左右两个孩子。这种存储方式称为二叉链表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AE5F6C-CA21-49EB-80A3-DE2325677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40" y="2603629"/>
            <a:ext cx="4608512" cy="27623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AE4E38-B301-4754-8618-2B1413E76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623299"/>
            <a:ext cx="3469840" cy="284704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383481" y="1027412"/>
            <a:ext cx="9425038" cy="279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）个节点构成的集合，它或为空树（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），或为非空树。非空树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满足以下两个条件：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1" y="3994216"/>
            <a:ext cx="7168003" cy="18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622598" y="1105079"/>
            <a:ext cx="7089801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：在二叉树的第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层上至多有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C4F5BD-8D77-4B0A-816E-3779AFBE2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2205658"/>
            <a:ext cx="6659953" cy="25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966552" y="4581922"/>
            <a:ext cx="2130711" cy="2167675"/>
            <a:chOff x="9966552" y="4581922"/>
            <a:chExt cx="2130711" cy="2167675"/>
          </a:xfrm>
        </p:grpSpPr>
        <p:sp>
          <p:nvSpPr>
            <p:cNvPr id="19" name="文本框 1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126654" y="1102661"/>
            <a:ext cx="70898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：深度为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的二叉树至多有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个节点。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1E1D0E-12CE-4D32-9565-85AAFE946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2278782" y="2061642"/>
            <a:ext cx="6153311" cy="33123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1917360"/>
            <a:ext cx="2100064" cy="6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1173333"/>
            <a:ext cx="99877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：对于任何一棵二叉树，若叶子数为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21C0E4-72E4-4F32-88F7-E89F80DBE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95" y="2303579"/>
            <a:ext cx="7896009" cy="25286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1682A67-DFC5-42FA-BF36-C53A5AA3BFC3}"/>
              </a:ext>
            </a:extLst>
          </p:cNvPr>
          <p:cNvSpPr/>
          <p:nvPr/>
        </p:nvSpPr>
        <p:spPr>
          <a:xfrm>
            <a:off x="4222999" y="5157986"/>
            <a:ext cx="1873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E07192-5B71-4E5D-A529-70DBF8B8FB9E}"/>
              </a:ext>
            </a:extLst>
          </p:cNvPr>
          <p:cNvSpPr/>
          <p:nvPr/>
        </p:nvSpPr>
        <p:spPr>
          <a:xfrm>
            <a:off x="6295140" y="5157986"/>
            <a:ext cx="2608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+1=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+1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342678" y="1413570"/>
            <a:ext cx="9673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：一棵深度为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个节点的二叉树。满二叉树每一层都“充满”了节点，达到最大节点数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120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：除了最后一层外，每一层都是满的（达到最大节点数），最后一层节点是从左向右出现的。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的完全二叉树，当且仅当其每一个节点都与深度为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的满二叉树中编号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的节点一一对应。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6" name="文本框 1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00648" y="998209"/>
            <a:ext cx="99877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：具有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个节点的完全二叉树的深度必为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1FC5C1-0F9C-49CA-9548-6E371D232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16" y="1652551"/>
            <a:ext cx="6224368" cy="333716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910734F-199F-4571-8886-947240F7AFB4}"/>
              </a:ext>
            </a:extLst>
          </p:cNvPr>
          <p:cNvSpPr/>
          <p:nvPr/>
        </p:nvSpPr>
        <p:spPr>
          <a:xfrm>
            <a:off x="1145645" y="5112243"/>
            <a:ext cx="906428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，右边放大后，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lang="en-US" altLang="zh-CN" sz="2400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，同时取对数，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lang="en-US" altLang="zh-CN" sz="2400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Lucida Sans Unicode" panose="020B0602030504020204" pitchFamily="34" charset="0"/>
              </a:rPr>
              <a:t>+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表示小于</a:t>
            </a:r>
            <a:r>
              <a:rPr lang="en-US" altLang="zh-CN" sz="2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的最大整数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701</Words>
  <Application>Microsoft Office PowerPoint</Application>
  <PresentationFormat>自定义</PresentationFormat>
  <Paragraphs>77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印品黑体</vt:lpstr>
      <vt:lpstr>Arial</vt:lpstr>
      <vt:lpstr>Calibri</vt:lpstr>
      <vt:lpstr>Cambria Math</vt:lpstr>
      <vt:lpstr>Lucida Sans Unicode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190</cp:revision>
  <dcterms:created xsi:type="dcterms:W3CDTF">2015-04-23T03:04:00Z</dcterms:created>
  <dcterms:modified xsi:type="dcterms:W3CDTF">2022-01-18T09:07:05Z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