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49" r:id="rId2"/>
    <p:sldId id="540" r:id="rId3"/>
    <p:sldId id="430" r:id="rId4"/>
    <p:sldId id="541" r:id="rId5"/>
    <p:sldId id="546" r:id="rId6"/>
    <p:sldId id="547" r:id="rId7"/>
    <p:sldId id="548" r:id="rId8"/>
    <p:sldId id="535" r:id="rId9"/>
    <p:sldId id="536" r:id="rId10"/>
  </p:sldIdLst>
  <p:sldSz cx="12190413" cy="6859588"/>
  <p:notesSz cx="6858000" cy="9144000"/>
  <p:custDataLst>
    <p:tags r:id="rId13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8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7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5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48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39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2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063217" y="3933850"/>
            <a:ext cx="3877885" cy="64628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6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62958" y="4688277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71070" y="778766"/>
            <a:ext cx="6459050" cy="304693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 叉 树</a:t>
            </a:r>
            <a:endParaRPr lang="en-US" altLang="zh-CN" sz="9600" b="1" dirty="0" smtClean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层 次 遍 历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4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二叉树遍历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054646" y="1088360"/>
            <a:ext cx="9780175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二叉树的遍历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是指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按某条搜索路径访问二叉树中的每个节点一次且只有一次。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按照根、左子树和右子树的访问先后顺序不同，二叉树的遍历可以有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种方案：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DLR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LDR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DRL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RDL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RLD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。如果限定先左后右（先左子树后右子树），则只有前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种遍历方案：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DLR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LDR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。按照根的访问顺序不同，根在前面称为先序遍历（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DLR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），根在中间称为中序遍历（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LDR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），根在最后称为后序遍历（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5183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层次遍历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168721" y="1031644"/>
            <a:ext cx="9780175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层次遍历，即按照层次的顺序从左向右进行遍历。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层次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遍历秘籍：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首先遍历第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层，然后第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层……同一层按照从左向右的顺序访问，直到最后一层。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67A025A-9C3C-49D4-8AA9-EE54619EC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42" y="2838017"/>
            <a:ext cx="4552631" cy="288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2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层次遍历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854274" y="1082048"/>
            <a:ext cx="1031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通过观察可以发现，先被访问的节点，其孩子也先被访问，先来先服务，因此可以用队列实现。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使用队列对下面二叉树进行层次遍历。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6F751C2-2810-4231-9B9B-BBF59DC60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2500766"/>
            <a:ext cx="3816424" cy="294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层次遍历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98" y="1102661"/>
            <a:ext cx="7200800" cy="53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3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算法复杂度分析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693293" y="3215785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4655046" y="2277666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时间复杂度</a:t>
            </a:r>
            <a:endParaRPr lang="zh-CN" altLang="en-US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6743532" y="2277666"/>
            <a:ext cx="766557" cy="527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693292" y="2277666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4655046" y="3294038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空间复杂度</a:t>
            </a:r>
            <a:endParaRPr lang="zh-CN" altLang="en-US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6743532" y="3290135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9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348</Words>
  <Application>Microsoft Office PowerPoint</Application>
  <PresentationFormat>自定义</PresentationFormat>
  <Paragraphs>48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189</cp:revision>
  <dcterms:created xsi:type="dcterms:W3CDTF">2015-04-23T03:04:00Z</dcterms:created>
  <dcterms:modified xsi:type="dcterms:W3CDTF">2022-01-18T09:08:53Z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