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55" r:id="rId2"/>
    <p:sldId id="540" r:id="rId3"/>
    <p:sldId id="430" r:id="rId4"/>
    <p:sldId id="541" r:id="rId5"/>
    <p:sldId id="552" r:id="rId6"/>
    <p:sldId id="546" r:id="rId7"/>
    <p:sldId id="547" r:id="rId8"/>
    <p:sldId id="554" r:id="rId9"/>
    <p:sldId id="548" r:id="rId10"/>
    <p:sldId id="535" r:id="rId11"/>
    <p:sldId id="536" r:id="rId12"/>
  </p:sldIdLst>
  <p:sldSz cx="12190413" cy="6859588"/>
  <p:notesSz cx="6858000" cy="9144000"/>
  <p:custDataLst>
    <p:tags r:id="rId15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92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24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7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81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51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48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046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39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52734" y="3326435"/>
            <a:ext cx="3877885" cy="64628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6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62958" y="4688277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20732" y="1125538"/>
            <a:ext cx="6459050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二叉树创建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13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算法复杂度分析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693293" y="3215785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4655046" y="2237035"/>
            <a:ext cx="19800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时间复杂度</a:t>
            </a:r>
            <a:endParaRPr lang="zh-CN" altLang="en-US" sz="28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6959302" y="2220405"/>
            <a:ext cx="8643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8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8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8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8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693292" y="2277666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4655046" y="3253407"/>
            <a:ext cx="19800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空间复杂度</a:t>
            </a:r>
            <a:endParaRPr lang="zh-CN" altLang="en-US" sz="28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6959302" y="3232874"/>
            <a:ext cx="8643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8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8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8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8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二叉树的存储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054644" y="1138712"/>
            <a:ext cx="97287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935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二叉树也可以采用顺序存储，按完全二叉树的节点层次编号，依次存放二叉树中的数据元素。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DE15CA7-A9B1-4A69-A175-35182EC0F3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35"/>
          <a:stretch/>
        </p:blipFill>
        <p:spPr>
          <a:xfrm>
            <a:off x="2566814" y="2571639"/>
            <a:ext cx="7161621" cy="231331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DE15CA7-A9B1-4A69-A175-35182EC0F3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2"/>
          <a:stretch/>
        </p:blipFill>
        <p:spPr>
          <a:xfrm>
            <a:off x="2472874" y="5157986"/>
            <a:ext cx="6892271" cy="6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二叉树的存储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054646" y="1070013"/>
            <a:ext cx="9728729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935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链式存储：每个节点包含一个数据域，存储节点信息；还包含两个指针域，指向左右两个孩子。这种存储方式称为二叉链表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BE211DC-9E2E-45C6-A13E-22D4963345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55"/>
          <a:stretch/>
        </p:blipFill>
        <p:spPr>
          <a:xfrm>
            <a:off x="1199515" y="3052169"/>
            <a:ext cx="9801700" cy="23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二叉树的存储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069450" y="1049062"/>
            <a:ext cx="97287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935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链式存储：每个节点包含一个数据域，存储节点信息；还包含两个指针域，指向左右两个孩子。这种存储方式称为二叉链表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6AE5F6C-CA21-49EB-80A3-DE2325677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957" y="2970017"/>
            <a:ext cx="4511757" cy="27043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AE4E38-B301-4754-8618-2B1413E76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54" y="3080387"/>
            <a:ext cx="3164548" cy="259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2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二叉树创建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106302" y="1136966"/>
            <a:ext cx="9921452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</a:rPr>
              <a:t>空法指如果左子树或右子树为空，则用特殊字符补空，例如“</a:t>
            </a:r>
            <a:r>
              <a:rPr lang="en-US" altLang="zh-CN" sz="2800" dirty="0">
                <a:latin typeface="Times New Roman" panose="02020603050405020304" pitchFamily="18" charset="0"/>
              </a:rPr>
              <a:t>#”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然后根据</a:t>
            </a:r>
            <a:r>
              <a:rPr lang="zh-CN" altLang="en-US" sz="2800" dirty="0">
                <a:latin typeface="Times New Roman" panose="02020603050405020304" pitchFamily="18" charset="0"/>
              </a:rPr>
              <a:t>先序遍历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序列递归</a:t>
            </a:r>
            <a:r>
              <a:rPr lang="zh-CN" altLang="en-US" sz="2800" dirty="0">
                <a:latin typeface="Times New Roman" panose="02020603050405020304" pitchFamily="18" charset="0"/>
              </a:rPr>
              <a:t>创建二叉树。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42" y="2637706"/>
            <a:ext cx="3384376" cy="263096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56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二叉树创建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854274" y="1121718"/>
            <a:ext cx="10065468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二叉树</a:t>
            </a:r>
            <a:r>
              <a:rPr lang="zh-CN" altLang="en-US" sz="2800" dirty="0">
                <a:latin typeface="Times New Roman" panose="02020603050405020304" pitchFamily="18" charset="0"/>
              </a:rPr>
              <a:t>补空后的先序遍历结果为</a:t>
            </a:r>
            <a:r>
              <a:rPr lang="en-US" altLang="zh-CN" sz="2800" dirty="0">
                <a:latin typeface="Times New Roman" panose="02020603050405020304" pitchFamily="18" charset="0"/>
              </a:rPr>
              <a:t>ABD##E##CF#G###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二叉树</a:t>
            </a:r>
            <a:r>
              <a:rPr lang="zh-CN" altLang="en-US" sz="2800" dirty="0">
                <a:latin typeface="Times New Roman" panose="02020603050405020304" pitchFamily="18" charset="0"/>
              </a:rPr>
              <a:t>的创建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过程：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二叉树创建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93" y="1269554"/>
            <a:ext cx="9289032" cy="444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3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312</Words>
  <Application>Microsoft Office PowerPoint</Application>
  <PresentationFormat>自定义</PresentationFormat>
  <Paragraphs>56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194</cp:revision>
  <dcterms:created xsi:type="dcterms:W3CDTF">2015-04-23T03:04:00Z</dcterms:created>
  <dcterms:modified xsi:type="dcterms:W3CDTF">2022-01-18T09:09:27Z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