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6" r:id="rId2"/>
    <p:sldId id="540" r:id="rId3"/>
    <p:sldId id="430" r:id="rId4"/>
    <p:sldId id="557" r:id="rId5"/>
    <p:sldId id="541" r:id="rId6"/>
    <p:sldId id="549" r:id="rId7"/>
    <p:sldId id="550" r:id="rId8"/>
    <p:sldId id="555" r:id="rId9"/>
    <p:sldId id="556" r:id="rId10"/>
    <p:sldId id="551" r:id="rId11"/>
    <p:sldId id="552" r:id="rId12"/>
    <p:sldId id="558" r:id="rId13"/>
    <p:sldId id="553" r:id="rId14"/>
    <p:sldId id="559" r:id="rId15"/>
    <p:sldId id="554" r:id="rId16"/>
    <p:sldId id="536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CC"/>
    <a:srgbClr val="3399FF"/>
    <a:srgbClr val="0033CC"/>
    <a:srgbClr val="0066FF"/>
    <a:srgbClr val="B11212"/>
    <a:srgbClr val="38B1BF"/>
    <a:srgbClr val="EF7768"/>
    <a:srgbClr val="FF99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3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1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9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30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7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9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0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9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7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5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26666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07476" y="586298"/>
            <a:ext cx="5884595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遍历序列还原树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3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648649" y="934690"/>
            <a:ext cx="10456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先序遍历和中序遍历还原二叉树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：先序找根，中序分左右。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后序遍历和中序遍历还原二叉树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：后序找根，中序分左右。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已知一棵二叉树的后序序列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DEBGFCA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和中序序列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DBEAFGC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，画出这棵二叉树。</a:t>
            </a:r>
          </a:p>
        </p:txBody>
      </p:sp>
    </p:spTree>
    <p:extLst>
      <p:ext uri="{BB962C8B-B14F-4D97-AF65-F5344CB8AC3E}">
        <p14:creationId xmlns:p14="http://schemas.microsoft.com/office/powerpoint/2010/main" val="17417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308026" y="2106470"/>
            <a:ext cx="958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的先根遍历和后根遍历与其对应二叉树的先序遍历和中序遍历相同</a:t>
            </a:r>
            <a:r>
              <a:rPr lang="zh-CN" altLang="zh-CN" sz="2800" dirty="0">
                <a:latin typeface="Times New Roman" panose="02020603050405020304" pitchFamily="18" charset="0"/>
              </a:rPr>
              <a:t>，先根据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关系还原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为二叉树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把二叉树转换为树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403923" y="1178828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还原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341051" y="1219644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3845" y="4336160"/>
            <a:ext cx="2307704" cy="2304256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4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977536" y="1079952"/>
            <a:ext cx="10245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一棵树的先根遍历序列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ABEFCDGIH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和后根遍历序列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EFBCIGHDA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，画出这棵树。</a:t>
            </a:r>
          </a:p>
        </p:txBody>
      </p:sp>
    </p:spTree>
    <p:extLst>
      <p:ext uri="{BB962C8B-B14F-4D97-AF65-F5344CB8AC3E}">
        <p14:creationId xmlns:p14="http://schemas.microsoft.com/office/powerpoint/2010/main" val="14456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054646" y="2199797"/>
            <a:ext cx="9937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的先序遍历和中序遍历与其对应二叉树的先序遍历和中序遍历相同</a:t>
            </a:r>
            <a:r>
              <a:rPr lang="zh-CN" altLang="zh-CN" sz="2800" dirty="0">
                <a:latin typeface="Times New Roman" panose="02020603050405020304" pitchFamily="18" charset="0"/>
              </a:rPr>
              <a:t>，先根据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关系还原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为二叉树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把二叉树转换为森林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224387" y="1156474"/>
            <a:ext cx="1620957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还原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森林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197035" y="1200634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2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8662" y="1079952"/>
            <a:ext cx="10518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森林的先序遍历序列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ABCDEFGHJI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和中序遍历序列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BCDAFEJHIG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，画出该森林。</a:t>
            </a:r>
          </a:p>
        </p:txBody>
      </p:sp>
    </p:spTree>
    <p:extLst>
      <p:ext uri="{BB962C8B-B14F-4D97-AF65-F5344CB8AC3E}">
        <p14:creationId xmlns:p14="http://schemas.microsoft.com/office/powerpoint/2010/main" val="6089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09673" y="1288316"/>
            <a:ext cx="7244427" cy="14793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4357666" y="1072292"/>
            <a:ext cx="5303299" cy="449555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9" name="六边形 8"/>
          <p:cNvSpPr/>
          <p:nvPr/>
        </p:nvSpPr>
        <p:spPr>
          <a:xfrm>
            <a:off x="879941" y="3146222"/>
            <a:ext cx="1758881" cy="132884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9" idx="5"/>
          </p:cNvCxnSpPr>
          <p:nvPr/>
        </p:nvCxnSpPr>
        <p:spPr>
          <a:xfrm flipV="1">
            <a:off x="2306610" y="2119818"/>
            <a:ext cx="1203063" cy="102640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2638822" y="3790837"/>
            <a:ext cx="870852" cy="1981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>
          <a:xfrm>
            <a:off x="2306610" y="4475071"/>
            <a:ext cx="1203063" cy="100076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/>
          <p:cNvSpPr txBox="1"/>
          <p:nvPr/>
        </p:nvSpPr>
        <p:spPr>
          <a:xfrm>
            <a:off x="3821170" y="1668554"/>
            <a:ext cx="6801657" cy="8125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序遍历和中序遍历还原二叉树秘籍：先序找根，中序分左右。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遍历和中序遍历还原二叉树秘籍：后序找根，中序分左右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08190" y="3146222"/>
            <a:ext cx="7244427" cy="12957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4361619" y="2944500"/>
            <a:ext cx="5303299" cy="449555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还原树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3970103" y="3543433"/>
            <a:ext cx="6558911" cy="8125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的先根遍历和后根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二叉树的先序遍历和中序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对应关系，先还原为二叉树，然后再把二叉树转换为树。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09673" y="4838820"/>
            <a:ext cx="7244427" cy="1418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361619" y="4600684"/>
            <a:ext cx="5303299" cy="449555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</a:p>
        </p:txBody>
      </p:sp>
      <p:sp>
        <p:nvSpPr>
          <p:cNvPr id="20" name="TextBox 33"/>
          <p:cNvSpPr txBox="1"/>
          <p:nvPr/>
        </p:nvSpPr>
        <p:spPr>
          <a:xfrm>
            <a:off x="3970103" y="5208969"/>
            <a:ext cx="6949639" cy="8125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的先序遍历和中序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二叉树的先序遍历和中序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对应关系，先还原为二叉树，然后再把二叉树转换为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9" grpId="0" animBg="1"/>
          <p:bldP spid="14" grpId="0"/>
          <p:bldP spid="15" grpId="0" animBg="1"/>
          <p:bldP spid="16" grpId="0" animBg="1"/>
          <p:bldP spid="17" grpId="0"/>
          <p:bldP spid="18" grpId="0" animBg="1"/>
          <p:bldP spid="19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9" grpId="0" animBg="1"/>
          <p:bldP spid="14" grpId="0"/>
          <p:bldP spid="15" grpId="0" animBg="1"/>
          <p:bldP spid="16" grpId="0" animBg="1"/>
          <p:bldP spid="17" grpId="0"/>
          <p:bldP spid="18" grpId="0" animBg="1"/>
          <p:bldP spid="19" grpId="0" animBg="1"/>
          <p:bldP spid="20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18" y="95026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6923" y="6207589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72338" y="4293890"/>
            <a:ext cx="2494807" cy="2376264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80357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627046" y="4459616"/>
            <a:ext cx="2343287" cy="2289981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616197" y="4265463"/>
            <a:ext cx="2380059" cy="2383699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854274" y="1226444"/>
            <a:ext cx="968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根据遍历序列可以还原树，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包括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69208" y="2330511"/>
            <a:ext cx="3141932" cy="2659536"/>
            <a:chOff x="4069208" y="2330511"/>
            <a:chExt cx="3141932" cy="26595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ED53BA-15D0-480E-967F-6D2598947729}"/>
                </a:ext>
              </a:extLst>
            </p:cNvPr>
            <p:cNvSpPr txBox="1"/>
            <p:nvPr/>
          </p:nvSpPr>
          <p:spPr>
            <a:xfrm>
              <a:off x="5231110" y="2330511"/>
              <a:ext cx="198003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还原</a:t>
              </a:r>
              <a:r>
                <a:rPr lang="zh-CN" altLang="en-US" sz="2800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二叉树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B3BEB4-584B-4D6F-A1A1-3597F561A226}"/>
                </a:ext>
              </a:extLst>
            </p:cNvPr>
            <p:cNvSpPr txBox="1"/>
            <p:nvPr/>
          </p:nvSpPr>
          <p:spPr>
            <a:xfrm>
              <a:off x="5222963" y="3213191"/>
              <a:ext cx="12618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还原</a:t>
              </a:r>
              <a:r>
                <a:rPr lang="zh-CN" altLang="en-US" sz="28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树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55295F-2E31-4869-BBDD-085D5851E908}"/>
                </a:ext>
              </a:extLst>
            </p:cNvPr>
            <p:cNvSpPr txBox="1"/>
            <p:nvPr/>
          </p:nvSpPr>
          <p:spPr>
            <a:xfrm>
              <a:off x="5222963" y="4221303"/>
              <a:ext cx="1620957" cy="662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还原</a:t>
              </a:r>
              <a:r>
                <a:rPr lang="zh-CN" altLang="en-US" sz="2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森林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9A68DE3-954C-45FF-9BA5-DBC40AB27E29}"/>
                </a:ext>
              </a:extLst>
            </p:cNvPr>
            <p:cNvSpPr/>
            <p:nvPr/>
          </p:nvSpPr>
          <p:spPr bwMode="auto">
            <a:xfrm>
              <a:off x="4069208" y="2379383"/>
              <a:ext cx="741561" cy="724584"/>
            </a:xfrm>
            <a:prstGeom prst="ellipse">
              <a:avLst/>
            </a:prstGeom>
            <a:gradFill>
              <a:gsLst>
                <a:gs pos="50000">
                  <a:srgbClr val="00B0F0"/>
                </a:gs>
                <a:gs pos="0">
                  <a:srgbClr val="9FD8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9A68DE3-954C-45FF-9BA5-DBC40AB27E29}"/>
                </a:ext>
              </a:extLst>
            </p:cNvPr>
            <p:cNvSpPr/>
            <p:nvPr/>
          </p:nvSpPr>
          <p:spPr bwMode="auto">
            <a:xfrm>
              <a:off x="4069208" y="3304029"/>
              <a:ext cx="741561" cy="724584"/>
            </a:xfrm>
            <a:prstGeom prst="ellipse">
              <a:avLst/>
            </a:prstGeom>
            <a:gradFill>
              <a:gsLst>
                <a:gs pos="50000">
                  <a:srgbClr val="00B0F0"/>
                </a:gs>
                <a:gs pos="0">
                  <a:srgbClr val="9FD8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A68DE3-954C-45FF-9BA5-DBC40AB27E29}"/>
                </a:ext>
              </a:extLst>
            </p:cNvPr>
            <p:cNvSpPr/>
            <p:nvPr/>
          </p:nvSpPr>
          <p:spPr bwMode="auto">
            <a:xfrm>
              <a:off x="4069208" y="4265463"/>
              <a:ext cx="741561" cy="724584"/>
            </a:xfrm>
            <a:prstGeom prst="ellipse">
              <a:avLst/>
            </a:prstGeom>
            <a:gradFill>
              <a:gsLst>
                <a:gs pos="50000">
                  <a:srgbClr val="00B0F0"/>
                </a:gs>
                <a:gs pos="0">
                  <a:srgbClr val="9FD8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2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054646" y="2061642"/>
            <a:ext cx="10400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序序列和中序序列，或者中序序列和后序序列，可以唯一地还原一棵二叉树。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由二叉树的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序序列和后序序列不能唯一地还原一棵二叉树。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4766" y="1136898"/>
            <a:ext cx="1980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还原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126654" y="1160917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829893" y="969903"/>
            <a:ext cx="92028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序序列和中序序列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还原二叉树。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）先序序列的第一个字符为根。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）在中序序列中，以根为中心划分左右子树。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）还原左右子树。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CAD8425-B0E1-45F3-AC8D-E615795C2C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73" y="3933850"/>
            <a:ext cx="7061869" cy="19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054646" y="1102661"/>
            <a:ext cx="10245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一棵二叉树的先序序列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ABDECFG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和中序序列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DBEAFGC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，画出这棵二叉树。</a:t>
            </a:r>
          </a:p>
        </p:txBody>
      </p:sp>
    </p:spTree>
    <p:extLst>
      <p:ext uri="{BB962C8B-B14F-4D97-AF65-F5344CB8AC3E}">
        <p14:creationId xmlns:p14="http://schemas.microsoft.com/office/powerpoint/2010/main" val="37814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484406"/>
            <a:ext cx="6984776" cy="3105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674085" y="960517"/>
            <a:ext cx="10245657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函数设置三</a:t>
            </a:r>
            <a:r>
              <a:rPr lang="zh-CN" altLang="en-US" sz="2800" dirty="0">
                <a:latin typeface="Times New Roman" panose="02020603050405020304" pitchFamily="18" charset="0"/>
              </a:rPr>
              <a:t>个参数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pre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mid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len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pre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</a:rPr>
              <a:t>指针类型，分别指向先序、中序序列的首地址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len</a:t>
            </a:r>
            <a:r>
              <a:rPr lang="zh-CN" altLang="en-US" sz="2800" dirty="0">
                <a:latin typeface="Times New Roman" panose="02020603050405020304" pitchFamily="18" charset="0"/>
              </a:rPr>
              <a:t>为序列的长度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9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7" y="1267395"/>
            <a:ext cx="11233248" cy="43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669</Words>
  <Application>Microsoft Office PowerPoint</Application>
  <PresentationFormat>自定义</PresentationFormat>
  <Paragraphs>99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206</cp:revision>
  <dcterms:created xsi:type="dcterms:W3CDTF">2015-04-23T03:04:00Z</dcterms:created>
  <dcterms:modified xsi:type="dcterms:W3CDTF">2021-11-13T13:47:03Z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