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5" r:id="rId2"/>
    <p:sldId id="540" r:id="rId3"/>
    <p:sldId id="430" r:id="rId4"/>
    <p:sldId id="541" r:id="rId5"/>
    <p:sldId id="546" r:id="rId6"/>
    <p:sldId id="550" r:id="rId7"/>
    <p:sldId id="552" r:id="rId8"/>
    <p:sldId id="553" r:id="rId9"/>
    <p:sldId id="554" r:id="rId10"/>
    <p:sldId id="536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2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1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2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7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128763" y="3926666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4200" y="1280248"/>
            <a:ext cx="6840760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邻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矩</a:t>
            </a:r>
            <a:r>
              <a:rPr lang="zh-CN" altLang="en-US" sz="4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阵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2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81522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图的存储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2996420" y="2706555"/>
            <a:ext cx="4477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边集数组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r>
              <a:rPr lang="zh-CN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800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/vector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链式前向星</a:t>
            </a:r>
            <a:endParaRPr lang="en-US" altLang="zh-CN" sz="28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83785" y="1244373"/>
            <a:ext cx="9312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图的结构比较复杂，任何两个顶点之间都可能有关系。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常用的图存储方法：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33318" y="1341562"/>
            <a:ext cx="99584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邻接矩阵是表示顶点之间关系的矩阵。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邻接矩阵存储方法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一个一维数组存储图中顶点的信息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一个二维数组存储图中顶点之间的邻接关系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顶点之间邻接关系的二维数组称为</a:t>
            </a:r>
            <a:r>
              <a:rPr lang="zh-CN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邻接矩阵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7BC6FB-3718-44F8-95FD-2226AF5B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3" r="47932" b="24243"/>
          <a:stretch/>
        </p:blipFill>
        <p:spPr>
          <a:xfrm>
            <a:off x="2062758" y="4869954"/>
            <a:ext cx="4532054" cy="1080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8ACFD5-BB7B-48EA-B195-805ED8B3B0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0"/>
          <a:stretch/>
        </p:blipFill>
        <p:spPr>
          <a:xfrm>
            <a:off x="2422798" y="2404838"/>
            <a:ext cx="3363754" cy="21733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854274" y="964679"/>
            <a:ext cx="10441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在无向图中，如果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7BC6FB-3718-44F8-95FD-2226AF5B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8"/>
          <a:stretch/>
        </p:blipFill>
        <p:spPr>
          <a:xfrm>
            <a:off x="6897146" y="2360131"/>
            <a:ext cx="4002896" cy="2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0006C4-B3EC-4775-9189-D7167D5ED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7"/>
          <a:stretch/>
        </p:blipFill>
        <p:spPr>
          <a:xfrm>
            <a:off x="6456435" y="1964484"/>
            <a:ext cx="4253369" cy="2833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E32BD5-AD91-48C4-BEE7-71C7923213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42"/>
          <a:stretch/>
        </p:blipFill>
        <p:spPr>
          <a:xfrm>
            <a:off x="2854846" y="2230633"/>
            <a:ext cx="2678189" cy="2534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40315" y="104187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有向图中，如果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0006C4-B3EC-4775-9189-D7167D5ED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7" r="45011" b="20126"/>
          <a:stretch/>
        </p:blipFill>
        <p:spPr>
          <a:xfrm>
            <a:off x="4115767" y="5085978"/>
            <a:ext cx="4678957" cy="9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D4A4C5-3133-4396-9178-857B893D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9" r="41914" b="20989"/>
          <a:stretch/>
        </p:blipFill>
        <p:spPr>
          <a:xfrm>
            <a:off x="4300089" y="4853152"/>
            <a:ext cx="4758373" cy="10081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8D771E-4F08-4865-A9E4-D3B8A2BAA8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>
          <a:xfrm>
            <a:off x="2041348" y="2262586"/>
            <a:ext cx="3740687" cy="23779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040315" y="1041872"/>
            <a:ext cx="10369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在带权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中，如果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有边，则邻接矩阵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]=∞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D4A4C5-3133-4396-9178-857B893D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2"/>
          <a:stretch/>
        </p:blipFill>
        <p:spPr>
          <a:xfrm>
            <a:off x="6679276" y="2290538"/>
            <a:ext cx="3817925" cy="23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9039E-B809-40BC-94D3-0CB7DC8D340C}"/>
              </a:ext>
            </a:extLst>
          </p:cNvPr>
          <p:cNvSpPr txBox="1"/>
          <p:nvPr/>
        </p:nvSpPr>
        <p:spPr>
          <a:xfrm>
            <a:off x="1774726" y="1197546"/>
            <a:ext cx="85301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快速判断两顶点之间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  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方便计算各顶点的度。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空间复杂度高。</a:t>
            </a:r>
          </a:p>
        </p:txBody>
      </p:sp>
    </p:spTree>
    <p:extLst>
      <p:ext uri="{BB962C8B-B14F-4D97-AF65-F5344CB8AC3E}">
        <p14:creationId xmlns:p14="http://schemas.microsoft.com/office/powerpoint/2010/main" val="199409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346</Words>
  <Application>Microsoft Office PowerPoint</Application>
  <PresentationFormat>自定义</PresentationFormat>
  <Paragraphs>60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195</cp:revision>
  <dcterms:created xsi:type="dcterms:W3CDTF">2015-04-23T03:04:00Z</dcterms:created>
  <dcterms:modified xsi:type="dcterms:W3CDTF">2021-11-27T13:37:18Z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