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49" r:id="rId2"/>
    <p:sldId id="540" r:id="rId3"/>
    <p:sldId id="430" r:id="rId4"/>
    <p:sldId id="541" r:id="rId5"/>
    <p:sldId id="546" r:id="rId6"/>
    <p:sldId id="547" r:id="rId7"/>
    <p:sldId id="548" r:id="rId8"/>
    <p:sldId id="536" r:id="rId9"/>
  </p:sldIdLst>
  <p:sldSz cx="12190413" cy="6859588"/>
  <p:notesSz cx="6858000" cy="9144000"/>
  <p:custDataLst>
    <p:tags r:id="rId12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9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9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8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28763" y="3926666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42141" y="1226513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zh-CN" altLang="en-US" sz="4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r>
              <a:rPr lang="zh-CN" altLang="en-US" sz="4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9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198662" y="1106099"/>
            <a:ext cx="9579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边集数组表示法，通过数组存储每条边的起点和终点。如果是网，则增加一个权值域。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网的边集数组数据结构定义如下：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3408869"/>
            <a:ext cx="3168352" cy="14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029862" y="1242780"/>
            <a:ext cx="6937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写出下图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的边集数组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09977B-8815-41AD-8B4E-4E9FAF1C9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6"/>
          <a:stretch/>
        </p:blipFill>
        <p:spPr>
          <a:xfrm>
            <a:off x="1918742" y="2421682"/>
            <a:ext cx="4369045" cy="280638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774726" y="1197546"/>
            <a:ext cx="85301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可以对边按权值排序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  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方便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对边进行处理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 smtClean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便于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判断两点之间是否有边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不便于访问所有邻接点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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不便于计算各顶点的度。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</p:spTree>
    <p:extLst>
      <p:ext uri="{BB962C8B-B14F-4D97-AF65-F5344CB8AC3E}">
        <p14:creationId xmlns:p14="http://schemas.microsoft.com/office/powerpoint/2010/main" val="316824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6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220</Words>
  <Application>Microsoft Office PowerPoint</Application>
  <PresentationFormat>自定义</PresentationFormat>
  <Paragraphs>44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192</cp:revision>
  <dcterms:created xsi:type="dcterms:W3CDTF">2015-04-23T03:04:00Z</dcterms:created>
  <dcterms:modified xsi:type="dcterms:W3CDTF">2021-11-27T07:25:56Z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