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62" r:id="rId2"/>
    <p:sldId id="540" r:id="rId3"/>
    <p:sldId id="430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36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60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5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1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34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0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2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50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02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0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1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3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28763" y="3926666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7807" y="1211933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链式前向星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197546"/>
            <a:ext cx="4847106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70" y="1786712"/>
            <a:ext cx="4730857" cy="36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5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05" y="1672049"/>
            <a:ext cx="6480720" cy="35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09" y="1135120"/>
            <a:ext cx="4804421" cy="2880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4" y="4114618"/>
            <a:ext cx="10657184" cy="78942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016962" y="4646495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1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25" y="1269554"/>
            <a:ext cx="6710121" cy="23682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18" y="2453693"/>
            <a:ext cx="5760640" cy="31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089060"/>
            <a:ext cx="9289032" cy="50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846734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实战源码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232600" y="1989634"/>
            <a:ext cx="694254" cy="66160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034866" y="1249701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访问一个节点</a:t>
            </a:r>
            <a:r>
              <a:rPr lang="en-US" altLang="zh-CN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v</a:t>
            </a: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的邻接点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643394" y="12497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d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v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232598" y="1269554"/>
            <a:ext cx="694255" cy="632723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22" name="文本框 21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69" y="2785671"/>
            <a:ext cx="5472608" cy="297258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070870" y="198963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访问所有节点的邻接点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591551" y="1989634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+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e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9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pic>
        <p:nvPicPr>
          <p:cNvPr id="16" name="Picture 1" descr="C:\Users\Administrator\AppData\Roaming\Tencent\Users\155170962\QQ\WinTemp\RichOle\1%A@BKO3Y39Q4[KAQ6P@8Z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3789834"/>
            <a:ext cx="4176464" cy="22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3" y="1242173"/>
            <a:ext cx="10487083" cy="23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99" y="1625881"/>
            <a:ext cx="1002602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11"/>
          <a:stretch/>
        </p:blipFill>
        <p:spPr>
          <a:xfrm>
            <a:off x="1414686" y="1269554"/>
            <a:ext cx="6707283" cy="43204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815286" y="1989634"/>
            <a:ext cx="1080120" cy="3330317"/>
            <a:chOff x="8327454" y="1629594"/>
            <a:chExt cx="936104" cy="311429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355"/>
            <a:stretch/>
          </p:blipFill>
          <p:spPr>
            <a:xfrm>
              <a:off x="8327454" y="1629594"/>
              <a:ext cx="936104" cy="311429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8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895" y="2000921"/>
              <a:ext cx="504056" cy="504056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8" t="18421"/>
          <a:stretch/>
        </p:blipFill>
        <p:spPr>
          <a:xfrm>
            <a:off x="2206774" y="2277666"/>
            <a:ext cx="3279295" cy="22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9"/>
          <a:stretch/>
        </p:blipFill>
        <p:spPr>
          <a:xfrm>
            <a:off x="854274" y="1200471"/>
            <a:ext cx="8424935" cy="2880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50" y="2409489"/>
            <a:ext cx="2664296" cy="33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072617"/>
            <a:ext cx="9433049" cy="2266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2" y="3141762"/>
            <a:ext cx="2448272" cy="30373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013167" y="4581922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9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122888"/>
            <a:ext cx="7572375" cy="2314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90" y="3577888"/>
            <a:ext cx="4176464" cy="27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235</Words>
  <Application>Microsoft Office PowerPoint</Application>
  <PresentationFormat>自定义</PresentationFormat>
  <Paragraphs>73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190</cp:revision>
  <dcterms:created xsi:type="dcterms:W3CDTF">2015-04-23T03:04:00Z</dcterms:created>
  <dcterms:modified xsi:type="dcterms:W3CDTF">2021-12-03T08:06:05Z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