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83" r:id="rId2"/>
    <p:sldId id="540" r:id="rId3"/>
    <p:sldId id="430" r:id="rId4"/>
    <p:sldId id="549" r:id="rId5"/>
    <p:sldId id="591" r:id="rId6"/>
    <p:sldId id="589" r:id="rId7"/>
    <p:sldId id="590" r:id="rId8"/>
    <p:sldId id="594" r:id="rId9"/>
    <p:sldId id="592" r:id="rId10"/>
    <p:sldId id="593" r:id="rId11"/>
    <p:sldId id="595" r:id="rId12"/>
    <p:sldId id="596" r:id="rId13"/>
    <p:sldId id="584" r:id="rId14"/>
    <p:sldId id="585" r:id="rId15"/>
    <p:sldId id="536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990000"/>
    <a:srgbClr val="993300"/>
    <a:srgbClr val="990033"/>
    <a:srgbClr val="800000"/>
    <a:srgbClr val="660033"/>
    <a:srgbClr val="669900"/>
    <a:srgbClr val="B11212"/>
    <a:srgbClr val="38B1B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13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56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1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5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7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8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19051" y="388486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80296" y="711748"/>
            <a:ext cx="7704856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Prim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26654" y="1102661"/>
            <a:ext cx="96066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47935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）初始化。令集合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，并初始化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closest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集合中找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最小的顶点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lowcost[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]=min{lowcost[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]|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，满足该公式的顶点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就是集合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中连接集合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的最邻近点。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）将顶点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加入集合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46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Prim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85451" y="1197546"/>
            <a:ext cx="98298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）如果集合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为空，算法结束，否则，转第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）对集合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中的所有顶点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，更新其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closest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步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更新：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if(C[t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j]&lt;lowcost[j])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]=C[t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j];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closest[j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]=t;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935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39622" y="4509914"/>
            <a:ext cx="2130711" cy="2167675"/>
            <a:chOff x="9966552" y="4581922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8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Prim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854274" y="1191161"/>
            <a:ext cx="8049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Prim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算法求解下图的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最小生成树。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2184804"/>
            <a:ext cx="4176464" cy="312191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42" y="2637706"/>
            <a:ext cx="5501824" cy="1006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51" y="3992792"/>
            <a:ext cx="5570215" cy="10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Prim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236" y="1102661"/>
            <a:ext cx="1016651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：两层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循环，时间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：辅助数组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closest[]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lowcost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s[]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Prim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854386" y="4509914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9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</a:p>
        </p:txBody>
      </p:sp>
      <p:sp>
        <p:nvSpPr>
          <p:cNvPr id="82" name="矩形 81"/>
          <p:cNvSpPr/>
          <p:nvPr/>
        </p:nvSpPr>
        <p:spPr>
          <a:xfrm>
            <a:off x="982638" y="1019363"/>
            <a:ext cx="97930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校园网布线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47935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如何</a:t>
            </a:r>
            <a:r>
              <a:rPr lang="zh-CN" altLang="zh-CN" sz="2800" dirty="0">
                <a:latin typeface="Times New Roman" panose="02020603050405020304" pitchFamily="18" charset="0"/>
              </a:rPr>
              <a:t>设计网络电缆布线，将各个单位连通起来，并使费用最少呢？</a:t>
            </a:r>
          </a:p>
          <a:p>
            <a:pPr indent="647935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对于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</a:rPr>
              <a:t>个顶点的连通图，只需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−1</a:t>
            </a:r>
            <a:r>
              <a:rPr lang="zh-CN" altLang="zh-CN" sz="2800" dirty="0">
                <a:latin typeface="Times New Roman" panose="02020603050405020304" pitchFamily="18" charset="0"/>
              </a:rPr>
              <a:t>条边就可以使这个图连通，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−1</a:t>
            </a:r>
            <a:r>
              <a:rPr lang="zh-CN" altLang="zh-CN" sz="2800" dirty="0">
                <a:latin typeface="Times New Roman" panose="02020603050405020304" pitchFamily="18" charset="0"/>
              </a:rPr>
              <a:t>条边要想保证图连通，就必须不含回路，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所以只需</a:t>
            </a:r>
            <a:r>
              <a:rPr lang="zh-CN" altLang="zh-CN" sz="2800" dirty="0">
                <a:latin typeface="Times New Roman" panose="02020603050405020304" pitchFamily="18" charset="0"/>
              </a:rPr>
              <a:t>要找出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 −1</a:t>
            </a:r>
            <a:r>
              <a:rPr lang="zh-CN" altLang="zh-CN" sz="2800" dirty="0">
                <a:latin typeface="Times New Roman" panose="02020603050405020304" pitchFamily="18" charset="0"/>
              </a:rPr>
              <a:t>条权值最小且无回路的边即可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590" y="1269554"/>
            <a:ext cx="1073293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子图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</a:rPr>
              <a:t>从原图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中选一些</a:t>
            </a:r>
            <a:r>
              <a:rPr lang="zh-CN" altLang="zh-CN" sz="2800" dirty="0">
                <a:latin typeface="Times New Roman" panose="02020603050405020304" pitchFamily="18" charset="0"/>
              </a:rPr>
              <a:t>顶点和边组成的图，称为原图的子图。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生成子图</a:t>
            </a:r>
            <a:r>
              <a:rPr lang="zh-CN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</a:rPr>
              <a:t>从原图中选</a:t>
            </a:r>
            <a:r>
              <a:rPr lang="zh-CN" altLang="zh-CN" sz="2800" b="1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所有</a:t>
            </a:r>
            <a:r>
              <a:rPr lang="zh-CN" altLang="zh-CN" sz="2800" b="1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顶点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和</a:t>
            </a:r>
            <a:r>
              <a:rPr lang="zh-CN" altLang="zh-CN" sz="2800" dirty="0">
                <a:latin typeface="Times New Roman" panose="02020603050405020304" pitchFamily="18" charset="0"/>
              </a:rPr>
              <a:t>一些边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组成</a:t>
            </a:r>
            <a:r>
              <a:rPr lang="zh-CN" altLang="zh-CN" sz="2800" dirty="0">
                <a:latin typeface="Times New Roman" panose="02020603050405020304" pitchFamily="18" charset="0"/>
              </a:rPr>
              <a:t>的图，称为原图的生成子图。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</a:rPr>
              <a:t>如果生成子图恰好是一棵树，则称为生成树。</a:t>
            </a:r>
          </a:p>
          <a:p>
            <a:pPr indent="647935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最小生成树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</a:rPr>
              <a:t>权值之和最小的生成树，则称为最小生成树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371" y="1092500"/>
            <a:ext cx="10310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找出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 −1</a:t>
            </a:r>
            <a:r>
              <a:rPr lang="zh-CN" altLang="zh-CN" sz="2800" dirty="0">
                <a:latin typeface="Times New Roman" panose="02020603050405020304" pitchFamily="18" charset="0"/>
              </a:rPr>
              <a:t>条权值最小的边很容易，那么怎么保证无回路呢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？如果</a:t>
            </a:r>
            <a:r>
              <a:rPr lang="zh-CN" altLang="zh-CN" sz="2800" dirty="0">
                <a:latin typeface="Times New Roman" panose="02020603050405020304" pitchFamily="18" charset="0"/>
              </a:rPr>
              <a:t>在一个图中深度搜索或广度搜索有没有回路，是一件繁重的工作。有一个很好的办法——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集合避圈法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t="39502" r="4473" b="16409"/>
          <a:stretch/>
        </p:blipFill>
        <p:spPr>
          <a:xfrm>
            <a:off x="2805967" y="3123825"/>
            <a:ext cx="5544616" cy="268223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806182" y="3201763"/>
            <a:ext cx="1023978" cy="988009"/>
            <a:chOff x="6156589" y="2586760"/>
            <a:chExt cx="504056" cy="504056"/>
          </a:xfrm>
        </p:grpSpPr>
        <p:sp>
          <p:nvSpPr>
            <p:cNvPr id="18" name="椭圆 17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6227481" y="2671115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21129" y="4818978"/>
            <a:ext cx="969197" cy="916189"/>
            <a:chOff x="6156589" y="2586760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6208814" y="2666587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30"/>
          <p:cNvSpPr txBox="1"/>
          <p:nvPr/>
        </p:nvSpPr>
        <p:spPr>
          <a:xfrm>
            <a:off x="3793564" y="3256357"/>
            <a:ext cx="3905199" cy="732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</a:t>
            </a:r>
            <a:r>
              <a:rPr lang="zh-CN" altLang="en-US" sz="3600" b="1" dirty="0" smtClean="0">
                <a:ln/>
                <a:solidFill>
                  <a:srgbClr val="C00000"/>
                </a:solidFill>
                <a:latin typeface="+mn-ea"/>
              </a:rPr>
              <a:t>算法</a:t>
            </a:r>
            <a:endParaRPr lang="en-US" altLang="zh-CN" sz="3600" b="1" dirty="0">
              <a:ln/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3842368" y="4852077"/>
            <a:ext cx="424847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Kruskal</a:t>
            </a:r>
            <a:r>
              <a:rPr lang="zh-CN" altLang="en-US" sz="3600" b="1" dirty="0" smtClean="0">
                <a:ln/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600" b="1" dirty="0">
              <a:ln/>
              <a:solidFill>
                <a:srgbClr val="00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Prim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24539" y="1102661"/>
            <a:ext cx="9800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把已经在生成树中的节点看作一个集合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，剩下节点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看作另一个集合，从连接两个集合的边中选择一条权值最小的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边。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8080AAC-2B46-404F-B99C-8B6D9D771F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58" y="2798069"/>
            <a:ext cx="4332386" cy="291118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950C105-210B-4E63-BE4A-7D9E050F74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18" y="2981414"/>
            <a:ext cx="4109284" cy="28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Prim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894727" y="1197546"/>
            <a:ext cx="104112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直观地看图很容易找出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集合到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集合的边中哪条边是最小的，但是程序中如果穷举这些边，再找最小值就太麻烦了，那怎么办呢？</a:t>
            </a:r>
          </a:p>
          <a:p>
            <a:pPr indent="647935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可以设置两个数组巧妙地解决这个问题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closest[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中的顶点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到集合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中的最邻近点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935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lowcost[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中的顶点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到集合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中的最邻近点的边值，即边（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closest[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）的权值。</a:t>
            </a:r>
          </a:p>
        </p:txBody>
      </p:sp>
    </p:spTree>
    <p:extLst>
      <p:ext uri="{BB962C8B-B14F-4D97-AF65-F5344CB8AC3E}">
        <p14:creationId xmlns:p14="http://schemas.microsoft.com/office/powerpoint/2010/main" val="26437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Prim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B84D3C6-6834-4AAF-B1F8-68CA318FF8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2" y="1999491"/>
            <a:ext cx="4109284" cy="28606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10" y="2235006"/>
            <a:ext cx="5888216" cy="10184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28" y="3770092"/>
            <a:ext cx="7272808" cy="109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734</Words>
  <Application>Microsoft Office PowerPoint</Application>
  <PresentationFormat>自定义</PresentationFormat>
  <Paragraphs>91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239</cp:revision>
  <dcterms:created xsi:type="dcterms:W3CDTF">2015-04-23T03:04:00Z</dcterms:created>
  <dcterms:modified xsi:type="dcterms:W3CDTF">2022-02-13T08:14:41Z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