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83" r:id="rId2"/>
    <p:sldId id="540" r:id="rId3"/>
    <p:sldId id="430" r:id="rId4"/>
    <p:sldId id="549" r:id="rId5"/>
    <p:sldId id="578" r:id="rId6"/>
    <p:sldId id="591" r:id="rId7"/>
    <p:sldId id="589" r:id="rId8"/>
    <p:sldId id="592" r:id="rId9"/>
    <p:sldId id="596" r:id="rId10"/>
    <p:sldId id="593" r:id="rId11"/>
    <p:sldId id="594" r:id="rId12"/>
    <p:sldId id="595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8" r:id="rId21"/>
    <p:sldId id="604" r:id="rId22"/>
    <p:sldId id="584" r:id="rId23"/>
    <p:sldId id="536" r:id="rId24"/>
  </p:sldIdLst>
  <p:sldSz cx="12190413" cy="6859588"/>
  <p:notesSz cx="6858000" cy="9144000"/>
  <p:custDataLst>
    <p:tags r:id="rId2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3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3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7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9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98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2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35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39222" y="3293950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9853" y="1105713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哈 希 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102661"/>
            <a:ext cx="101531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无论如何设计散列函数，都无法避免冲突问题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。发生冲突时，需要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进行冲突处理。冲突处理方法分为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开放地址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链地址法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建立公共溢出区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．开放地址法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开放地址法是在线性存储空间上的解决方案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，称为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闭散列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。发生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冲突时，采用冲突处理方法在线性存储空间上探测其他位置。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hash′(key)=(hash(key)+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)%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896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54646" y="1078654"/>
            <a:ext cx="101531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为原散列函数，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为探测函数，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为增量序列，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为表长。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根据增量序列的不同，开放地址法又分为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线性探测法、二次探测法、随机探测法、再散列法。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）线性探测法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线性探测法是最简单的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开放地址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法，线性探测的增量序列：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=1, …,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87635" y="1111662"/>
            <a:ext cx="10373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(14, 36, 42, 38, 40, 15, 19, 12, 51, 65, 34, 25)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，若表长为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，采用线性探测法处理冲突，构造该散列表。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345134"/>
            <a:ext cx="9095209" cy="15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52809" y="1413570"/>
            <a:ext cx="9895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线性探测法很简单，只要有空间，就一定能够探测到位置。但是，在处理冲突的过程中，会出现非同义词之间对同一个散列地址争夺的现象，称为“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。堆积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大大地降低了查找效率。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40654" y="1269554"/>
            <a:ext cx="10039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查找成功的平均查找长度：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假设查找的概率均等（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个关键字，每个关键字查找概率为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1/12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），查找成功的平均查找长度等于所有关键字查找成功的比较次数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7BCEEE-5B28-4F79-BD43-889941DC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46" y="4077866"/>
            <a:ext cx="3028226" cy="10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54646" y="1079952"/>
            <a:ext cx="103035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查找失败的平均查找长度：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本题中散列函数为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，计算得到的散列地址为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 1, …, 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，一共有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种情况。那么就有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种失败的情况，查找失败的平均查找长度等于所有关键字查找失败的比较次数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如果关键字不相等，则继续按照线性探测向后查找，遇到空时，查找失败，计算比较次数。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877EEA-0999-4E08-AD04-6A62B58C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31" y="4005858"/>
            <a:ext cx="2689658" cy="9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27987" y="1405179"/>
            <a:ext cx="1025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，线性探测创建的散列表如图所示。计算查找成功和查找失败的平均查找长度。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6A9C74-404B-43E6-A58A-45A0F8670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1" y="3141762"/>
            <a:ext cx="1009982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14686" y="1269554"/>
            <a:ext cx="9607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）二次探测法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二次探测法采用前后跳跃式探测的方法，发生冲突时，向后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跳跃式探测，避免堆积。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二次探测的增量序列为如下。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−1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−2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−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err="1">
                <a:latin typeface="+mn-ea"/>
              </a:rPr>
              <a:t>≤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42178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06108" y="1102661"/>
            <a:ext cx="10547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，采用二次探测法处理冲突，构造该散列表。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5" y="3340146"/>
            <a:ext cx="10081120" cy="16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05441" y="4723023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二次探测法是跳跃式探测，效率较高，但是会出现明明有空间却探测不到的情况，因而存储失败，而线性探测只要有空间就一定能够探测成功。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60" y="1172091"/>
            <a:ext cx="9085602" cy="1511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683649"/>
            <a:ext cx="8082546" cy="865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60" y="3625981"/>
            <a:ext cx="9544255" cy="10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101875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地址法又称为拉链法。如果不同关键字通过散列函数映射到同一地址，这些关键字为同义词，将所有的同义词存储在一个线性链表中。查找、插入、删除操作主要在这个链表中进行，拉链法适用于经常进行插入、删除的情况。</a:t>
            </a:r>
          </a:p>
        </p:txBody>
      </p:sp>
    </p:spTree>
    <p:extLst>
      <p:ext uri="{BB962C8B-B14F-4D97-AF65-F5344CB8AC3E}">
        <p14:creationId xmlns:p14="http://schemas.microsoft.com/office/powerpoint/2010/main" val="39391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48155" y="1014648"/>
            <a:ext cx="109044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14, 36, 42, 38, 40, 15, 19, 12, 51, 65, 34, 25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，采用链地址法处理冲突，构造该散列表，计算查找成功和查找失败的平均查找长度。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97" y="2557155"/>
            <a:ext cx="4548535" cy="395372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3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269554"/>
            <a:ext cx="9849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线性表和树表的查找都是通过比较关键字的方法，查找的效率取决于关键字的比较次数。有没有一种查找方法可以不进行关键字比较，直接找到目标？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散列表是根据关键字直接进行访问的数据结构。散列表通过散列函数将关键字映射到存储地址，建立了关键字和存储地址之间的一种直接映射关系。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23826" y="1038429"/>
            <a:ext cx="10343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key=(17, 24, 48, 25)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H(key)=key%5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，散列函数将关键字映射到存储地址下标，将关键字存储到散列表的对应位置。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316C20-ACA4-4C5D-AD71-742A3C98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48" y="2709714"/>
            <a:ext cx="3416833" cy="32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90376" y="1197546"/>
            <a:ext cx="10219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理想情况下，散列表查找的时间复杂度为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。但是，散列函数可能会把两个或两个以上的关键字映射到同一地址，发生“冲突”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，发生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冲突的不同关键字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称为“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同义词”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通过散列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H(key)=key%5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的映射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地址都是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同义词”。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因此，设计散列函数时应尽量减少冲突，如果冲突无法避免，则需要设计处理冲突的方法。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44797" y="1079952"/>
            <a:ext cx="10111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散列函数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 function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），又称为哈希函数，是将关键字映射到存储地址的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函数，记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。设计散列函数时需要遵循以下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个原则。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）散列函数尽可能简单，能够快速计算关键字的散列地址。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）散列函数映射的地址应均匀分布整个地址空间，避免聚集，以减少冲突。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散列函数设计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原则的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字箴言：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54646" y="1076771"/>
            <a:ext cx="102501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常见的散列函数：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）直接定址法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直接取关键字的某个线性函数作为散列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key+b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为常数。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适用场景：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事先知道关键字，关键字集合不是很大且连续性较好。关键字如果不连续，则有大量空位，造成空间浪费。</a:t>
            </a:r>
          </a:p>
        </p:txBody>
      </p:sp>
    </p:spTree>
    <p:extLst>
      <p:ext uri="{BB962C8B-B14F-4D97-AF65-F5344CB8AC3E}">
        <p14:creationId xmlns:p14="http://schemas.microsoft.com/office/powerpoint/2010/main" val="24675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83305" y="1197546"/>
            <a:ext cx="10034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）除留余数法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除留余数法是一种最简单和常用的构造散列函数的方法，并且不需要求事先知道关键字的分布。假定散列表的表长为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，取一个不大于表长的最大素数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，则设计散列函数为：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key%p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为什么要选择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为素数？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6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1437</Words>
  <Application>Microsoft Office PowerPoint</Application>
  <PresentationFormat>自定义</PresentationFormat>
  <Paragraphs>128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234</cp:revision>
  <dcterms:created xsi:type="dcterms:W3CDTF">2015-04-23T03:04:00Z</dcterms:created>
  <dcterms:modified xsi:type="dcterms:W3CDTF">2022-02-20T03:13:19Z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