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62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56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3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1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9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AC173A-3DA8-4893-B28A-1E15F55C330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51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711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2" b="20039"/>
          <a:stretch/>
        </p:blipFill>
        <p:spPr>
          <a:xfrm>
            <a:off x="3142878" y="1269554"/>
            <a:ext cx="5832649" cy="35893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07690" y="4877899"/>
            <a:ext cx="9785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一套小白也能看得懂的算法书，海量图解，通俗易懂，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道竞赛刷题，系统搭建数据结构与算法知识体系，模块化逐一拆解算法问题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5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5" y="1053714"/>
            <a:ext cx="5328592" cy="23088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5" t="11131"/>
          <a:stretch/>
        </p:blipFill>
        <p:spPr>
          <a:xfrm>
            <a:off x="6671270" y="1259950"/>
            <a:ext cx="4558578" cy="2517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58" y="4193240"/>
            <a:ext cx="5917347" cy="19825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4056135"/>
            <a:ext cx="3829981" cy="225678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4274" y="193148"/>
            <a:ext cx="711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204" y="913702"/>
            <a:ext cx="2664297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书中配图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7225" y="1119746"/>
            <a:ext cx="10075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海量图解的形式，详细讲解初级数据结构与算法，包括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语言基础、贪心算法、分治算法、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应用、线性表、栈和队列、树和图、查找算法、搜索技术，又融入大量的竞赛实例和解题技巧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。能够</a:t>
            </a:r>
            <a:r>
              <a:rPr lang="zh-CN" altLang="en-US" sz="2400" dirty="0" smtClean="0">
                <a:latin typeface="宋体" panose="02010600030101010101" pitchFamily="2" charset="-122"/>
              </a:rPr>
              <a:t>领悟</a:t>
            </a:r>
            <a:r>
              <a:rPr lang="zh-CN" altLang="en-US" sz="2400" dirty="0">
                <a:latin typeface="宋体" panose="02010600030101010101" pitchFamily="2" charset="-122"/>
              </a:rPr>
              <a:t>不同的数据结构和算法的精髓，熟练应用各种算法解决实际问题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8742" y="3789834"/>
            <a:ext cx="8561214" cy="1555901"/>
            <a:chOff x="1918742" y="3789834"/>
            <a:chExt cx="8561214" cy="1555901"/>
          </a:xfrm>
        </p:grpSpPr>
        <p:sp>
          <p:nvSpPr>
            <p:cNvPr id="10" name="六边形 9"/>
            <p:cNvSpPr/>
            <p:nvPr/>
          </p:nvSpPr>
          <p:spPr>
            <a:xfrm>
              <a:off x="1918742" y="3789834"/>
              <a:ext cx="4240734" cy="658146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4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种常用</a:t>
              </a:r>
              <a:r>
                <a:rPr lang="en-US" altLang="zh-CN" sz="24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r>
                <a:rPr lang="zh-CN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6807548" y="3789834"/>
              <a:ext cx="3672408" cy="69136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种初级数据结构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1918742" y="4691429"/>
              <a:ext cx="4240734" cy="648295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种二叉树和图的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807548" y="4691429"/>
              <a:ext cx="3672408" cy="654306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</a:t>
              </a:r>
              <a:r>
                <a:rPr lang="zh-CN" altLang="en-US" sz="24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搜索技术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3956" y="4941962"/>
            <a:ext cx="3291286" cy="4589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QQ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群下载源码：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1029262418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9328992" y="2224967"/>
            <a:ext cx="2334070" cy="26449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7257774" cy="55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072763"/>
            <a:ext cx="8474769" cy="54843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</p:spTree>
    <p:extLst>
      <p:ext uri="{BB962C8B-B14F-4D97-AF65-F5344CB8AC3E}">
        <p14:creationId xmlns:p14="http://schemas.microsoft.com/office/powerpoint/2010/main" val="4334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0823" y="1364499"/>
            <a:ext cx="103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海量图解的形式，详细讲解高级数据结构、动态规划及其优化、网络流算法，并结合竞赛实例引导读者进行刷题实战，重点讲解如何分析问题、优化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并熟练应用各种算法解决实际问题。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19757" y="3573810"/>
            <a:ext cx="8561214" cy="1555901"/>
            <a:chOff x="2286521" y="4615722"/>
            <a:chExt cx="8561214" cy="1555901"/>
          </a:xfrm>
        </p:grpSpPr>
        <p:sp>
          <p:nvSpPr>
            <p:cNvPr id="18" name="六边形 17"/>
            <p:cNvSpPr/>
            <p:nvPr/>
          </p:nvSpPr>
          <p:spPr>
            <a:xfrm>
              <a:off x="2286521" y="4615722"/>
              <a:ext cx="4240734" cy="658146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r>
                <a:rPr lang="zh-CN" altLang="en-US" sz="24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种高级数据结构</a:t>
              </a:r>
              <a:endPara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7175327" y="4615722"/>
              <a:ext cx="3672408" cy="69136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种动态规划算法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2286521" y="5517317"/>
              <a:ext cx="4240734" cy="648295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种动态规划优化技巧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7175327" y="5517317"/>
              <a:ext cx="3672408" cy="654306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4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种网络流算法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981522"/>
            <a:ext cx="6984776" cy="56077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90" y="2277666"/>
            <a:ext cx="2808312" cy="280831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93419" y="5157985"/>
            <a:ext cx="3291286" cy="4589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QQ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群下载源码：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1029262418</a:t>
            </a:r>
          </a:p>
        </p:txBody>
      </p:sp>
    </p:spTree>
    <p:extLst>
      <p:ext uri="{BB962C8B-B14F-4D97-AF65-F5344CB8AC3E}">
        <p14:creationId xmlns:p14="http://schemas.microsoft.com/office/powerpoint/2010/main" val="5076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981522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2638" y="19314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4022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六边形 31"/>
          <p:cNvSpPr/>
          <p:nvPr/>
        </p:nvSpPr>
        <p:spPr>
          <a:xfrm>
            <a:off x="1" y="6406814"/>
            <a:ext cx="3041773" cy="452774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3041775" y="6406814"/>
            <a:ext cx="3063750" cy="452774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6095207" y="6406814"/>
            <a:ext cx="3047603" cy="452774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9142810" y="6406814"/>
            <a:ext cx="3047603" cy="452774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FA6C7D-4E1B-4ACC-A3B7-069C543F53CC}"/>
              </a:ext>
            </a:extLst>
          </p:cNvPr>
          <p:cNvPicPr/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238">
            <a:off x="2062758" y="1197546"/>
            <a:ext cx="7536767" cy="407843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597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283</Words>
  <Application>Microsoft Office PowerPoint</Application>
  <PresentationFormat>自定义</PresentationFormat>
  <Paragraphs>39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印品黑体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155</cp:revision>
  <dcterms:created xsi:type="dcterms:W3CDTF">2015-04-23T03:04:00Z</dcterms:created>
  <dcterms:modified xsi:type="dcterms:W3CDTF">2021-12-11T03:15:22Z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