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16" r:id="rId2"/>
    <p:sldId id="489" r:id="rId3"/>
    <p:sldId id="490" r:id="rId4"/>
    <p:sldId id="491" r:id="rId5"/>
    <p:sldId id="507" r:id="rId6"/>
    <p:sldId id="508" r:id="rId7"/>
    <p:sldId id="509" r:id="rId8"/>
    <p:sldId id="506" r:id="rId9"/>
    <p:sldId id="510" r:id="rId10"/>
    <p:sldId id="511" r:id="rId11"/>
    <p:sldId id="512" r:id="rId12"/>
    <p:sldId id="513" r:id="rId13"/>
    <p:sldId id="514" r:id="rId14"/>
    <p:sldId id="515" r:id="rId15"/>
    <p:sldId id="4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个数存入数组</a:t>
            </a:r>
            <a:r>
              <a:rPr lang="en-US" altLang="zh-CN" dirty="0"/>
              <a:t>a[]</a:t>
            </a:r>
            <a:r>
              <a:rPr lang="zh-CN" altLang="en-US" dirty="0"/>
              <a:t>中，求和后输出和值。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7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个字母，如果是小写字母将其转换为大写字母，输出转换后的字符串。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73156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4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8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输入两个整数</a:t>
            </a:r>
            <a:r>
              <a:rPr lang="en-US" altLang="zh-CN" dirty="0" err="1"/>
              <a:t>a,b</a:t>
            </a:r>
            <a:r>
              <a:rPr lang="zh-CN" altLang="en-US" dirty="0"/>
              <a:t>，求这两个数的最大公约数和最小公倍数。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函数嵌套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9ADAED-1E5D-4B28-A1B6-F8CC97E749DB}"/>
              </a:ext>
            </a:extLst>
          </p:cNvPr>
          <p:cNvSpPr/>
          <p:nvPr/>
        </p:nvSpPr>
        <p:spPr>
          <a:xfrm>
            <a:off x="1886354" y="17271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gcd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t;</a:t>
            </a:r>
          </a:p>
          <a:p>
            <a:r>
              <a:rPr lang="en-US" altLang="zh-CN" dirty="0"/>
              <a:t>	t=</a:t>
            </a:r>
            <a:r>
              <a:rPr lang="en-US" altLang="zh-CN" dirty="0" err="1"/>
              <a:t>x%y</a:t>
            </a:r>
            <a:r>
              <a:rPr lang="en-US" altLang="zh-CN" dirty="0"/>
              <a:t>;//</a:t>
            </a:r>
            <a:r>
              <a:rPr lang="zh-CN" altLang="en-US" dirty="0"/>
              <a:t>求余数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while(t!=0)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x=y;//y</a:t>
            </a:r>
            <a:r>
              <a:rPr lang="zh-CN" altLang="en-US" dirty="0"/>
              <a:t>做被除数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y=t;//</a:t>
            </a:r>
            <a:r>
              <a:rPr lang="zh-CN" altLang="en-US" dirty="0"/>
              <a:t>余数做除数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t=</a:t>
            </a:r>
            <a:r>
              <a:rPr lang="en-US" altLang="zh-CN" dirty="0" err="1"/>
              <a:t>x%y</a:t>
            </a:r>
            <a:r>
              <a:rPr lang="en-US" altLang="zh-CN" dirty="0"/>
              <a:t>;//</a:t>
            </a:r>
            <a:r>
              <a:rPr lang="zh-CN" altLang="en-US" dirty="0"/>
              <a:t>求余数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return y;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41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9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96229" y="1490276"/>
            <a:ext cx="8323791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写一个函数，对于字符串类型数据取其长度的一半，对于浮点数类型，求其值的二分之一。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682278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函数重载（多态）：多个同名函数（参数数目、类型、顺序不同）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10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输入两个数</a:t>
            </a:r>
            <a:r>
              <a:rPr lang="en-US" altLang="zh-CN" dirty="0" err="1"/>
              <a:t>a,b</a:t>
            </a:r>
            <a:r>
              <a:rPr lang="zh-CN" altLang="en-US" dirty="0"/>
              <a:t>（整数或者浮点数），求这两个数的和值。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函数模板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51AE0B-53C9-4787-819A-B7D6907A132B}"/>
              </a:ext>
            </a:extLst>
          </p:cNvPr>
          <p:cNvSpPr/>
          <p:nvPr/>
        </p:nvSpPr>
        <p:spPr>
          <a:xfrm>
            <a:off x="2069696" y="21767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template&lt;typename T&gt;</a:t>
            </a:r>
          </a:p>
          <a:p>
            <a:r>
              <a:rPr lang="zh-CN" altLang="en-US" dirty="0"/>
              <a:t>T add(T x,T y)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return x+y;</a:t>
            </a:r>
          </a:p>
          <a:p>
            <a:r>
              <a:rPr lang="zh-CN" altLang="en-US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52877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9C474DE1-6A0B-4366-8DEA-124ACA7A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" y="2701482"/>
            <a:ext cx="7653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一直输入两个数，直到其中一个为</a:t>
            </a:r>
            <a:r>
              <a:rPr lang="en-US" altLang="zh-CN" dirty="0"/>
              <a:t>0</a:t>
            </a:r>
            <a:r>
              <a:rPr lang="zh-CN" altLang="en-US" dirty="0"/>
              <a:t>，对于每两个数求他们的调和平均数：调和平均数</a:t>
            </a:r>
            <a:r>
              <a:rPr lang="en-US" altLang="zh-CN" dirty="0"/>
              <a:t>=2.0</a:t>
            </a:r>
            <a:r>
              <a:rPr lang="zh-CN" altLang="en-US" dirty="0"/>
              <a:t>*</a:t>
            </a:r>
            <a:r>
              <a:rPr lang="en-US" altLang="zh-CN" dirty="0"/>
              <a:t>x*y/(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个学生的程序设计成绩，将其存储在数组中，写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个函数分别进行输入、显示、计算平均成绩</a:t>
            </a:r>
            <a:r>
              <a:rPr lang="zh-CN" altLang="en-US" dirty="0"/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843558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ea typeface="黑体" panose="02010609060101010101" pitchFamily="49" charset="-122"/>
              </a:rPr>
              <a:t>课  函数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返回值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379540" y="1807150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307532" y="2678982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函数原型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43982"/>
            <a:ext cx="7308850" cy="339419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返回值类型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函数名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参数名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参数名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2,……,</a:t>
            </a: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n)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执行语句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……… 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zh-CN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返回值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如果没有返回值，则返回值类型为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void 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55526"/>
            <a:ext cx="1800200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函数定义：</a:t>
            </a: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对整数</a:t>
            </a:r>
            <a:r>
              <a:rPr lang="en-US" altLang="zh-CN" dirty="0" err="1">
                <a:latin typeface="+mn-lt"/>
                <a:ea typeface="+mn-ea"/>
              </a:rPr>
              <a:t>a,b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zh-CN" altLang="en-US" dirty="0"/>
              <a:t>它们的和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标准函数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05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/>
              <a:t>1~n</a:t>
            </a:r>
            <a:r>
              <a:rPr lang="zh-CN" altLang="en-US" dirty="0"/>
              <a:t>之间所有整数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无返回值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，如果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的倍数，输出</a:t>
            </a:r>
            <a:r>
              <a:rPr lang="en-US" altLang="zh-CN" dirty="0"/>
              <a:t>3</a:t>
            </a:r>
            <a:r>
              <a:rPr lang="zh-CN" altLang="en-US" dirty="0"/>
              <a:t>个“</a:t>
            </a:r>
            <a:r>
              <a:rPr lang="en-US" altLang="zh-CN" dirty="0"/>
              <a:t>very good</a:t>
            </a:r>
            <a:r>
              <a:rPr lang="zh-CN" altLang="en-US" dirty="0"/>
              <a:t>！”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FB5FD-4A00-4FDF-B7E0-23D50115CC68}"/>
              </a:ext>
            </a:extLst>
          </p:cNvPr>
          <p:cNvSpPr/>
          <p:nvPr/>
        </p:nvSpPr>
        <p:spPr>
          <a:xfrm>
            <a:off x="2069696" y="406777"/>
            <a:ext cx="111280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无参数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4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输入两个整数</a:t>
            </a:r>
            <a:r>
              <a:rPr lang="en-US" altLang="zh-CN" dirty="0" err="1">
                <a:latin typeface="+mn-lt"/>
                <a:ea typeface="+mn-ea"/>
              </a:rPr>
              <a:t>a,b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交换后输出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传值参数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输入两个整数</a:t>
            </a:r>
            <a:r>
              <a:rPr lang="en-US" altLang="zh-CN" dirty="0" err="1"/>
              <a:t>a,b</a:t>
            </a:r>
            <a:r>
              <a:rPr lang="zh-CN" altLang="en-US" dirty="0"/>
              <a:t>，交换后输出。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引用参数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445</Words>
  <Application>Microsoft Office PowerPoint</Application>
  <PresentationFormat>全屏显示(16:9)</PresentationFormat>
  <Paragraphs>93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467</cp:revision>
  <dcterms:created xsi:type="dcterms:W3CDTF">2018-04-19T15:31:00Z</dcterms:created>
  <dcterms:modified xsi:type="dcterms:W3CDTF">2021-12-18T13:00:05Z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