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83" r:id="rId2"/>
    <p:sldId id="540" r:id="rId3"/>
    <p:sldId id="430" r:id="rId4"/>
    <p:sldId id="578" r:id="rId5"/>
    <p:sldId id="594" r:id="rId6"/>
    <p:sldId id="589" r:id="rId7"/>
    <p:sldId id="604" r:id="rId8"/>
    <p:sldId id="592" r:id="rId9"/>
    <p:sldId id="593" r:id="rId10"/>
    <p:sldId id="591" r:id="rId11"/>
    <p:sldId id="605" r:id="rId12"/>
    <p:sldId id="595" r:id="rId13"/>
    <p:sldId id="596" r:id="rId14"/>
    <p:sldId id="597" r:id="rId15"/>
    <p:sldId id="598" r:id="rId16"/>
    <p:sldId id="599" r:id="rId17"/>
    <p:sldId id="600" r:id="rId18"/>
    <p:sldId id="601" r:id="rId19"/>
    <p:sldId id="590" r:id="rId20"/>
    <p:sldId id="602" r:id="rId21"/>
    <p:sldId id="603" r:id="rId22"/>
    <p:sldId id="584" r:id="rId23"/>
    <p:sldId id="536" r:id="rId24"/>
  </p:sldIdLst>
  <p:sldSz cx="12190413" cy="6859588"/>
  <p:notesSz cx="6858000" cy="9144000"/>
  <p:custDataLst>
    <p:tags r:id="rId27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990000"/>
    <a:srgbClr val="990033"/>
    <a:srgbClr val="800000"/>
    <a:srgbClr val="660033"/>
    <a:srgbClr val="669900"/>
    <a:srgbClr val="B11212"/>
    <a:srgbClr val="38B1BF"/>
    <a:srgbClr val="0033C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4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216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851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403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420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644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229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76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124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334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805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4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95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393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577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8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96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154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6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650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979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4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239222" y="3349444"/>
            <a:ext cx="3467516" cy="584725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2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0950" y="4721955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69853" y="1053530"/>
            <a:ext cx="6840760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二叉查找树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1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198662" y="1242780"/>
            <a:ext cx="9488627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例如，一棵二叉查找树，如图所示，插入关键字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FED1ADC-2D8C-4838-A049-64719D169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533" y="2098469"/>
            <a:ext cx="3479849" cy="308139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插入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3" name="文本框 12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0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0"/>
          <p:cNvSpPr txBox="1"/>
          <p:nvPr/>
        </p:nvSpPr>
        <p:spPr>
          <a:xfrm>
            <a:off x="1754012" y="1373899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插入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307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178683" y="1269554"/>
            <a:ext cx="9721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二叉查找树的插入需要先查找插入位置，插入本身只需要常数时间，插入的时间复杂度与查找相同，平均为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二叉查找树的创建可以从空树开始，按照输入关键字的顺序依次进行插入操作，最终得到一棵二叉查找树。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插入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72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11833" y="1197546"/>
            <a:ext cx="9577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依次输入（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25, 69, 18, 5, 32, 45, 20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），创建一棵二叉查找树。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创建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83638" y="4574487"/>
            <a:ext cx="2130711" cy="2167675"/>
            <a:chOff x="9462496" y="1644683"/>
            <a:chExt cx="2130711" cy="2167675"/>
          </a:xfrm>
        </p:grpSpPr>
        <p:sp>
          <p:nvSpPr>
            <p:cNvPr id="9" name="文本框 8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576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095809" y="1269554"/>
            <a:ext cx="100091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首先找到待删除的节点，然后执行删除操作。被删除节点可分为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种情况：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）左子树为空：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令其右子树子承父业代替其位置。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）右子树为空：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令其左子树子承父业代替其位置。</a:t>
            </a:r>
            <a:endParaRPr lang="zh-CN" altLang="en-US" sz="28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）左子树和右子树均不空：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令其直接前驱（或直接后继）代替其位置，然后删除其直接前驱（或直接后继）。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72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D4A3A6-25FA-4C3D-B172-3290878D0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291" y="1466882"/>
            <a:ext cx="8034704" cy="39242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96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6DD8A5-5A7A-472F-BC6D-8D657CD21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1485578"/>
            <a:ext cx="8195139" cy="386662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75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064887" y="1064539"/>
            <a:ext cx="7866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在下面二叉搜索树中，删除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C2E483-5062-4658-8F73-6CF944591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10" y="1979297"/>
            <a:ext cx="3253666" cy="379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5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694606" y="1018232"/>
            <a:ext cx="110687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特殊情况，即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的左孩子没有右子树，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就是其左子树的最右节点（直接前驱），即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代替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，然后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删除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节点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即可。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27E8C6-E518-404E-A355-77CD46553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24" y="2545096"/>
            <a:ext cx="8405882" cy="311694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491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983638" y="4574487"/>
            <a:ext cx="2130711" cy="2167675"/>
            <a:chOff x="9462496" y="1644683"/>
            <a:chExt cx="2130711" cy="2167675"/>
          </a:xfrm>
        </p:grpSpPr>
        <p:sp>
          <p:nvSpPr>
            <p:cNvPr id="26" name="文本框 25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558702" y="1182849"/>
            <a:ext cx="7866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在下面二叉搜索树中，删除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1581B54-D0F0-4BE3-AF11-6EAC1CA23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45" y="1921513"/>
            <a:ext cx="4011555" cy="380121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64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53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578537" y="1197546"/>
            <a:ext cx="103767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在下面二叉搜索树中，插入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，删除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，删除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删除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3CE049-FA2B-4F74-B7AF-F14ACE00A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061642"/>
            <a:ext cx="3652564" cy="32592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140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167817" y="1341562"/>
            <a:ext cx="98650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二叉查找树的删除，主要是查找的过程，需要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时间。删除的过程中，如果需要找被删节点的前驱，也需要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时间，因此二叉查找树的删除时间复杂度为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4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0"/>
          <p:cNvSpPr txBox="1"/>
          <p:nvPr/>
        </p:nvSpPr>
        <p:spPr>
          <a:xfrm>
            <a:off x="1754012" y="1373899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297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617" y="6303321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66552" y="4646495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981522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3781" y="1219325"/>
            <a:ext cx="105131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二</a:t>
            </a:r>
            <a:r>
              <a:rPr lang="zh-CN" altLang="en-US" sz="2800" dirty="0">
                <a:latin typeface="Times New Roman" panose="02020603050405020304" pitchFamily="18" charset="0"/>
              </a:rPr>
              <a:t>叉查找树（</a:t>
            </a:r>
            <a:r>
              <a:rPr lang="en-US" altLang="zh-CN" sz="2800" dirty="0">
                <a:latin typeface="Times New Roman" panose="02020603050405020304" pitchFamily="18" charset="0"/>
              </a:rPr>
              <a:t>Binary Search Tree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BST</a:t>
            </a:r>
            <a:r>
              <a:rPr lang="zh-CN" altLang="en-US" sz="2800" dirty="0">
                <a:latin typeface="Times New Roman" panose="02020603050405020304" pitchFamily="18" charset="0"/>
              </a:rPr>
              <a:t>），又称为二叉搜索树、二叉排序树，是一种对查找和排序都有用的特殊二叉树。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二叉查找树的特性：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左子树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&lt;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根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&lt;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右子树</a:t>
            </a:r>
            <a:r>
              <a:rPr lang="zh-CN" altLang="en-US" sz="2800" dirty="0">
                <a:latin typeface="Times New Roman" panose="02020603050405020304" pitchFamily="18" charset="0"/>
              </a:rPr>
              <a:t>，即二叉查找树的中序遍历是一个递增序列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983638" y="4574487"/>
            <a:ext cx="2130711" cy="2167675"/>
            <a:chOff x="9462496" y="1644683"/>
            <a:chExt cx="2130711" cy="2167675"/>
          </a:xfrm>
        </p:grpSpPr>
        <p:sp>
          <p:nvSpPr>
            <p:cNvPr id="9" name="文本框 8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025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270670" y="1111195"/>
            <a:ext cx="9488627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因为二叉查找树的中序遍历有序性，所以查找和二分查找类似，每次缩小查找范围，查找的效率较高。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）若二叉查找树为空，查找失败，返回空指针。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）若二叉查找树非空，将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与根节点的关键字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T-&gt;data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比较：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==T-&gt;data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，查找成功，返回根节点指针；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&lt;T-&gt;data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，则递归查找左子树；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&gt;T-&gt;data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，则递归查找右子树。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43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077752" y="1190461"/>
            <a:ext cx="9488627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一棵二叉查找树，如图所示，查找关键字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1D0D5BC-318E-46A0-96CA-183096BC9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418" y="2422911"/>
            <a:ext cx="3479849" cy="308139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3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0"/>
          <p:cNvSpPr txBox="1"/>
          <p:nvPr/>
        </p:nvSpPr>
        <p:spPr>
          <a:xfrm>
            <a:off x="1754012" y="1373899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02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296367" y="1341562"/>
            <a:ext cx="95890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二叉查找树的查找时间复杂度和树的形态有关，分为最好情况、最坏情况和平均情况分析。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最好</a:t>
            </a:r>
            <a:r>
              <a:rPr lang="zh-CN" altLang="en-US" sz="24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形态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和二分查找的判定树相似，时间复杂度为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最坏</a:t>
            </a:r>
            <a:r>
              <a:rPr lang="zh-CN" altLang="en-US" sz="24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形态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为单支树，退化为顺序查找，时间复杂度为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平均：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个节点的二叉查找树有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！棵（有的形态相同），平均情况下，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29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56051" y="1197546"/>
            <a:ext cx="94886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因为二叉查找树的中序遍历有序性，首先要查找待插入关键字的插入位置，当查找失败时，将待插入关键字插入到查找失败的位置。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）若二叉查找树为空，创建一个新的节点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作为根节点，数据域为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，左右子树均为空。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）若二叉查找树非空，将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与根节点的关键字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T-&gt;data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比较：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&lt; T-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&gt;data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，则将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插入左子树；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&gt; T-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&gt;data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，则将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插入右子树。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插入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28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1054</Words>
  <Application>Microsoft Office PowerPoint</Application>
  <PresentationFormat>自定义</PresentationFormat>
  <Paragraphs>119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黑体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246</cp:revision>
  <dcterms:created xsi:type="dcterms:W3CDTF">2015-04-23T03:04:00Z</dcterms:created>
  <dcterms:modified xsi:type="dcterms:W3CDTF">2022-04-06T08:50:20Z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