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4" r:id="rId2"/>
    <p:sldId id="530" r:id="rId3"/>
    <p:sldId id="430" r:id="rId4"/>
    <p:sldId id="517" r:id="rId5"/>
    <p:sldId id="520" r:id="rId6"/>
    <p:sldId id="521" r:id="rId7"/>
    <p:sldId id="554" r:id="rId8"/>
    <p:sldId id="555" r:id="rId9"/>
    <p:sldId id="556" r:id="rId10"/>
    <p:sldId id="557" r:id="rId11"/>
    <p:sldId id="558" r:id="rId12"/>
    <p:sldId id="559" r:id="rId13"/>
    <p:sldId id="546" r:id="rId14"/>
    <p:sldId id="529" r:id="rId15"/>
  </p:sldIdLst>
  <p:sldSz cx="12190413" cy="6859588"/>
  <p:notesSz cx="6858000" cy="9144000"/>
  <p:custDataLst>
    <p:tags r:id="rId18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0066FF"/>
    <a:srgbClr val="38B1BF"/>
    <a:srgbClr val="800000"/>
    <a:srgbClr val="339966"/>
    <a:srgbClr val="339933"/>
    <a:srgbClr val="008000"/>
    <a:srgbClr val="006600"/>
    <a:srgbClr val="B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83" d="100"/>
          <a:sy n="83" d="100"/>
        </p:scale>
        <p:origin x="850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6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9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7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9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2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6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8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7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070" y="1091110"/>
            <a:ext cx="6552728" cy="156961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   块</a:t>
            </a:r>
            <a:endParaRPr lang="zh-CN" altLang="en-US" sz="96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5492499" y="3287947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48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陈小玉</a:t>
            </a:r>
            <a:endParaRPr lang="en-US" altLang="zh-CN" sz="48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8" y="788480"/>
            <a:ext cx="4536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533" y="981522"/>
            <a:ext cx="103336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．区间查询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区间的元素和值。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的所属块，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）若属于同一块（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），则对该区间的元素进行暴力累加，然后加上懒标记上的值。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）若不属于同一块，则对中间完全覆盖的块累加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值和懒标记上的值，然后对首尾两端暴力累加元素值及懒标记值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0457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683" y="1229163"/>
            <a:ext cx="10432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[2,7]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2174477"/>
            <a:ext cx="7056784" cy="252266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2921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63887" y="1197546"/>
                <a:ext cx="984219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1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性能分析</a:t>
                </a:r>
                <a:endParaRPr lang="en-US" altLang="zh-CN" sz="2800" b="1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单点更新：一般先将对应块的懒标记下传，再暴力更新块的状态，时间复杂度为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区间更新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：最多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遍历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个块，遍历每个块的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，两端的两个块暴力更新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次，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总时间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复杂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marL="1001395" lvl="1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区间查询：和区间更新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类似，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时间复杂度为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87" y="1197546"/>
                <a:ext cx="9842193" cy="3970318"/>
              </a:xfrm>
              <a:prstGeom prst="rect">
                <a:avLst/>
              </a:prstGeom>
              <a:blipFill>
                <a:blip r:embed="rId3"/>
                <a:stretch>
                  <a:fillRect r="-4895" b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1182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1486694" y="1230802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4133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659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0630" y="19314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968395"/>
            <a:ext cx="7200800" cy="57812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8" name="文本框 17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911630" y="4581922"/>
            <a:ext cx="2130711" cy="2167675"/>
            <a:chOff x="9966552" y="4581922"/>
            <a:chExt cx="2130711" cy="2167675"/>
          </a:xfrm>
        </p:grpSpPr>
        <p:sp>
          <p:nvSpPr>
            <p:cNvPr id="14" name="文本框 13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54274" y="1063541"/>
                <a:ext cx="98494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分块算法可以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解决几乎所有区间更新和区间查询问题，但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效率比线段树差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一些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。分块算法将数据分为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若干块，维护块内信息，使得块内查询为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时间，而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总查询可看作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块查询的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总和。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为了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使时间复杂度均摊，通常将块的大小设为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sz="2800" i="1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。每一块都有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个元素，最后一块可能少于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4" y="1063541"/>
                <a:ext cx="9849444" cy="3970318"/>
              </a:xfrm>
              <a:prstGeom prst="rect">
                <a:avLst/>
              </a:prstGeom>
              <a:blipFill>
                <a:blip r:embed="rId4"/>
                <a:stretch>
                  <a:fillRect l="-1238" r="-309" b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3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3519" y="1102661"/>
            <a:ext cx="9940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Times New Roman" panose="02020603050405020304" pitchFamily="18" charset="0"/>
              </a:rPr>
              <a:t>整个段分成多个块后进行修改或查询时，对完全覆盖的块直接进行修改，像线段树一样标记或累加；对两端剩余的部分进行暴力修改。分块算法遵循“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大段维护、局部朴素</a:t>
            </a:r>
            <a:r>
              <a:rPr lang="zh-CN" altLang="en-US" sz="2800" dirty="0">
                <a:latin typeface="Times New Roman" panose="02020603050405020304" pitchFamily="18" charset="0"/>
              </a:rPr>
              <a:t>”的原则。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882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119" y="981948"/>
            <a:ext cx="10071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．预处理</a:t>
            </a:r>
            <a:endParaRPr lang="zh-CN" altLang="zh-C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）将序列分块，然后将每个块都标记左右端点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，对最后一块需要特别处理。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43" y="3147580"/>
            <a:ext cx="8111116" cy="167981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4014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7544" y="1368274"/>
            <a:ext cx="10432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标记每个元素所属的块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累加每一块的和值。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2565697"/>
            <a:ext cx="7560840" cy="19442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9869151" y="4581922"/>
            <a:ext cx="2130711" cy="2167675"/>
            <a:chOff x="9462496" y="1644683"/>
            <a:chExt cx="2130711" cy="2167675"/>
          </a:xfrm>
        </p:grpSpPr>
        <p:sp>
          <p:nvSpPr>
            <p:cNvPr id="16" name="文本框 15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29568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533" y="981522"/>
            <a:ext cx="1033366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．区间更新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区间的元素都加上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所属的块，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）若属于同一块（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），则对该区间的元素进行暴力修改，同时更新该块的和值。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）若不属于同一块，则对中间完全覆盖的块打上懒标记，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add[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，对首尾两端的元素进行暴力修改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</p:spTree>
    <p:extLst>
      <p:ext uri="{BB962C8B-B14F-4D97-AF65-F5344CB8AC3E}">
        <p14:creationId xmlns:p14="http://schemas.microsoft.com/office/powerpoint/2010/main" val="34019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4362" y="1102661"/>
            <a:ext cx="1043200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[3,8]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区间的元素都加上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82" y="1952653"/>
            <a:ext cx="6984776" cy="25479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2638" y="1894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 块</a:t>
            </a: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54" y="4735245"/>
            <a:ext cx="5472608" cy="1502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4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689</Words>
  <Application>Microsoft Office PowerPoint</Application>
  <PresentationFormat>自定义</PresentationFormat>
  <Paragraphs>78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黑体</vt:lpstr>
      <vt:lpstr>华文行楷</vt:lpstr>
      <vt:lpstr>宋体</vt:lpstr>
      <vt:lpstr>微软雅黑</vt:lpstr>
      <vt:lpstr>印品黑体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226</cp:revision>
  <dcterms:created xsi:type="dcterms:W3CDTF">2015-04-23T03:04:00Z</dcterms:created>
  <dcterms:modified xsi:type="dcterms:W3CDTF">2022-04-17T03:29:51Z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