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uBJFM8BHaC8zUkgBGqPNNemk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b1cbb1e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1cbb1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6b05ed04ce_0_4"/>
          <p:cNvGrpSpPr/>
          <p:nvPr/>
        </p:nvGrpSpPr>
        <p:grpSpPr>
          <a:xfrm>
            <a:off x="9790426" y="4546120"/>
            <a:ext cx="2255173" cy="2310006"/>
            <a:chOff x="7343003" y="3409675"/>
            <a:chExt cx="1691422" cy="1732548"/>
          </a:xfrm>
        </p:grpSpPr>
        <p:grpSp>
          <p:nvGrpSpPr>
            <p:cNvPr id="11" name="Google Shape;11;g6b05ed04ce_0_4"/>
            <p:cNvGrpSpPr/>
            <p:nvPr/>
          </p:nvGrpSpPr>
          <p:grpSpPr>
            <a:xfrm>
              <a:off x="7343003" y="4453711"/>
              <a:ext cx="316800" cy="688513"/>
              <a:chOff x="7343003" y="4453711"/>
              <a:chExt cx="316800" cy="688513"/>
            </a:xfrm>
          </p:grpSpPr>
          <p:sp>
            <p:nvSpPr>
              <p:cNvPr id="12" name="Google Shape;12;g6b05ed04ce_0_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6b05ed04ce_0_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6b05ed04ce_0_4"/>
            <p:cNvGrpSpPr/>
            <p:nvPr/>
          </p:nvGrpSpPr>
          <p:grpSpPr>
            <a:xfrm>
              <a:off x="7801210" y="4105700"/>
              <a:ext cx="316800" cy="1036523"/>
              <a:chOff x="7801210" y="4105700"/>
              <a:chExt cx="316800" cy="1036523"/>
            </a:xfrm>
          </p:grpSpPr>
          <p:sp>
            <p:nvSpPr>
              <p:cNvPr id="15" name="Google Shape;15;g6b05ed04ce_0_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6b05ed04ce_0_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6b05ed04ce_0_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6b05ed04ce_0_4"/>
            <p:cNvGrpSpPr/>
            <p:nvPr/>
          </p:nvGrpSpPr>
          <p:grpSpPr>
            <a:xfrm>
              <a:off x="8259418" y="3757688"/>
              <a:ext cx="316800" cy="1384535"/>
              <a:chOff x="8259418" y="3757688"/>
              <a:chExt cx="316800" cy="1384535"/>
            </a:xfrm>
          </p:grpSpPr>
          <p:sp>
            <p:nvSpPr>
              <p:cNvPr id="19" name="Google Shape;19;g6b05ed04ce_0_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6b05ed04ce_0_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6b05ed04ce_0_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6b05ed04ce_0_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6b05ed04ce_0_4"/>
            <p:cNvGrpSpPr/>
            <p:nvPr/>
          </p:nvGrpSpPr>
          <p:grpSpPr>
            <a:xfrm>
              <a:off x="8717625" y="3409675"/>
              <a:ext cx="316800" cy="1732548"/>
              <a:chOff x="8717625" y="3409675"/>
              <a:chExt cx="316800" cy="1732548"/>
            </a:xfrm>
          </p:grpSpPr>
          <p:sp>
            <p:nvSpPr>
              <p:cNvPr id="24" name="Google Shape;24;g6b05ed04ce_0_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6b05ed04ce_0_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6b05ed04ce_0_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6b05ed04ce_0_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6b05ed04ce_0_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6b05ed04ce_0_4"/>
          <p:cNvGrpSpPr/>
          <p:nvPr/>
        </p:nvGrpSpPr>
        <p:grpSpPr>
          <a:xfrm>
            <a:off x="6724502" y="0"/>
            <a:ext cx="5085303" cy="5118675"/>
            <a:chOff x="5043503" y="0"/>
            <a:chExt cx="3814072" cy="3839102"/>
          </a:xfrm>
        </p:grpSpPr>
        <p:sp>
          <p:nvSpPr>
            <p:cNvPr id="30" name="Google Shape;30;g6b05ed04ce_0_4"/>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6b05ed04ce_0_4"/>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6b05ed04ce_0_4"/>
            <p:cNvGrpSpPr/>
            <p:nvPr/>
          </p:nvGrpSpPr>
          <p:grpSpPr>
            <a:xfrm>
              <a:off x="7647812" y="2704283"/>
              <a:ext cx="635219" cy="635219"/>
              <a:chOff x="6725724" y="2701260"/>
              <a:chExt cx="1208101" cy="1208100"/>
            </a:xfrm>
          </p:grpSpPr>
          <p:sp>
            <p:nvSpPr>
              <p:cNvPr id="33" name="Google Shape;33;g6b05ed04ce_0_4"/>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6b05ed04ce_0_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6b05ed04ce_0_4"/>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6b05ed04ce_0_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6b05ed04ce_0_4"/>
            <p:cNvGrpSpPr/>
            <p:nvPr/>
          </p:nvGrpSpPr>
          <p:grpSpPr>
            <a:xfrm>
              <a:off x="7952720" y="179238"/>
              <a:ext cx="873165" cy="873003"/>
              <a:chOff x="7754428" y="208725"/>
              <a:chExt cx="541800" cy="541800"/>
            </a:xfrm>
          </p:grpSpPr>
          <p:sp>
            <p:nvSpPr>
              <p:cNvPr id="38" name="Google Shape;38;g6b05ed04ce_0_4"/>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6b05ed04ce_0_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6b05ed04ce_0_4"/>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6b05ed04ce_0_4"/>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6b05ed04ce_0_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6b05ed04ce_0_4"/>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6b05ed04ce_0_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6b05ed04ce_0_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6b05ed04ce_0_4"/>
          <p:cNvSpPr txBox="1"/>
          <p:nvPr>
            <p:ph type="ctrTitle"/>
          </p:nvPr>
        </p:nvSpPr>
        <p:spPr>
          <a:xfrm>
            <a:off x="1098667" y="2151750"/>
            <a:ext cx="56739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6b05ed04ce_0_4"/>
          <p:cNvSpPr txBox="1"/>
          <p:nvPr>
            <p:ph idx="1" type="subTitle"/>
          </p:nvPr>
        </p:nvSpPr>
        <p:spPr>
          <a:xfrm>
            <a:off x="1098667" y="4795067"/>
            <a:ext cx="5673900" cy="9273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6b05ed04ce_0_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6b05ed04ce_0_136"/>
          <p:cNvGrpSpPr/>
          <p:nvPr/>
        </p:nvGrpSpPr>
        <p:grpSpPr>
          <a:xfrm>
            <a:off x="69" y="5465463"/>
            <a:ext cx="12191743" cy="1392365"/>
            <a:chOff x="52" y="4099200"/>
            <a:chExt cx="9144036" cy="1044300"/>
          </a:xfrm>
        </p:grpSpPr>
        <p:grpSp>
          <p:nvGrpSpPr>
            <p:cNvPr id="143" name="Google Shape;143;g6b05ed04ce_0_136"/>
            <p:cNvGrpSpPr/>
            <p:nvPr/>
          </p:nvGrpSpPr>
          <p:grpSpPr>
            <a:xfrm>
              <a:off x="52" y="4309200"/>
              <a:ext cx="231622" cy="834300"/>
              <a:chOff x="2688737" y="4301380"/>
              <a:chExt cx="231900" cy="834300"/>
            </a:xfrm>
          </p:grpSpPr>
          <p:sp>
            <p:nvSpPr>
              <p:cNvPr id="144" name="Google Shape;144;g6b05ed04ce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6b05ed04ce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6b05ed04ce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6b05ed04ce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6b05ed04ce_0_136"/>
            <p:cNvGrpSpPr/>
            <p:nvPr/>
          </p:nvGrpSpPr>
          <p:grpSpPr>
            <a:xfrm>
              <a:off x="371406" y="4099200"/>
              <a:ext cx="231622" cy="1044300"/>
              <a:chOff x="2688737" y="4091380"/>
              <a:chExt cx="231900" cy="1044300"/>
            </a:xfrm>
          </p:grpSpPr>
          <p:sp>
            <p:nvSpPr>
              <p:cNvPr id="149" name="Google Shape;149;g6b05ed04ce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6b05ed04ce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6b05ed04ce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6b05ed04ce_0_136"/>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6b05ed04ce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6b05ed04ce_0_136"/>
            <p:cNvGrpSpPr/>
            <p:nvPr/>
          </p:nvGrpSpPr>
          <p:grpSpPr>
            <a:xfrm>
              <a:off x="742761" y="4309200"/>
              <a:ext cx="231622" cy="834300"/>
              <a:chOff x="2688737" y="4301380"/>
              <a:chExt cx="231900" cy="834300"/>
            </a:xfrm>
          </p:grpSpPr>
          <p:sp>
            <p:nvSpPr>
              <p:cNvPr id="155" name="Google Shape;155;g6b05ed04ce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6b05ed04ce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6b05ed04ce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6b05ed04ce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6b05ed04ce_0_136"/>
            <p:cNvGrpSpPr/>
            <p:nvPr/>
          </p:nvGrpSpPr>
          <p:grpSpPr>
            <a:xfrm>
              <a:off x="1114115" y="4518900"/>
              <a:ext cx="231622" cy="624600"/>
              <a:chOff x="2688737" y="4511080"/>
              <a:chExt cx="231900" cy="624600"/>
            </a:xfrm>
          </p:grpSpPr>
          <p:sp>
            <p:nvSpPr>
              <p:cNvPr id="160" name="Google Shape;160;g6b05ed04ce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6b05ed04ce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6b05ed04ce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6b05ed04ce_0_136"/>
            <p:cNvGrpSpPr/>
            <p:nvPr/>
          </p:nvGrpSpPr>
          <p:grpSpPr>
            <a:xfrm>
              <a:off x="1856753" y="4099200"/>
              <a:ext cx="231600" cy="1044300"/>
              <a:chOff x="1856753" y="4099200"/>
              <a:chExt cx="231600" cy="1044300"/>
            </a:xfrm>
          </p:grpSpPr>
          <p:sp>
            <p:nvSpPr>
              <p:cNvPr id="164" name="Google Shape;164;g6b05ed04ce_0_136"/>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6b05ed04ce_0_136"/>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6b05ed04ce_0_13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6b05ed04ce_0_136"/>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6b05ed04ce_0_136"/>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6b05ed04ce_0_136"/>
            <p:cNvGrpSpPr/>
            <p:nvPr/>
          </p:nvGrpSpPr>
          <p:grpSpPr>
            <a:xfrm>
              <a:off x="2228107" y="4309200"/>
              <a:ext cx="231600" cy="834300"/>
              <a:chOff x="2228107" y="4309200"/>
              <a:chExt cx="231600" cy="834300"/>
            </a:xfrm>
          </p:grpSpPr>
          <p:sp>
            <p:nvSpPr>
              <p:cNvPr id="170" name="Google Shape;170;g6b05ed04ce_0_136"/>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6b05ed04ce_0_136"/>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6b05ed04ce_0_136"/>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6b05ed04ce_0_136"/>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6b05ed04ce_0_136"/>
            <p:cNvGrpSpPr/>
            <p:nvPr/>
          </p:nvGrpSpPr>
          <p:grpSpPr>
            <a:xfrm>
              <a:off x="2599462" y="4518900"/>
              <a:ext cx="231600" cy="624600"/>
              <a:chOff x="2599462" y="4518900"/>
              <a:chExt cx="231600" cy="624600"/>
            </a:xfrm>
          </p:grpSpPr>
          <p:sp>
            <p:nvSpPr>
              <p:cNvPr id="175" name="Google Shape;175;g6b05ed04ce_0_136"/>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6b05ed04ce_0_13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6b05ed04ce_0_136"/>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6b05ed04ce_0_136"/>
            <p:cNvGrpSpPr/>
            <p:nvPr/>
          </p:nvGrpSpPr>
          <p:grpSpPr>
            <a:xfrm>
              <a:off x="3342171" y="4099200"/>
              <a:ext cx="231600" cy="1044300"/>
              <a:chOff x="3342171" y="4099200"/>
              <a:chExt cx="231600" cy="1044300"/>
            </a:xfrm>
          </p:grpSpPr>
          <p:sp>
            <p:nvSpPr>
              <p:cNvPr id="179" name="Google Shape;179;g6b05ed04ce_0_136"/>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6b05ed04ce_0_136"/>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6b05ed04ce_0_136"/>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6b05ed04ce_0_136"/>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6b05ed04ce_0_136"/>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6b05ed04ce_0_136"/>
            <p:cNvGrpSpPr/>
            <p:nvPr/>
          </p:nvGrpSpPr>
          <p:grpSpPr>
            <a:xfrm>
              <a:off x="3713525" y="4309200"/>
              <a:ext cx="231600" cy="834300"/>
              <a:chOff x="3713525" y="4309200"/>
              <a:chExt cx="231600" cy="834300"/>
            </a:xfrm>
          </p:grpSpPr>
          <p:sp>
            <p:nvSpPr>
              <p:cNvPr id="185" name="Google Shape;185;g6b05ed04ce_0_136"/>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6b05ed04ce_0_13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6b05ed04ce_0_136"/>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6b05ed04ce_0_136"/>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6b05ed04ce_0_136"/>
            <p:cNvGrpSpPr/>
            <p:nvPr/>
          </p:nvGrpSpPr>
          <p:grpSpPr>
            <a:xfrm>
              <a:off x="1485398" y="4309200"/>
              <a:ext cx="231600" cy="834300"/>
              <a:chOff x="1485398" y="4309200"/>
              <a:chExt cx="231600" cy="834300"/>
            </a:xfrm>
          </p:grpSpPr>
          <p:sp>
            <p:nvSpPr>
              <p:cNvPr id="190" name="Google Shape;190;g6b05ed04ce_0_136"/>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6b05ed04ce_0_136"/>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6b05ed04ce_0_136"/>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6b05ed04ce_0_136"/>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6b05ed04ce_0_136"/>
            <p:cNvGrpSpPr/>
            <p:nvPr/>
          </p:nvGrpSpPr>
          <p:grpSpPr>
            <a:xfrm>
              <a:off x="4084879" y="4518900"/>
              <a:ext cx="231600" cy="624600"/>
              <a:chOff x="4084879" y="4518900"/>
              <a:chExt cx="231600" cy="624600"/>
            </a:xfrm>
          </p:grpSpPr>
          <p:sp>
            <p:nvSpPr>
              <p:cNvPr id="195" name="Google Shape;195;g6b05ed04ce_0_136"/>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6b05ed04ce_0_13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6b05ed04ce_0_136"/>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6b05ed04ce_0_136"/>
            <p:cNvGrpSpPr/>
            <p:nvPr/>
          </p:nvGrpSpPr>
          <p:grpSpPr>
            <a:xfrm>
              <a:off x="2970816" y="4309200"/>
              <a:ext cx="231600" cy="834300"/>
              <a:chOff x="2970816" y="4309200"/>
              <a:chExt cx="231600" cy="834300"/>
            </a:xfrm>
          </p:grpSpPr>
          <p:sp>
            <p:nvSpPr>
              <p:cNvPr id="199" name="Google Shape;199;g6b05ed04ce_0_136"/>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6b05ed04ce_0_136"/>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6b05ed04ce_0_136"/>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6b05ed04ce_0_136"/>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6b05ed04ce_0_136"/>
            <p:cNvGrpSpPr/>
            <p:nvPr/>
          </p:nvGrpSpPr>
          <p:grpSpPr>
            <a:xfrm>
              <a:off x="4456234" y="4309200"/>
              <a:ext cx="231600" cy="834300"/>
              <a:chOff x="4456234" y="4309200"/>
              <a:chExt cx="231600" cy="834300"/>
            </a:xfrm>
          </p:grpSpPr>
          <p:sp>
            <p:nvSpPr>
              <p:cNvPr id="204" name="Google Shape;204;g6b05ed04ce_0_136"/>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6b05ed04ce_0_136"/>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6b05ed04ce_0_13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6b05ed04ce_0_136"/>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6b05ed04ce_0_136"/>
            <p:cNvGrpSpPr/>
            <p:nvPr/>
          </p:nvGrpSpPr>
          <p:grpSpPr>
            <a:xfrm>
              <a:off x="4827588" y="4099200"/>
              <a:ext cx="231600" cy="1044300"/>
              <a:chOff x="4827588" y="4099200"/>
              <a:chExt cx="231600" cy="1044300"/>
            </a:xfrm>
          </p:grpSpPr>
          <p:sp>
            <p:nvSpPr>
              <p:cNvPr id="209" name="Google Shape;209;g6b05ed04ce_0_136"/>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6b05ed04ce_0_136"/>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6b05ed04ce_0_136"/>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6b05ed04ce_0_136"/>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6b05ed04ce_0_136"/>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6b05ed04ce_0_136"/>
            <p:cNvGrpSpPr/>
            <p:nvPr/>
          </p:nvGrpSpPr>
          <p:grpSpPr>
            <a:xfrm>
              <a:off x="5198943" y="4309200"/>
              <a:ext cx="231600" cy="834300"/>
              <a:chOff x="5198943" y="4309200"/>
              <a:chExt cx="231600" cy="834300"/>
            </a:xfrm>
          </p:grpSpPr>
          <p:sp>
            <p:nvSpPr>
              <p:cNvPr id="215" name="Google Shape;215;g6b05ed04ce_0_136"/>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6b05ed04ce_0_13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6b05ed04ce_0_136"/>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6b05ed04ce_0_136"/>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6b05ed04ce_0_136"/>
            <p:cNvGrpSpPr/>
            <p:nvPr/>
          </p:nvGrpSpPr>
          <p:grpSpPr>
            <a:xfrm>
              <a:off x="5570297" y="4518900"/>
              <a:ext cx="231600" cy="624600"/>
              <a:chOff x="5570297" y="4518900"/>
              <a:chExt cx="231600" cy="624600"/>
            </a:xfrm>
          </p:grpSpPr>
          <p:sp>
            <p:nvSpPr>
              <p:cNvPr id="220" name="Google Shape;220;g6b05ed04ce_0_136"/>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6b05ed04ce_0_136"/>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6b05ed04ce_0_136"/>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6b05ed04ce_0_136"/>
            <p:cNvGrpSpPr/>
            <p:nvPr/>
          </p:nvGrpSpPr>
          <p:grpSpPr>
            <a:xfrm>
              <a:off x="5941652" y="4309200"/>
              <a:ext cx="231600" cy="834300"/>
              <a:chOff x="5941652" y="4309200"/>
              <a:chExt cx="231600" cy="834300"/>
            </a:xfrm>
          </p:grpSpPr>
          <p:sp>
            <p:nvSpPr>
              <p:cNvPr id="224" name="Google Shape;224;g6b05ed04ce_0_136"/>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6b05ed04ce_0_136"/>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6b05ed04ce_0_13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6b05ed04ce_0_136"/>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6b05ed04ce_0_136"/>
            <p:cNvGrpSpPr/>
            <p:nvPr/>
          </p:nvGrpSpPr>
          <p:grpSpPr>
            <a:xfrm>
              <a:off x="6313006" y="4099200"/>
              <a:ext cx="231600" cy="1044300"/>
              <a:chOff x="6313006" y="4099200"/>
              <a:chExt cx="231600" cy="1044300"/>
            </a:xfrm>
          </p:grpSpPr>
          <p:sp>
            <p:nvSpPr>
              <p:cNvPr id="229" name="Google Shape;229;g6b05ed04ce_0_136"/>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6b05ed04ce_0_136"/>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6b05ed04ce_0_136"/>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6b05ed04ce_0_136"/>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6b05ed04ce_0_136"/>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6b05ed04ce_0_136"/>
            <p:cNvGrpSpPr/>
            <p:nvPr/>
          </p:nvGrpSpPr>
          <p:grpSpPr>
            <a:xfrm>
              <a:off x="6684361" y="4309200"/>
              <a:ext cx="231600" cy="834300"/>
              <a:chOff x="6684361" y="4309200"/>
              <a:chExt cx="231600" cy="834300"/>
            </a:xfrm>
          </p:grpSpPr>
          <p:sp>
            <p:nvSpPr>
              <p:cNvPr id="235" name="Google Shape;235;g6b05ed04ce_0_136"/>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6b05ed04ce_0_1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6b05ed04ce_0_136"/>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6b05ed04ce_0_136"/>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6b05ed04ce_0_136"/>
            <p:cNvGrpSpPr/>
            <p:nvPr/>
          </p:nvGrpSpPr>
          <p:grpSpPr>
            <a:xfrm>
              <a:off x="7055715" y="4518900"/>
              <a:ext cx="231600" cy="624600"/>
              <a:chOff x="7055715" y="4518900"/>
              <a:chExt cx="231600" cy="624600"/>
            </a:xfrm>
          </p:grpSpPr>
          <p:sp>
            <p:nvSpPr>
              <p:cNvPr id="240" name="Google Shape;240;g6b05ed04ce_0_136"/>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6b05ed04ce_0_136"/>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6b05ed04ce_0_136"/>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6b05ed04ce_0_136"/>
            <p:cNvGrpSpPr/>
            <p:nvPr/>
          </p:nvGrpSpPr>
          <p:grpSpPr>
            <a:xfrm>
              <a:off x="7798424" y="4099200"/>
              <a:ext cx="231600" cy="1044300"/>
              <a:chOff x="7798424" y="4099200"/>
              <a:chExt cx="231600" cy="1044300"/>
            </a:xfrm>
          </p:grpSpPr>
          <p:sp>
            <p:nvSpPr>
              <p:cNvPr id="244" name="Google Shape;244;g6b05ed04ce_0_136"/>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6b05ed04ce_0_136"/>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6b05ed04ce_0_13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6b05ed04ce_0_136"/>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6b05ed04ce_0_136"/>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6b05ed04ce_0_136"/>
            <p:cNvGrpSpPr/>
            <p:nvPr/>
          </p:nvGrpSpPr>
          <p:grpSpPr>
            <a:xfrm>
              <a:off x="8169779" y="4309200"/>
              <a:ext cx="231600" cy="834300"/>
              <a:chOff x="8169779" y="4309200"/>
              <a:chExt cx="231600" cy="834300"/>
            </a:xfrm>
          </p:grpSpPr>
          <p:sp>
            <p:nvSpPr>
              <p:cNvPr id="250" name="Google Shape;250;g6b05ed04ce_0_136"/>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6b05ed04ce_0_136"/>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6b05ed04ce_0_136"/>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6b05ed04ce_0_136"/>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6b05ed04ce_0_136"/>
            <p:cNvGrpSpPr/>
            <p:nvPr/>
          </p:nvGrpSpPr>
          <p:grpSpPr>
            <a:xfrm>
              <a:off x="7427070" y="4309200"/>
              <a:ext cx="231600" cy="834300"/>
              <a:chOff x="7427070" y="4309200"/>
              <a:chExt cx="231600" cy="834300"/>
            </a:xfrm>
          </p:grpSpPr>
          <p:sp>
            <p:nvSpPr>
              <p:cNvPr id="255" name="Google Shape;255;g6b05ed04ce_0_136"/>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6b05ed04ce_0_13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6b05ed04ce_0_136"/>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6b05ed04ce_0_136"/>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6b05ed04ce_0_136"/>
            <p:cNvGrpSpPr/>
            <p:nvPr/>
          </p:nvGrpSpPr>
          <p:grpSpPr>
            <a:xfrm>
              <a:off x="8541133" y="4518900"/>
              <a:ext cx="231600" cy="624600"/>
              <a:chOff x="8541133" y="4518900"/>
              <a:chExt cx="231600" cy="624600"/>
            </a:xfrm>
          </p:grpSpPr>
          <p:sp>
            <p:nvSpPr>
              <p:cNvPr id="260" name="Google Shape;260;g6b05ed04ce_0_136"/>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6b05ed04ce_0_136"/>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6b05ed04ce_0_136"/>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6b05ed04ce_0_136"/>
            <p:cNvGrpSpPr/>
            <p:nvPr/>
          </p:nvGrpSpPr>
          <p:grpSpPr>
            <a:xfrm>
              <a:off x="8912488" y="4309200"/>
              <a:ext cx="231600" cy="834300"/>
              <a:chOff x="8912488" y="4309200"/>
              <a:chExt cx="231600" cy="834300"/>
            </a:xfrm>
          </p:grpSpPr>
          <p:sp>
            <p:nvSpPr>
              <p:cNvPr id="264" name="Google Shape;264;g6b05ed04ce_0_136"/>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6b05ed04ce_0_136"/>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6b05ed04ce_0_13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6b05ed04ce_0_136"/>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6b05ed04ce_0_136"/>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6b05ed04ce_0_136"/>
          <p:cNvSpPr txBox="1"/>
          <p:nvPr>
            <p:ph idx="1" type="body"/>
          </p:nvPr>
        </p:nvSpPr>
        <p:spPr>
          <a:xfrm>
            <a:off x="1851500" y="3616400"/>
            <a:ext cx="8489100" cy="1481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2100"/>
              </a:spcBef>
              <a:spcAft>
                <a:spcPts val="0"/>
              </a:spcAft>
              <a:buClr>
                <a:schemeClr val="lt1"/>
              </a:buClr>
              <a:buSzPts val="1500"/>
              <a:buChar char="○"/>
              <a:defRPr>
                <a:solidFill>
                  <a:schemeClr val="lt1"/>
                </a:solidFill>
              </a:defRPr>
            </a:lvl2pPr>
            <a:lvl3pPr indent="-323850" lvl="2" marL="1371600" algn="ctr">
              <a:spcBef>
                <a:spcPts val="2100"/>
              </a:spcBef>
              <a:spcAft>
                <a:spcPts val="0"/>
              </a:spcAft>
              <a:buClr>
                <a:schemeClr val="lt1"/>
              </a:buClr>
              <a:buSzPts val="1500"/>
              <a:buChar char="■"/>
              <a:defRPr>
                <a:solidFill>
                  <a:schemeClr val="lt1"/>
                </a:solidFill>
              </a:defRPr>
            </a:lvl3pPr>
            <a:lvl4pPr indent="-323850" lvl="3" marL="1828800" algn="ctr">
              <a:spcBef>
                <a:spcPts val="2100"/>
              </a:spcBef>
              <a:spcAft>
                <a:spcPts val="0"/>
              </a:spcAft>
              <a:buClr>
                <a:schemeClr val="lt1"/>
              </a:buClr>
              <a:buSzPts val="1500"/>
              <a:buChar char="●"/>
              <a:defRPr>
                <a:solidFill>
                  <a:schemeClr val="lt1"/>
                </a:solidFill>
              </a:defRPr>
            </a:lvl4pPr>
            <a:lvl5pPr indent="-323850" lvl="4" marL="2286000" algn="ctr">
              <a:spcBef>
                <a:spcPts val="2100"/>
              </a:spcBef>
              <a:spcAft>
                <a:spcPts val="0"/>
              </a:spcAft>
              <a:buClr>
                <a:schemeClr val="lt1"/>
              </a:buClr>
              <a:buSzPts val="1500"/>
              <a:buChar char="○"/>
              <a:defRPr>
                <a:solidFill>
                  <a:schemeClr val="lt1"/>
                </a:solidFill>
              </a:defRPr>
            </a:lvl5pPr>
            <a:lvl6pPr indent="-323850" lvl="5" marL="2743200" algn="ctr">
              <a:spcBef>
                <a:spcPts val="2100"/>
              </a:spcBef>
              <a:spcAft>
                <a:spcPts val="0"/>
              </a:spcAft>
              <a:buClr>
                <a:schemeClr val="lt1"/>
              </a:buClr>
              <a:buSzPts val="1500"/>
              <a:buChar char="■"/>
              <a:defRPr>
                <a:solidFill>
                  <a:schemeClr val="lt1"/>
                </a:solidFill>
              </a:defRPr>
            </a:lvl6pPr>
            <a:lvl7pPr indent="-323850" lvl="6" marL="3200400" algn="ctr">
              <a:spcBef>
                <a:spcPts val="2100"/>
              </a:spcBef>
              <a:spcAft>
                <a:spcPts val="0"/>
              </a:spcAft>
              <a:buClr>
                <a:schemeClr val="lt1"/>
              </a:buClr>
              <a:buSzPts val="1500"/>
              <a:buChar char="●"/>
              <a:defRPr>
                <a:solidFill>
                  <a:schemeClr val="lt1"/>
                </a:solidFill>
              </a:defRPr>
            </a:lvl7pPr>
            <a:lvl8pPr indent="-323850" lvl="7" marL="3657600" algn="ctr">
              <a:spcBef>
                <a:spcPts val="2100"/>
              </a:spcBef>
              <a:spcAft>
                <a:spcPts val="0"/>
              </a:spcAft>
              <a:buClr>
                <a:schemeClr val="lt1"/>
              </a:buClr>
              <a:buSzPts val="1500"/>
              <a:buChar char="○"/>
              <a:defRPr>
                <a:solidFill>
                  <a:schemeClr val="lt1"/>
                </a:solidFill>
              </a:defRPr>
            </a:lvl8pPr>
            <a:lvl9pPr indent="-323850" lvl="8" marL="4114800" algn="ctr">
              <a:spcBef>
                <a:spcPts val="2100"/>
              </a:spcBef>
              <a:spcAft>
                <a:spcPts val="2100"/>
              </a:spcAft>
              <a:buClr>
                <a:schemeClr val="lt1"/>
              </a:buClr>
              <a:buSzPts val="1500"/>
              <a:buChar char="■"/>
              <a:defRPr>
                <a:solidFill>
                  <a:schemeClr val="lt1"/>
                </a:solidFill>
              </a:defRPr>
            </a:lvl9pPr>
          </a:lstStyle>
          <a:p/>
        </p:txBody>
      </p:sp>
      <p:sp>
        <p:nvSpPr>
          <p:cNvPr id="270" name="Google Shape;270;g6b05ed04ce_0_13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g6b05ed04ce_0_26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3" name="Shape 273"/>
        <p:cNvGrpSpPr/>
        <p:nvPr/>
      </p:nvGrpSpPr>
      <p:grpSpPr>
        <a:xfrm>
          <a:off x="0" y="0"/>
          <a:ext cx="0" cy="0"/>
          <a:chOff x="0" y="0"/>
          <a:chExt cx="0" cy="0"/>
        </a:xfrm>
      </p:grpSpPr>
      <p:sp>
        <p:nvSpPr>
          <p:cNvPr id="274" name="Google Shape;274;g6b05ed04ce_0_2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g6b05ed04ce_0_2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276" name="Google Shape;276;g6b05ed04ce_0_2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6b05ed04ce_0_2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g6b05ed04ce_0_2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6b05ed04ce_0_44"/>
          <p:cNvGrpSpPr/>
          <p:nvPr/>
        </p:nvGrpSpPr>
        <p:grpSpPr>
          <a:xfrm>
            <a:off x="195687" y="4541"/>
            <a:ext cx="1644245" cy="1846001"/>
            <a:chOff x="146769" y="3406"/>
            <a:chExt cx="1233215" cy="1384535"/>
          </a:xfrm>
        </p:grpSpPr>
        <p:grpSp>
          <p:nvGrpSpPr>
            <p:cNvPr id="51" name="Google Shape;51;g6b05ed04ce_0_44"/>
            <p:cNvGrpSpPr/>
            <p:nvPr/>
          </p:nvGrpSpPr>
          <p:grpSpPr>
            <a:xfrm>
              <a:off x="1063183" y="3406"/>
              <a:ext cx="316800" cy="688513"/>
              <a:chOff x="1063183" y="3406"/>
              <a:chExt cx="316800" cy="688513"/>
            </a:xfrm>
          </p:grpSpPr>
          <p:sp>
            <p:nvSpPr>
              <p:cNvPr id="52" name="Google Shape;52;g6b05ed04ce_0_44"/>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6b05ed04ce_0_44"/>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6b05ed04ce_0_44"/>
            <p:cNvGrpSpPr/>
            <p:nvPr/>
          </p:nvGrpSpPr>
          <p:grpSpPr>
            <a:xfrm>
              <a:off x="604976" y="3406"/>
              <a:ext cx="316800" cy="1036524"/>
              <a:chOff x="604976" y="3406"/>
              <a:chExt cx="316800" cy="1036524"/>
            </a:xfrm>
          </p:grpSpPr>
          <p:sp>
            <p:nvSpPr>
              <p:cNvPr id="55" name="Google Shape;55;g6b05ed04ce_0_44"/>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6b05ed04ce_0_44"/>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6b05ed04ce_0_44"/>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6b05ed04ce_0_44"/>
            <p:cNvGrpSpPr/>
            <p:nvPr/>
          </p:nvGrpSpPr>
          <p:grpSpPr>
            <a:xfrm>
              <a:off x="146769" y="3406"/>
              <a:ext cx="316800" cy="1384535"/>
              <a:chOff x="146769" y="3406"/>
              <a:chExt cx="316800" cy="1384535"/>
            </a:xfrm>
          </p:grpSpPr>
          <p:sp>
            <p:nvSpPr>
              <p:cNvPr id="59" name="Google Shape;59;g6b05ed04ce_0_44"/>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6b05ed04ce_0_44"/>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6b05ed04ce_0_44"/>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6b05ed04ce_0_44"/>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6b05ed04ce_0_44"/>
          <p:cNvGrpSpPr/>
          <p:nvPr/>
        </p:nvGrpSpPr>
        <p:grpSpPr>
          <a:xfrm>
            <a:off x="9033219" y="3871914"/>
            <a:ext cx="2914791" cy="2985925"/>
            <a:chOff x="6775084" y="2904008"/>
            <a:chExt cx="2186148" cy="2239500"/>
          </a:xfrm>
        </p:grpSpPr>
        <p:grpSp>
          <p:nvGrpSpPr>
            <p:cNvPr id="64" name="Google Shape;64;g6b05ed04ce_0_44"/>
            <p:cNvGrpSpPr/>
            <p:nvPr/>
          </p:nvGrpSpPr>
          <p:grpSpPr>
            <a:xfrm>
              <a:off x="6775084" y="4253708"/>
              <a:ext cx="409500" cy="889800"/>
              <a:chOff x="6775084" y="4253708"/>
              <a:chExt cx="409500" cy="889800"/>
            </a:xfrm>
          </p:grpSpPr>
          <p:sp>
            <p:nvSpPr>
              <p:cNvPr id="65" name="Google Shape;65;g6b05ed04ce_0_44"/>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6b05ed04ce_0_44"/>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6b05ed04ce_0_44"/>
            <p:cNvGrpSpPr/>
            <p:nvPr/>
          </p:nvGrpSpPr>
          <p:grpSpPr>
            <a:xfrm>
              <a:off x="7367299" y="3804008"/>
              <a:ext cx="409500" cy="1339500"/>
              <a:chOff x="7367299" y="3804008"/>
              <a:chExt cx="409500" cy="1339500"/>
            </a:xfrm>
          </p:grpSpPr>
          <p:sp>
            <p:nvSpPr>
              <p:cNvPr id="68" name="Google Shape;68;g6b05ed04ce_0_44"/>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6b05ed04ce_0_44"/>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6b05ed04ce_0_44"/>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6b05ed04ce_0_44"/>
            <p:cNvGrpSpPr/>
            <p:nvPr/>
          </p:nvGrpSpPr>
          <p:grpSpPr>
            <a:xfrm>
              <a:off x="7959516" y="3354008"/>
              <a:ext cx="409500" cy="1789500"/>
              <a:chOff x="7959516" y="3354008"/>
              <a:chExt cx="409500" cy="1789500"/>
            </a:xfrm>
          </p:grpSpPr>
          <p:sp>
            <p:nvSpPr>
              <p:cNvPr id="72" name="Google Shape;72;g6b05ed04ce_0_44"/>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6b05ed04ce_0_44"/>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6b05ed04ce_0_4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6b05ed04ce_0_44"/>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6b05ed04ce_0_44"/>
            <p:cNvGrpSpPr/>
            <p:nvPr/>
          </p:nvGrpSpPr>
          <p:grpSpPr>
            <a:xfrm>
              <a:off x="8551731" y="2904008"/>
              <a:ext cx="409500" cy="2239500"/>
              <a:chOff x="8551731" y="2904008"/>
              <a:chExt cx="409500" cy="2239500"/>
            </a:xfrm>
          </p:grpSpPr>
          <p:sp>
            <p:nvSpPr>
              <p:cNvPr id="77" name="Google Shape;77;g6b05ed04ce_0_44"/>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6b05ed04ce_0_44"/>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6b05ed04ce_0_44"/>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6b05ed04ce_0_44"/>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6b05ed04ce_0_44"/>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6b05ed04ce_0_44"/>
          <p:cNvSpPr txBox="1"/>
          <p:nvPr>
            <p:ph type="title"/>
          </p:nvPr>
        </p:nvSpPr>
        <p:spPr>
          <a:xfrm>
            <a:off x="1098667" y="2151767"/>
            <a:ext cx="78105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6b05ed04ce_0_4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g6b05ed04ce_0_79"/>
          <p:cNvGrpSpPr/>
          <p:nvPr/>
        </p:nvGrpSpPr>
        <p:grpSpPr>
          <a:xfrm>
            <a:off x="834621" y="399168"/>
            <a:ext cx="1332416" cy="1332416"/>
            <a:chOff x="348199" y="179450"/>
            <a:chExt cx="1116300" cy="1116300"/>
          </a:xfrm>
        </p:grpSpPr>
        <p:sp>
          <p:nvSpPr>
            <p:cNvPr id="86" name="Google Shape;86;g6b05ed04ce_0_7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6b05ed04ce_0_7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6b05ed04ce_0_79"/>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6b05ed04ce_0_79"/>
          <p:cNvSpPr txBox="1"/>
          <p:nvPr>
            <p:ph idx="1" type="body"/>
          </p:nvPr>
        </p:nvSpPr>
        <p:spPr>
          <a:xfrm>
            <a:off x="1738400" y="2653400"/>
            <a:ext cx="93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0" name="Google Shape;90;g6b05ed04ce_0_79"/>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6b05ed04ce_0_86"/>
          <p:cNvGrpSpPr/>
          <p:nvPr/>
        </p:nvGrpSpPr>
        <p:grpSpPr>
          <a:xfrm>
            <a:off x="834621" y="399168"/>
            <a:ext cx="1332416" cy="1332416"/>
            <a:chOff x="348199" y="179450"/>
            <a:chExt cx="1116300" cy="1116300"/>
          </a:xfrm>
        </p:grpSpPr>
        <p:sp>
          <p:nvSpPr>
            <p:cNvPr id="93" name="Google Shape;93;g6b05ed04ce_0_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6b05ed04ce_0_8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6b05ed04ce_0_86"/>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6b05ed04ce_0_86"/>
          <p:cNvSpPr txBox="1"/>
          <p:nvPr>
            <p:ph idx="1" type="body"/>
          </p:nvPr>
        </p:nvSpPr>
        <p:spPr>
          <a:xfrm>
            <a:off x="17384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7" name="Google Shape;97;g6b05ed04ce_0_86"/>
          <p:cNvSpPr txBox="1"/>
          <p:nvPr>
            <p:ph idx="2" type="body"/>
          </p:nvPr>
        </p:nvSpPr>
        <p:spPr>
          <a:xfrm>
            <a:off x="65382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g6b05ed04ce_0_8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g6b05ed04ce_0_94"/>
          <p:cNvGrpSpPr/>
          <p:nvPr/>
        </p:nvGrpSpPr>
        <p:grpSpPr>
          <a:xfrm>
            <a:off x="834621" y="399168"/>
            <a:ext cx="1332416" cy="1332416"/>
            <a:chOff x="348199" y="179450"/>
            <a:chExt cx="1116300" cy="1116300"/>
          </a:xfrm>
        </p:grpSpPr>
        <p:sp>
          <p:nvSpPr>
            <p:cNvPr id="101" name="Google Shape;101;g6b05ed04ce_0_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6b05ed04ce_0_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6b05ed04ce_0_94"/>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6b05ed04ce_0_9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g6b05ed04ce_0_100"/>
          <p:cNvGrpSpPr/>
          <p:nvPr/>
        </p:nvGrpSpPr>
        <p:grpSpPr>
          <a:xfrm>
            <a:off x="834621" y="399168"/>
            <a:ext cx="1332416" cy="1332416"/>
            <a:chOff x="348199" y="179450"/>
            <a:chExt cx="1116300" cy="1116300"/>
          </a:xfrm>
        </p:grpSpPr>
        <p:sp>
          <p:nvSpPr>
            <p:cNvPr id="107" name="Google Shape;107;g6b05ed04ce_0_10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6b05ed04ce_0_10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6b05ed04ce_0_100"/>
          <p:cNvSpPr txBox="1"/>
          <p:nvPr>
            <p:ph type="title"/>
          </p:nvPr>
        </p:nvSpPr>
        <p:spPr>
          <a:xfrm>
            <a:off x="1738400" y="798100"/>
            <a:ext cx="4416000" cy="21201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6b05ed04ce_0_100"/>
          <p:cNvSpPr txBox="1"/>
          <p:nvPr>
            <p:ph idx="1" type="body"/>
          </p:nvPr>
        </p:nvSpPr>
        <p:spPr>
          <a:xfrm>
            <a:off x="1738400" y="3079567"/>
            <a:ext cx="4416000" cy="29625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11" name="Google Shape;111;g6b05ed04ce_0_100"/>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6b05ed04ce_0_107"/>
          <p:cNvGrpSpPr/>
          <p:nvPr/>
        </p:nvGrpSpPr>
        <p:grpSpPr>
          <a:xfrm>
            <a:off x="9155392" y="1742"/>
            <a:ext cx="3023192" cy="3468833"/>
            <a:chOff x="6790514" y="1306"/>
            <a:chExt cx="2267451" cy="2601690"/>
          </a:xfrm>
        </p:grpSpPr>
        <p:grpSp>
          <p:nvGrpSpPr>
            <p:cNvPr id="114" name="Google Shape;114;g6b05ed04ce_0_107"/>
            <p:cNvGrpSpPr/>
            <p:nvPr/>
          </p:nvGrpSpPr>
          <p:grpSpPr>
            <a:xfrm>
              <a:off x="7067465" y="1306"/>
              <a:ext cx="1990500" cy="1990200"/>
              <a:chOff x="7067465" y="1306"/>
              <a:chExt cx="1990500" cy="1990200"/>
            </a:xfrm>
          </p:grpSpPr>
          <p:sp>
            <p:nvSpPr>
              <p:cNvPr id="115" name="Google Shape;115;g6b05ed04ce_0_107"/>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6b05ed04ce_0_107"/>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6b05ed04ce_0_107"/>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6b05ed04ce_0_107"/>
            <p:cNvGrpSpPr/>
            <p:nvPr/>
          </p:nvGrpSpPr>
          <p:grpSpPr>
            <a:xfrm>
              <a:off x="8207126" y="1807996"/>
              <a:ext cx="795000" cy="795000"/>
              <a:chOff x="8207126" y="1807996"/>
              <a:chExt cx="795000" cy="795000"/>
            </a:xfrm>
          </p:grpSpPr>
          <p:sp>
            <p:nvSpPr>
              <p:cNvPr id="119" name="Google Shape;119;g6b05ed04ce_0_107"/>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6b05ed04ce_0_107"/>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6b05ed04ce_0_10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6b05ed04ce_0_107"/>
            <p:cNvGrpSpPr/>
            <p:nvPr/>
          </p:nvGrpSpPr>
          <p:grpSpPr>
            <a:xfrm>
              <a:off x="6790514" y="118857"/>
              <a:ext cx="548700" cy="548700"/>
              <a:chOff x="6790514" y="118857"/>
              <a:chExt cx="548700" cy="548700"/>
            </a:xfrm>
          </p:grpSpPr>
          <p:sp>
            <p:nvSpPr>
              <p:cNvPr id="123" name="Google Shape;123;g6b05ed04ce_0_107"/>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6b05ed04ce_0_107"/>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6b05ed04ce_0_107"/>
          <p:cNvSpPr txBox="1"/>
          <p:nvPr>
            <p:ph type="title"/>
          </p:nvPr>
        </p:nvSpPr>
        <p:spPr>
          <a:xfrm>
            <a:off x="1098667" y="1018133"/>
            <a:ext cx="7810500" cy="476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6b05ed04ce_0_107"/>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6b05ed04ce_0_122"/>
          <p:cNvGrpSpPr/>
          <p:nvPr/>
        </p:nvGrpSpPr>
        <p:grpSpPr>
          <a:xfrm>
            <a:off x="834621" y="399168"/>
            <a:ext cx="1332416" cy="1332416"/>
            <a:chOff x="348199" y="179450"/>
            <a:chExt cx="1116300" cy="1116300"/>
          </a:xfrm>
        </p:grpSpPr>
        <p:sp>
          <p:nvSpPr>
            <p:cNvPr id="129" name="Google Shape;129;g6b05ed04ce_0_1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6b05ed04ce_0_1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6b05ed04ce_0_122"/>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6b05ed04ce_0_122"/>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6b05ed04ce_0_122"/>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4" name="Google Shape;134;g6b05ed04ce_0_12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g6b05ed04ce_0_130"/>
          <p:cNvGrpSpPr/>
          <p:nvPr/>
        </p:nvGrpSpPr>
        <p:grpSpPr>
          <a:xfrm>
            <a:off x="951176" y="5129497"/>
            <a:ext cx="1100560" cy="1100560"/>
            <a:chOff x="348199" y="179450"/>
            <a:chExt cx="1116300" cy="1116300"/>
          </a:xfrm>
        </p:grpSpPr>
        <p:sp>
          <p:nvSpPr>
            <p:cNvPr id="137" name="Google Shape;137;g6b05ed04ce_0_13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6b05ed04ce_0_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6b05ed04ce_0_130"/>
          <p:cNvSpPr txBox="1"/>
          <p:nvPr>
            <p:ph idx="1" type="body"/>
          </p:nvPr>
        </p:nvSpPr>
        <p:spPr>
          <a:xfrm>
            <a:off x="1738400" y="5518633"/>
            <a:ext cx="7790700" cy="713100"/>
          </a:xfrm>
          <a:prstGeom prst="rect">
            <a:avLst/>
          </a:prstGeom>
        </p:spPr>
        <p:txBody>
          <a:bodyPr anchorCtr="0" anchor="t"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40" name="Google Shape;140;g6b05ed04ce_0_130"/>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g6b05ed04ce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6b05ed04ce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6b05ed04ce_0_0"/>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
          <p:cNvSpPr txBox="1"/>
          <p:nvPr>
            <p:ph type="ctrTitle"/>
          </p:nvPr>
        </p:nvSpPr>
        <p:spPr>
          <a:xfrm>
            <a:off x="1098667" y="2151750"/>
            <a:ext cx="5673900" cy="2497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E" sz="5500"/>
              <a:t>PayDay</a:t>
            </a:r>
            <a:endParaRPr sz="5500"/>
          </a:p>
        </p:txBody>
      </p:sp>
      <p:sp>
        <p:nvSpPr>
          <p:cNvPr id="284" name="Google Shape;284;p1"/>
          <p:cNvSpPr txBox="1"/>
          <p:nvPr>
            <p:ph idx="1" type="subTitle"/>
          </p:nvPr>
        </p:nvSpPr>
        <p:spPr>
          <a:xfrm>
            <a:off x="1098667" y="4795067"/>
            <a:ext cx="5673900" cy="9273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IE"/>
              <a:t>Vincent Lloyd Yuson - 16343176</a:t>
            </a:r>
            <a:endParaRPr/>
          </a:p>
          <a:p>
            <a:pPr indent="0" lvl="0" marL="0" rtl="0" algn="just">
              <a:lnSpc>
                <a:spcPct val="90000"/>
              </a:lnSpc>
              <a:spcBef>
                <a:spcPts val="0"/>
              </a:spcBef>
              <a:spcAft>
                <a:spcPts val="0"/>
              </a:spcAft>
              <a:buClr>
                <a:schemeClr val="dk1"/>
              </a:buClr>
              <a:buSzPts val="2400"/>
              <a:buNone/>
            </a:pPr>
            <a:r>
              <a:rPr lang="en-IE"/>
              <a:t>Mihail Gaidau - 15490698</a:t>
            </a:r>
            <a:endParaRPr/>
          </a:p>
          <a:p>
            <a:pPr indent="0" lvl="0" marL="0" rtl="0" algn="ctr">
              <a:lnSpc>
                <a:spcPct val="90000"/>
              </a:lnSpc>
              <a:spcBef>
                <a:spcPts val="1000"/>
              </a:spcBef>
              <a:spcAft>
                <a:spcPts val="0"/>
              </a:spcAft>
              <a:buClr>
                <a:schemeClr val="dk1"/>
              </a:buClr>
              <a:buSzPts val="2400"/>
              <a:buNone/>
            </a:pPr>
            <a:r>
              <a:t/>
            </a:r>
            <a:endParaRPr/>
          </a:p>
          <a:p>
            <a:pPr indent="0" lvl="0" marL="0" rtl="0" algn="just">
              <a:lnSpc>
                <a:spcPct val="90000"/>
              </a:lnSpc>
              <a:spcBef>
                <a:spcPts val="1000"/>
              </a:spcBef>
              <a:spcAft>
                <a:spcPts val="0"/>
              </a:spcAft>
              <a:buClr>
                <a:schemeClr val="dk1"/>
              </a:buClr>
              <a:buSzPts val="2400"/>
              <a:buNone/>
            </a:pPr>
            <a:r>
              <a:rPr lang="en-IE"/>
              <a:t>Staff consulted: </a:t>
            </a:r>
            <a:endParaRPr/>
          </a:p>
          <a:p>
            <a:pPr indent="0" lvl="0" marL="0" rtl="0" algn="just">
              <a:lnSpc>
                <a:spcPct val="90000"/>
              </a:lnSpc>
              <a:spcBef>
                <a:spcPts val="1000"/>
              </a:spcBef>
              <a:spcAft>
                <a:spcPts val="0"/>
              </a:spcAft>
              <a:buClr>
                <a:schemeClr val="dk1"/>
              </a:buClr>
              <a:buSzPts val="2400"/>
              <a:buNone/>
            </a:pPr>
            <a:r>
              <a:rPr lang="en-IE"/>
              <a:t>Dr. Michael Scriney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E"/>
              <a:t>Project Summary / Introduction</a:t>
            </a:r>
            <a:endParaRPr/>
          </a:p>
        </p:txBody>
      </p:sp>
      <p:sp>
        <p:nvSpPr>
          <p:cNvPr id="290" name="Google Shape;2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IE"/>
              <a:t>Summarise the project idea in a concise manner.</a:t>
            </a:r>
            <a:endParaRPr/>
          </a:p>
          <a:p>
            <a:pPr indent="-342900" lvl="1" marL="914400" rtl="0" algn="just">
              <a:lnSpc>
                <a:spcPct val="90000"/>
              </a:lnSpc>
              <a:spcBef>
                <a:spcPts val="0"/>
              </a:spcBef>
              <a:spcAft>
                <a:spcPts val="0"/>
              </a:spcAft>
              <a:buSzPts val="1800"/>
              <a:buChar char="○"/>
            </a:pPr>
            <a:r>
              <a:rPr lang="en-IE"/>
              <a:t>The goal of our project is to digitise timesheets</a:t>
            </a:r>
            <a:endParaRPr/>
          </a:p>
          <a:p>
            <a:pPr indent="-342900" lvl="1" marL="914400" rtl="0" algn="just">
              <a:lnSpc>
                <a:spcPct val="90000"/>
              </a:lnSpc>
              <a:spcBef>
                <a:spcPts val="0"/>
              </a:spcBef>
              <a:spcAft>
                <a:spcPts val="0"/>
              </a:spcAft>
              <a:buSzPts val="1800"/>
              <a:buChar char="○"/>
            </a:pPr>
            <a:r>
              <a:rPr lang="en-IE"/>
              <a:t>The idea is that employees will be able to input their own time on the timesheets.</a:t>
            </a:r>
            <a:endParaRPr/>
          </a:p>
          <a:p>
            <a:pPr indent="-342900" lvl="1" marL="914400" rtl="0" algn="just">
              <a:lnSpc>
                <a:spcPct val="90000"/>
              </a:lnSpc>
              <a:spcBef>
                <a:spcPts val="0"/>
              </a:spcBef>
              <a:spcAft>
                <a:spcPts val="0"/>
              </a:spcAft>
              <a:buSzPts val="1800"/>
              <a:buChar char="○"/>
            </a:pPr>
            <a:r>
              <a:rPr lang="en-IE"/>
              <a:t>The employees then send their timesheets to their manager for approval.</a:t>
            </a:r>
            <a:endParaRPr/>
          </a:p>
          <a:p>
            <a:pPr indent="-342900" lvl="1" marL="914400" rtl="0" algn="just">
              <a:lnSpc>
                <a:spcPct val="90000"/>
              </a:lnSpc>
              <a:spcBef>
                <a:spcPts val="0"/>
              </a:spcBef>
              <a:spcAft>
                <a:spcPts val="0"/>
              </a:spcAft>
              <a:buSzPts val="1800"/>
              <a:buChar char="○"/>
            </a:pPr>
            <a:r>
              <a:rPr lang="en-IE"/>
              <a:t>Another feature is roster/scheduling board.</a:t>
            </a:r>
            <a:endParaRPr/>
          </a:p>
          <a:p>
            <a:pPr indent="0" lvl="0" marL="457200" rtl="0" algn="just">
              <a:lnSpc>
                <a:spcPct val="90000"/>
              </a:lnSpc>
              <a:spcBef>
                <a:spcPts val="1000"/>
              </a:spcBef>
              <a:spcAft>
                <a:spcPts val="0"/>
              </a:spcAft>
              <a:buNone/>
            </a:pPr>
            <a:r>
              <a:t/>
            </a:r>
            <a:endParaRPr/>
          </a:p>
          <a:p>
            <a:pPr indent="0" lvl="0" marL="457200" rtl="0" algn="just">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IE"/>
              <a:t>Tell us why you proposed this idea.</a:t>
            </a:r>
            <a:endParaRPr/>
          </a:p>
          <a:p>
            <a:pPr indent="-342900" lvl="1" marL="914400" rtl="0" algn="l">
              <a:lnSpc>
                <a:spcPct val="90000"/>
              </a:lnSpc>
              <a:spcBef>
                <a:spcPts val="0"/>
              </a:spcBef>
              <a:spcAft>
                <a:spcPts val="0"/>
              </a:spcAft>
              <a:buSzPts val="1800"/>
              <a:buChar char="○"/>
            </a:pPr>
            <a:r>
              <a:rPr lang="en-IE"/>
              <a:t>We proposed this idea as we found out there was a massive market for it.</a:t>
            </a:r>
            <a:endParaRPr/>
          </a:p>
          <a:p>
            <a:pPr indent="-342900" lvl="1" marL="914400" rtl="0" algn="l">
              <a:lnSpc>
                <a:spcPct val="90000"/>
              </a:lnSpc>
              <a:spcBef>
                <a:spcPts val="0"/>
              </a:spcBef>
              <a:spcAft>
                <a:spcPts val="0"/>
              </a:spcAft>
              <a:buSzPts val="1800"/>
              <a:buChar char="○"/>
            </a:pPr>
            <a:r>
              <a:rPr lang="en-IE"/>
              <a:t>Not many products in the market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E"/>
              <a:t>Market Rationale</a:t>
            </a:r>
            <a:endParaRPr/>
          </a:p>
        </p:txBody>
      </p:sp>
      <p:sp>
        <p:nvSpPr>
          <p:cNvPr id="296" name="Google Shape;2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IE"/>
              <a:t>Target Market Size</a:t>
            </a:r>
            <a:endParaRPr/>
          </a:p>
          <a:p>
            <a:pPr indent="-342900" lvl="1" marL="914400" rtl="0" algn="just">
              <a:lnSpc>
                <a:spcPct val="90000"/>
              </a:lnSpc>
              <a:spcBef>
                <a:spcPts val="0"/>
              </a:spcBef>
              <a:spcAft>
                <a:spcPts val="0"/>
              </a:spcAft>
              <a:buSzPts val="1800"/>
              <a:buChar char="○"/>
            </a:pPr>
            <a:r>
              <a:rPr lang="en-IE"/>
              <a:t>The market we are targeting are SMEs with 60 or less employees.</a:t>
            </a:r>
            <a:endParaRPr/>
          </a:p>
          <a:p>
            <a:pPr indent="0" lvl="0" marL="457200" rtl="0" algn="just">
              <a:lnSpc>
                <a:spcPct val="90000"/>
              </a:lnSpc>
              <a:spcBef>
                <a:spcPts val="1000"/>
              </a:spcBef>
              <a:spcAft>
                <a:spcPts val="0"/>
              </a:spcAft>
              <a:buNone/>
            </a:pPr>
            <a:r>
              <a:t/>
            </a:r>
            <a:endParaRPr/>
          </a:p>
          <a:p>
            <a:pPr indent="0" lvl="0" marL="457200" rtl="0" algn="just">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IE"/>
              <a:t>Customer Segments / Users</a:t>
            </a:r>
            <a:endParaRPr/>
          </a:p>
          <a:p>
            <a:pPr indent="-342900" lvl="1" marL="914400" rtl="0" algn="just">
              <a:lnSpc>
                <a:spcPct val="90000"/>
              </a:lnSpc>
              <a:spcBef>
                <a:spcPts val="0"/>
              </a:spcBef>
              <a:spcAft>
                <a:spcPts val="0"/>
              </a:spcAft>
              <a:buSzPts val="1800"/>
              <a:buChar char="○"/>
            </a:pPr>
            <a:r>
              <a:rPr lang="en-IE"/>
              <a:t>Our customers would be small to medium enterprises.</a:t>
            </a:r>
            <a:endParaRPr/>
          </a:p>
          <a:p>
            <a:pPr indent="-342900" lvl="1" marL="914400" rtl="0" algn="just">
              <a:lnSpc>
                <a:spcPct val="90000"/>
              </a:lnSpc>
              <a:spcBef>
                <a:spcPts val="0"/>
              </a:spcBef>
              <a:spcAft>
                <a:spcPts val="0"/>
              </a:spcAft>
              <a:buSzPts val="1800"/>
              <a:buChar char="○"/>
            </a:pPr>
            <a:r>
              <a:rPr lang="en-IE"/>
              <a:t>The users would be the employees of that company.</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IE"/>
              <a:t>Main Value Proposition</a:t>
            </a:r>
            <a:endParaRPr/>
          </a:p>
          <a:p>
            <a:pPr indent="-342900" lvl="1" marL="914400" rtl="0" algn="just">
              <a:lnSpc>
                <a:spcPct val="90000"/>
              </a:lnSpc>
              <a:spcBef>
                <a:spcPts val="0"/>
              </a:spcBef>
              <a:spcAft>
                <a:spcPts val="0"/>
              </a:spcAft>
              <a:buSzPts val="1800"/>
              <a:buChar char="○"/>
            </a:pPr>
            <a:r>
              <a:rPr lang="en-IE"/>
              <a:t>Save time.</a:t>
            </a:r>
            <a:endParaRPr/>
          </a:p>
          <a:p>
            <a:pPr indent="-342900" lvl="1" marL="914400" rtl="0" algn="just">
              <a:lnSpc>
                <a:spcPct val="90000"/>
              </a:lnSpc>
              <a:spcBef>
                <a:spcPts val="0"/>
              </a:spcBef>
              <a:spcAft>
                <a:spcPts val="0"/>
              </a:spcAft>
              <a:buSzPts val="1800"/>
              <a:buChar char="○"/>
            </a:pPr>
            <a:r>
              <a:rPr lang="en-IE"/>
              <a:t>Easier to track payments/ employee wages.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E"/>
              <a:t>Primary and Secondary Research</a:t>
            </a:r>
            <a:endParaRPr/>
          </a:p>
        </p:txBody>
      </p:sp>
      <p:sp>
        <p:nvSpPr>
          <p:cNvPr id="302" name="Google Shape;3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IE"/>
              <a:t>Competitor Analysis</a:t>
            </a:r>
            <a:endParaRPr/>
          </a:p>
          <a:p>
            <a:pPr indent="-342900" lvl="1" marL="914400" rtl="0" algn="l">
              <a:lnSpc>
                <a:spcPct val="90000"/>
              </a:lnSpc>
              <a:spcBef>
                <a:spcPts val="0"/>
              </a:spcBef>
              <a:spcAft>
                <a:spcPts val="0"/>
              </a:spcAft>
              <a:buSzPts val="1800"/>
              <a:buChar char="○"/>
            </a:pPr>
            <a:r>
              <a:rPr lang="en-IE"/>
              <a:t>Our main competitor would be company called “Mitrefinch”.</a:t>
            </a:r>
            <a:endParaRPr/>
          </a:p>
          <a:p>
            <a:pPr indent="0" lvl="0" marL="914400" rtl="0" algn="l">
              <a:lnSpc>
                <a:spcPct val="90000"/>
              </a:lnSpc>
              <a:spcBef>
                <a:spcPts val="1000"/>
              </a:spcBef>
              <a:spcAft>
                <a:spcPts val="0"/>
              </a:spcAft>
              <a:buNone/>
            </a:pPr>
            <a:r>
              <a:t/>
            </a:r>
            <a:endParaRPr/>
          </a:p>
          <a:p>
            <a:pPr indent="0" lvl="0" marL="9144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IE"/>
              <a:t>Planned Market Validation</a:t>
            </a:r>
            <a:endParaRPr/>
          </a:p>
          <a:p>
            <a:pPr indent="-342900" lvl="1" marL="914400" rtl="0" algn="l">
              <a:lnSpc>
                <a:spcPct val="90000"/>
              </a:lnSpc>
              <a:spcBef>
                <a:spcPts val="0"/>
              </a:spcBef>
              <a:spcAft>
                <a:spcPts val="0"/>
              </a:spcAft>
              <a:buSzPts val="1800"/>
              <a:buChar char="○"/>
            </a:pPr>
            <a:r>
              <a:rPr lang="en-IE"/>
              <a:t>We plan to validate the market by interviewing owners/ finance departments of SMEs.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E"/>
              <a:t>Expected Technical Delivery</a:t>
            </a:r>
            <a:endParaRPr/>
          </a:p>
        </p:txBody>
      </p:sp>
      <p:sp>
        <p:nvSpPr>
          <p:cNvPr id="308" name="Google Shape;30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2250" lvl="0" marL="228600" rtl="0" algn="just">
              <a:lnSpc>
                <a:spcPct val="90000"/>
              </a:lnSpc>
              <a:spcBef>
                <a:spcPts val="0"/>
              </a:spcBef>
              <a:spcAft>
                <a:spcPts val="0"/>
              </a:spcAft>
              <a:buSzPts val="1700"/>
              <a:buChar char="●"/>
            </a:pPr>
            <a:r>
              <a:rPr lang="en-IE"/>
              <a:t>What do you intend to deliver as a technical delivery?</a:t>
            </a:r>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To create a web app that lets the employees to input their starting and finishing times per day of work</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The system should calculate total hours per working week or month for the employee. The rate is set by the manager.</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The manager will be able to organize the working week for each employee.</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These set of tasks the employee will be able to check off as they complete them. </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The manager will be notified once the tasks are completed for the day and also when he needs to approve the times for the employee.</a:t>
            </a:r>
            <a:endParaRPr sz="1500">
              <a:solidFill>
                <a:srgbClr val="000000"/>
              </a:solidFill>
            </a:endParaRPr>
          </a:p>
          <a:p>
            <a:pPr indent="0" lvl="0" marL="0" rtl="0" algn="just">
              <a:lnSpc>
                <a:spcPct val="100000"/>
              </a:lnSpc>
              <a:spcBef>
                <a:spcPts val="1200"/>
              </a:spcBef>
              <a:spcAft>
                <a:spcPts val="0"/>
              </a:spcAft>
              <a:buNone/>
            </a:pPr>
            <a:r>
              <a:t/>
            </a:r>
            <a:endParaRPr>
              <a:solidFill>
                <a:srgbClr val="000000"/>
              </a:solidFill>
            </a:endParaRPr>
          </a:p>
          <a:p>
            <a:pPr indent="-222250" lvl="0" marL="228600" rtl="0" algn="just">
              <a:lnSpc>
                <a:spcPct val="90000"/>
              </a:lnSpc>
              <a:spcBef>
                <a:spcPts val="1200"/>
              </a:spcBef>
              <a:spcAft>
                <a:spcPts val="0"/>
              </a:spcAft>
              <a:buSzPts val="1700"/>
              <a:buChar char="●"/>
            </a:pPr>
            <a:r>
              <a:rPr lang="en-IE"/>
              <a:t>Will you have a working prototype?</a:t>
            </a:r>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Front-end will be made with React/Django and bootstrap for styling. Using bootstrap will allow for mobile accessibility.</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In order to create a database for all the employee data we will be using MySQL</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To make it web accessible and cloud based we are planning to host it on pythonanywhere. </a:t>
            </a:r>
            <a:endParaRPr sz="1500">
              <a:solidFill>
                <a:srgbClr val="000000"/>
              </a:solidFill>
            </a:endParaRPr>
          </a:p>
          <a:p>
            <a:pPr indent="-209550" lvl="1" marL="685800" rtl="0" algn="just">
              <a:lnSpc>
                <a:spcPct val="100000"/>
              </a:lnSpc>
              <a:spcBef>
                <a:spcPts val="0"/>
              </a:spcBef>
              <a:spcAft>
                <a:spcPts val="0"/>
              </a:spcAft>
              <a:buClr>
                <a:srgbClr val="000000"/>
              </a:buClr>
              <a:buSzPts val="1500"/>
              <a:buChar char="○"/>
            </a:pPr>
            <a:r>
              <a:rPr lang="en-IE" sz="1500">
                <a:solidFill>
                  <a:srgbClr val="000000"/>
                </a:solidFill>
              </a:rPr>
              <a:t>We will evaluate different ways of hosting our web-app as time goes.</a:t>
            </a:r>
            <a:endParaRPr sz="1500">
              <a:solidFill>
                <a:srgbClr val="000000"/>
              </a:solidFill>
            </a:endParaRPr>
          </a:p>
          <a:p>
            <a:pPr indent="0" lvl="0" marL="228600" rtl="0" algn="just">
              <a:lnSpc>
                <a:spcPct val="100000"/>
              </a:lnSpc>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E"/>
              <a:t>Proposed Timeline of Activities</a:t>
            </a:r>
            <a:endParaRPr/>
          </a:p>
        </p:txBody>
      </p:sp>
      <p:sp>
        <p:nvSpPr>
          <p:cNvPr id="314" name="Google Shape;3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E"/>
              <a:t>Outline a basic timeline of activities between now and May 2020</a:t>
            </a:r>
            <a:endParaRPr/>
          </a:p>
          <a:p>
            <a:pPr indent="-304800" lvl="0" marL="457200" rtl="0" algn="l">
              <a:spcBef>
                <a:spcPts val="1000"/>
              </a:spcBef>
              <a:spcAft>
                <a:spcPts val="0"/>
              </a:spcAft>
              <a:buSzPts val="1200"/>
              <a:buChar char="●"/>
            </a:pPr>
            <a:r>
              <a:rPr lang="en-IE" sz="1200"/>
              <a:t>Weeks 1-8:</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Initial business idea research to take place.</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Meetings with supervisors and analyzing feedback.</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Project proposal submission.</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Proposal to be presented to the board where we will gain very valuable feedback. This will be beneficial for the rest of the project.</a:t>
            </a:r>
            <a:endParaRPr sz="1200">
              <a:solidFill>
                <a:srgbClr val="000000"/>
              </a:solidFill>
            </a:endParaRPr>
          </a:p>
          <a:p>
            <a:pPr indent="-304800" lvl="0" marL="457200" rtl="0" algn="l">
              <a:spcBef>
                <a:spcPts val="0"/>
              </a:spcBef>
              <a:spcAft>
                <a:spcPts val="0"/>
              </a:spcAft>
              <a:buSzPts val="1200"/>
              <a:buChar char="●"/>
            </a:pPr>
            <a:r>
              <a:rPr lang="en-IE" sz="1200"/>
              <a:t>Weeks 9-20:</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Brainstorming initial technical delivery.</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Implementing more functionality.</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Surveying and interviewing potential customers.</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Improving technical product.</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Prepare and submit initial-delivery document.</a:t>
            </a:r>
            <a:endParaRPr sz="1200">
              <a:solidFill>
                <a:srgbClr val="000000"/>
              </a:solidFill>
            </a:endParaRPr>
          </a:p>
          <a:p>
            <a:pPr indent="-304800" lvl="0" marL="457200" rtl="0" algn="l">
              <a:spcBef>
                <a:spcPts val="0"/>
              </a:spcBef>
              <a:spcAft>
                <a:spcPts val="0"/>
              </a:spcAft>
              <a:buSzPts val="1200"/>
              <a:buChar char="●"/>
            </a:pPr>
            <a:r>
              <a:rPr lang="en-IE" sz="1200"/>
              <a:t>Weeks 21-30:</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Improving current functions and interface for greater accessibility.</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Expanding and improving backend functionality</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Adding extra functionality such as enabling web-app to send notifications to managers and prompting them to approve timesheets.</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Conducting web-app testing and bug-fixing.</a:t>
            </a:r>
            <a:endParaRPr sz="1200">
              <a:solidFill>
                <a:srgbClr val="000000"/>
              </a:solidFill>
            </a:endParaRPr>
          </a:p>
          <a:p>
            <a:pPr indent="-304800" lvl="1" marL="914400" rtl="0" algn="just">
              <a:lnSpc>
                <a:spcPct val="100000"/>
              </a:lnSpc>
              <a:spcBef>
                <a:spcPts val="0"/>
              </a:spcBef>
              <a:spcAft>
                <a:spcPts val="0"/>
              </a:spcAft>
              <a:buClr>
                <a:srgbClr val="000000"/>
              </a:buClr>
              <a:buSzPts val="1200"/>
              <a:buChar char="○"/>
            </a:pPr>
            <a:r>
              <a:rPr lang="en-IE" sz="1200">
                <a:solidFill>
                  <a:srgbClr val="000000"/>
                </a:solidFill>
              </a:rPr>
              <a:t>As both of the team members has his own strengths and weaknesses we will work in close collaboration and apply our strengths to different tasks and sections of the project .</a:t>
            </a:r>
            <a:endParaRPr sz="1200"/>
          </a:p>
          <a:p>
            <a:pPr indent="-50800" lvl="0" marL="228600" rtl="0" algn="l">
              <a:lnSpc>
                <a:spcPct val="90000"/>
              </a:lnSpc>
              <a:spcBef>
                <a:spcPts val="1200"/>
              </a:spcBef>
              <a:spcAft>
                <a:spcPts val="21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g6b1cbb1e78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E"/>
              <a:t>Proposed Timeline of Activities</a:t>
            </a:r>
            <a:endParaRPr/>
          </a:p>
        </p:txBody>
      </p:sp>
      <p:sp>
        <p:nvSpPr>
          <p:cNvPr id="320" name="Google Shape;320;g6b1cbb1e78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2800"/>
              <a:buChar char="●"/>
            </a:pPr>
            <a:r>
              <a:rPr lang="en-IE"/>
              <a:t>Who will do what?</a:t>
            </a:r>
            <a:endParaRPr/>
          </a:p>
          <a:p>
            <a:pPr indent="0" lvl="0" marL="0" rtl="0" algn="just">
              <a:lnSpc>
                <a:spcPct val="100000"/>
              </a:lnSpc>
              <a:spcBef>
                <a:spcPts val="2100"/>
              </a:spcBef>
              <a:spcAft>
                <a:spcPts val="0"/>
              </a:spcAft>
              <a:buNone/>
            </a:pPr>
            <a:r>
              <a:rPr lang="en-IE" sz="1000">
                <a:solidFill>
                  <a:srgbClr val="000000"/>
                </a:solidFill>
              </a:rPr>
              <a:t>Technical:</a:t>
            </a:r>
            <a:endParaRPr sz="1000">
              <a:solidFill>
                <a:srgbClr val="000000"/>
              </a:solidFill>
            </a:endParaRPr>
          </a:p>
          <a:p>
            <a:pPr indent="0" lvl="0" marL="0" rtl="0" algn="just">
              <a:lnSpc>
                <a:spcPct val="100000"/>
              </a:lnSpc>
              <a:spcBef>
                <a:spcPts val="1200"/>
              </a:spcBef>
              <a:spcAft>
                <a:spcPts val="0"/>
              </a:spcAft>
              <a:buNone/>
            </a:pPr>
            <a:r>
              <a:rPr lang="en-IE" sz="1000">
                <a:solidFill>
                  <a:srgbClr val="000000"/>
                </a:solidFill>
              </a:rPr>
              <a:t>Mihail</a:t>
            </a:r>
            <a:endParaRPr sz="1000">
              <a:solidFill>
                <a:srgbClr val="000000"/>
              </a:solidFill>
            </a:endParaRPr>
          </a:p>
          <a:p>
            <a:pPr indent="-292100" lvl="0" marL="457200" rtl="0" algn="just">
              <a:lnSpc>
                <a:spcPct val="100000"/>
              </a:lnSpc>
              <a:spcBef>
                <a:spcPts val="1200"/>
              </a:spcBef>
              <a:spcAft>
                <a:spcPts val="0"/>
              </a:spcAft>
              <a:buClr>
                <a:srgbClr val="000000"/>
              </a:buClr>
              <a:buSzPts val="1000"/>
              <a:buChar char="●"/>
            </a:pPr>
            <a:r>
              <a:rPr lang="en-IE" sz="1000">
                <a:solidFill>
                  <a:srgbClr val="000000"/>
                </a:solidFill>
              </a:rPr>
              <a:t>Front-end design </a:t>
            </a:r>
            <a:endParaRPr sz="1000">
              <a:solidFill>
                <a:srgbClr val="000000"/>
              </a:solidFill>
            </a:endParaRPr>
          </a:p>
          <a:p>
            <a:pPr indent="-292100" lvl="0" marL="457200" rtl="0" algn="just">
              <a:lnSpc>
                <a:spcPct val="100000"/>
              </a:lnSpc>
              <a:spcBef>
                <a:spcPts val="0"/>
              </a:spcBef>
              <a:spcAft>
                <a:spcPts val="0"/>
              </a:spcAft>
              <a:buClr>
                <a:srgbClr val="000000"/>
              </a:buClr>
              <a:buSzPts val="1000"/>
              <a:buChar char="●"/>
            </a:pPr>
            <a:r>
              <a:rPr lang="en-IE" sz="1000">
                <a:solidFill>
                  <a:srgbClr val="000000"/>
                </a:solidFill>
              </a:rPr>
              <a:t>The technologies that will be used are React and Django. We are envisioning an accessible and easy to use interface that can complement people who are not technically sound.</a:t>
            </a:r>
            <a:endParaRPr sz="1000">
              <a:solidFill>
                <a:srgbClr val="000000"/>
              </a:solidFill>
            </a:endParaRPr>
          </a:p>
          <a:p>
            <a:pPr indent="0" lvl="0" marL="0" rtl="0" algn="just">
              <a:lnSpc>
                <a:spcPct val="100000"/>
              </a:lnSpc>
              <a:spcBef>
                <a:spcPts val="1200"/>
              </a:spcBef>
              <a:spcAft>
                <a:spcPts val="0"/>
              </a:spcAft>
              <a:buNone/>
            </a:pPr>
            <a:r>
              <a:rPr lang="en-IE" sz="1000">
                <a:solidFill>
                  <a:srgbClr val="000000"/>
                </a:solidFill>
              </a:rPr>
              <a:t>Vincent </a:t>
            </a:r>
            <a:endParaRPr sz="1000">
              <a:solidFill>
                <a:srgbClr val="000000"/>
              </a:solidFill>
            </a:endParaRPr>
          </a:p>
          <a:p>
            <a:pPr indent="-292100" lvl="0" marL="457200" rtl="0" algn="just">
              <a:lnSpc>
                <a:spcPct val="100000"/>
              </a:lnSpc>
              <a:spcBef>
                <a:spcPts val="1200"/>
              </a:spcBef>
              <a:spcAft>
                <a:spcPts val="0"/>
              </a:spcAft>
              <a:buClr>
                <a:srgbClr val="000000"/>
              </a:buClr>
              <a:buSzPts val="1000"/>
              <a:buChar char="●"/>
            </a:pPr>
            <a:r>
              <a:rPr lang="en-IE" sz="1000">
                <a:solidFill>
                  <a:srgbClr val="000000"/>
                </a:solidFill>
              </a:rPr>
              <a:t>Database design</a:t>
            </a:r>
            <a:endParaRPr sz="1000">
              <a:solidFill>
                <a:srgbClr val="000000"/>
              </a:solidFill>
            </a:endParaRPr>
          </a:p>
          <a:p>
            <a:pPr indent="-292100" lvl="0" marL="457200" rtl="0" algn="just">
              <a:lnSpc>
                <a:spcPct val="100000"/>
              </a:lnSpc>
              <a:spcBef>
                <a:spcPts val="0"/>
              </a:spcBef>
              <a:spcAft>
                <a:spcPts val="0"/>
              </a:spcAft>
              <a:buClr>
                <a:srgbClr val="000000"/>
              </a:buClr>
              <a:buSzPts val="1000"/>
              <a:buChar char="●"/>
            </a:pPr>
            <a:r>
              <a:rPr lang="en-IE" sz="1000">
                <a:solidFill>
                  <a:srgbClr val="000000"/>
                </a:solidFill>
              </a:rPr>
              <a:t>As our project requires a substantial amount of back-end functionality and Vincent Yuson has gained important knowledge in his previous job placement. He will be mainly working on it and where possible Mihail Gaidau will be open to help.</a:t>
            </a:r>
            <a:endParaRPr sz="1000">
              <a:solidFill>
                <a:srgbClr val="000000"/>
              </a:solidFill>
            </a:endParaRPr>
          </a:p>
          <a:p>
            <a:pPr indent="0" lvl="0" marL="0" rtl="0" algn="just">
              <a:lnSpc>
                <a:spcPct val="100000"/>
              </a:lnSpc>
              <a:spcBef>
                <a:spcPts val="1200"/>
              </a:spcBef>
              <a:spcAft>
                <a:spcPts val="0"/>
              </a:spcAft>
              <a:buNone/>
            </a:pPr>
            <a:r>
              <a:rPr lang="en-IE" sz="1000">
                <a:solidFill>
                  <a:srgbClr val="000000"/>
                </a:solidFill>
              </a:rPr>
              <a:t>Commercial:</a:t>
            </a:r>
            <a:endParaRPr sz="1000">
              <a:solidFill>
                <a:srgbClr val="000000"/>
              </a:solidFill>
            </a:endParaRPr>
          </a:p>
          <a:p>
            <a:pPr indent="0" lvl="0" marL="0" rtl="0" algn="just">
              <a:lnSpc>
                <a:spcPct val="100000"/>
              </a:lnSpc>
              <a:spcBef>
                <a:spcPts val="1200"/>
              </a:spcBef>
              <a:spcAft>
                <a:spcPts val="0"/>
              </a:spcAft>
              <a:buNone/>
            </a:pPr>
            <a:r>
              <a:rPr lang="en-IE" sz="1000">
                <a:solidFill>
                  <a:srgbClr val="000000"/>
                </a:solidFill>
              </a:rPr>
              <a:t>Mihail</a:t>
            </a:r>
            <a:endParaRPr sz="1000">
              <a:solidFill>
                <a:srgbClr val="000000"/>
              </a:solidFill>
            </a:endParaRPr>
          </a:p>
          <a:p>
            <a:pPr indent="-292100" lvl="0" marL="457200" rtl="0" algn="just">
              <a:lnSpc>
                <a:spcPct val="100000"/>
              </a:lnSpc>
              <a:spcBef>
                <a:spcPts val="1200"/>
              </a:spcBef>
              <a:spcAft>
                <a:spcPts val="0"/>
              </a:spcAft>
              <a:buClr>
                <a:srgbClr val="000000"/>
              </a:buClr>
              <a:buSzPts val="1000"/>
              <a:buChar char="●"/>
            </a:pPr>
            <a:r>
              <a:rPr lang="en-IE" sz="1000">
                <a:solidFill>
                  <a:srgbClr val="000000"/>
                </a:solidFill>
              </a:rPr>
              <a:t>Will conduct market research</a:t>
            </a:r>
            <a:endParaRPr sz="1000">
              <a:solidFill>
                <a:srgbClr val="000000"/>
              </a:solidFill>
            </a:endParaRPr>
          </a:p>
          <a:p>
            <a:pPr indent="0" lvl="0" marL="0" rtl="0" algn="just">
              <a:lnSpc>
                <a:spcPct val="100000"/>
              </a:lnSpc>
              <a:spcBef>
                <a:spcPts val="1200"/>
              </a:spcBef>
              <a:spcAft>
                <a:spcPts val="0"/>
              </a:spcAft>
              <a:buNone/>
            </a:pPr>
            <a:r>
              <a:rPr lang="en-IE" sz="1000">
                <a:solidFill>
                  <a:srgbClr val="000000"/>
                </a:solidFill>
              </a:rPr>
              <a:t>Vincent</a:t>
            </a:r>
            <a:endParaRPr sz="1000">
              <a:solidFill>
                <a:srgbClr val="000000"/>
              </a:solidFill>
            </a:endParaRPr>
          </a:p>
          <a:p>
            <a:pPr indent="-292100" lvl="0" marL="457200" rtl="0" algn="just">
              <a:lnSpc>
                <a:spcPct val="100000"/>
              </a:lnSpc>
              <a:spcBef>
                <a:spcPts val="1200"/>
              </a:spcBef>
              <a:spcAft>
                <a:spcPts val="0"/>
              </a:spcAft>
              <a:buClr>
                <a:srgbClr val="000000"/>
              </a:buClr>
              <a:buSzPts val="1000"/>
              <a:buChar char="●"/>
            </a:pPr>
            <a:r>
              <a:rPr lang="en-IE" sz="1000">
                <a:solidFill>
                  <a:srgbClr val="000000"/>
                </a:solidFill>
              </a:rPr>
              <a:t>Will compile a questionnaire so we can survey potential customers.</a:t>
            </a:r>
            <a:endParaRPr sz="1000">
              <a:solidFill>
                <a:srgbClr val="000000"/>
              </a:solidFill>
            </a:endParaRPr>
          </a:p>
          <a:p>
            <a:pPr indent="0" lvl="0" marL="228600" rtl="0" algn="l">
              <a:spcBef>
                <a:spcPts val="1200"/>
              </a:spcBef>
              <a:spcAft>
                <a:spcPts val="21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2019-11-04T15:45:42Z</dcterms:created>
  <dc:creator>Microsoft Office User</dc:creator>
</cp:coreProperties>
</file>