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BC77A-631B-4825-961B-5487F8D6C50C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B671-4B3E-4FB5-B7FC-9D241F428B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8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메소드의 대상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버전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클라이언트가 사용하는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프로토콜의 버전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ko-KR" altLang="en-US" dirty="0"/>
              <a:t>상태코드 </a:t>
            </a:r>
            <a:r>
              <a:rPr lang="en-US" altLang="ko-KR" dirty="0"/>
              <a:t>1xx : </a:t>
            </a:r>
            <a:r>
              <a:rPr lang="ko-KR" altLang="en-US" dirty="0"/>
              <a:t>요청 받고 처리중 </a:t>
            </a:r>
            <a:r>
              <a:rPr lang="en-US" altLang="ko-KR" dirty="0"/>
              <a:t>/ 2xx : </a:t>
            </a:r>
            <a:r>
              <a:rPr lang="ko-KR" altLang="en-US" dirty="0"/>
              <a:t>요청 처리 성공 </a:t>
            </a:r>
            <a:r>
              <a:rPr lang="en-US" altLang="ko-KR" dirty="0"/>
              <a:t>/ 3xx : </a:t>
            </a:r>
            <a:r>
              <a:rPr lang="ko-KR" altLang="en-US" dirty="0"/>
              <a:t>요청 처리를 위해 클라이언트의 추가 동작이 필요</a:t>
            </a:r>
            <a:endParaRPr lang="en-US" altLang="ko-KR" dirty="0"/>
          </a:p>
          <a:p>
            <a:pPr lvl="0" algn="ctr" latinLnBrk="1"/>
            <a:r>
              <a:rPr lang="en-US" altLang="ko-KR" dirty="0"/>
              <a:t>4xx : </a:t>
            </a:r>
            <a:r>
              <a:rPr lang="ko-KR" altLang="en-US" dirty="0"/>
              <a:t>처리 실패 </a:t>
            </a:r>
            <a:r>
              <a:rPr lang="en-US" altLang="ko-KR" dirty="0"/>
              <a:t>(</a:t>
            </a:r>
            <a:r>
              <a:rPr lang="ko-KR" altLang="en-US" dirty="0"/>
              <a:t>잘못된 요청</a:t>
            </a:r>
            <a:r>
              <a:rPr lang="en-US" altLang="ko-KR" dirty="0"/>
              <a:t>) / 5xx : </a:t>
            </a:r>
            <a:r>
              <a:rPr lang="ko-KR" altLang="en-US" dirty="0"/>
              <a:t>요청 유효 </a:t>
            </a:r>
            <a:r>
              <a:rPr lang="en-US" altLang="ko-KR" dirty="0"/>
              <a:t>but </a:t>
            </a:r>
            <a:r>
              <a:rPr lang="ko-KR" altLang="en-US" dirty="0"/>
              <a:t>서버 에러발생으로 처리 실패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13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6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카페24 심플해" pitchFamily="2" charset="-127"/>
                <a:ea typeface="카페24 심플해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2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7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  <a:lvl2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2pPr>
            <a:lvl3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3pPr>
            <a:lvl4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4pPr>
            <a:lvl5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1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00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4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83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190E92-073B-4AC3-B1FE-31E27C683724}"/>
              </a:ext>
            </a:extLst>
          </p:cNvPr>
          <p:cNvSpPr/>
          <p:nvPr/>
        </p:nvSpPr>
        <p:spPr>
          <a:xfrm>
            <a:off x="1106905" y="2165684"/>
            <a:ext cx="6930190" cy="2526632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ysClr val="windowText" lastClr="000000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</a:t>
            </a:r>
            <a:r>
              <a:rPr lang="ko-KR" altLang="en-US" sz="8000" dirty="0">
                <a:solidFill>
                  <a:sysClr val="windowText" lastClr="000000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en-US" altLang="ko-KR" sz="8000" dirty="0">
                <a:solidFill>
                  <a:sysClr val="windowText" lastClr="000000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Hacking</a:t>
            </a:r>
            <a:endParaRPr lang="ko-KR" altLang="en-US" sz="8000" dirty="0">
              <a:solidFill>
                <a:sysClr val="windowText" lastClr="000000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2FE-FB0D-48EE-8624-7081DC7EDE0F}"/>
              </a:ext>
            </a:extLst>
          </p:cNvPr>
          <p:cNvSpPr txBox="1"/>
          <p:nvPr/>
        </p:nvSpPr>
        <p:spPr>
          <a:xfrm>
            <a:off x="2081463" y="2705725"/>
            <a:ext cx="498107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800" b="1" dirty="0">
                <a:ln>
                  <a:solidFill>
                    <a:sysClr val="windowText" lastClr="000000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해킹</a:t>
            </a:r>
          </a:p>
        </p:txBody>
      </p:sp>
    </p:spTree>
    <p:extLst>
      <p:ext uri="{BB962C8B-B14F-4D97-AF65-F5344CB8AC3E}">
        <p14:creationId xmlns:p14="http://schemas.microsoft.com/office/powerpoint/2010/main" val="55826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안전한 웹서비스를 위한 두 가지 웹 방화벽 | 가비아 라이브러리">
            <a:extLst>
              <a:ext uri="{FF2B5EF4-FFF2-40B4-BE49-F238E27FC236}">
                <a16:creationId xmlns:a16="http://schemas.microsoft.com/office/drawing/2014/main" id="{5F2C2B58-6D17-4B40-9960-ABFE2721B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62" t="26874" r="8410"/>
          <a:stretch/>
        </p:blipFill>
        <p:spPr bwMode="auto">
          <a:xfrm flipH="1">
            <a:off x="0" y="2190673"/>
            <a:ext cx="3695700" cy="39157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DF2DD-453F-45DA-B801-11E558BF8511}"/>
              </a:ext>
            </a:extLst>
          </p:cNvPr>
          <p:cNvCxnSpPr>
            <a:cxnSpLocks/>
          </p:cNvCxnSpPr>
          <p:nvPr/>
        </p:nvCxnSpPr>
        <p:spPr>
          <a:xfrm>
            <a:off x="4030579" y="1227221"/>
            <a:ext cx="46441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DA014-B558-47B6-B89E-1B878955BDCC}"/>
              </a:ext>
            </a:extLst>
          </p:cNvPr>
          <p:cNvSpPr/>
          <p:nvPr/>
        </p:nvSpPr>
        <p:spPr>
          <a:xfrm>
            <a:off x="4186989" y="312821"/>
            <a:ext cx="44877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9A831-B59B-4594-94AF-0E1B6BD846FD}"/>
              </a:ext>
            </a:extLst>
          </p:cNvPr>
          <p:cNvSpPr txBox="1"/>
          <p:nvPr/>
        </p:nvSpPr>
        <p:spPr>
          <a:xfrm>
            <a:off x="4030579" y="1605898"/>
            <a:ext cx="4557561" cy="191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Background - Web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HTTP/HTTPS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DevTools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69188-C18D-4E43-8DBF-EE987C6477DE}"/>
              </a:ext>
            </a:extLst>
          </p:cNvPr>
          <p:cNvSpPr txBox="1"/>
          <p:nvPr/>
        </p:nvSpPr>
        <p:spPr>
          <a:xfrm>
            <a:off x="4030579" y="3743998"/>
            <a:ext cx="4557561" cy="14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2. Cookie &amp; Session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Cookie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통신 프로토콜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3934331" y="203096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Request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829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861395" y="54599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Response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58F3DDD-9B42-4261-AF65-CC19512665FB}"/>
              </a:ext>
            </a:extLst>
          </p:cNvPr>
          <p:cNvSpPr/>
          <p:nvPr/>
        </p:nvSpPr>
        <p:spPr>
          <a:xfrm>
            <a:off x="2880564" y="3324351"/>
            <a:ext cx="2256889" cy="15470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Protocol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A75BB3A0-1A47-42D1-AF00-09542542C7EC}"/>
              </a:ext>
            </a:extLst>
          </p:cNvPr>
          <p:cNvCxnSpPr/>
          <p:nvPr/>
        </p:nvCxnSpPr>
        <p:spPr>
          <a:xfrm>
            <a:off x="3038351" y="2997869"/>
            <a:ext cx="453691" cy="371475"/>
          </a:xfrm>
          <a:prstGeom prst="curvedConnector3">
            <a:avLst>
              <a:gd name="adj1" fmla="val 98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6F064F-C7B4-4DCF-8B6C-5E16D462FAAC}"/>
              </a:ext>
            </a:extLst>
          </p:cNvPr>
          <p:cNvSpPr/>
          <p:nvPr/>
        </p:nvSpPr>
        <p:spPr>
          <a:xfrm>
            <a:off x="2070938" y="2757238"/>
            <a:ext cx="936959" cy="481262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문법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syntax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329F2323-28E0-42B9-AB7B-0C37478CEADE}"/>
              </a:ext>
            </a:extLst>
          </p:cNvPr>
          <p:cNvSpPr/>
          <p:nvPr/>
        </p:nvSpPr>
        <p:spPr>
          <a:xfrm>
            <a:off x="5549377" y="3238500"/>
            <a:ext cx="334382" cy="1718763"/>
          </a:xfrm>
          <a:prstGeom prst="leftBrace">
            <a:avLst>
              <a:gd name="adj1" fmla="val 100249"/>
              <a:gd name="adj2" fmla="val 50554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B1B9E-8C28-4C0E-B2A7-0082EE7049F5}"/>
              </a:ext>
            </a:extLst>
          </p:cNvPr>
          <p:cNvSpPr txBox="1"/>
          <p:nvPr/>
        </p:nvSpPr>
        <p:spPr>
          <a:xfrm>
            <a:off x="6136103" y="2915265"/>
            <a:ext cx="926857" cy="205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TCP/IP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90313-BDBF-4D43-85CB-7634FCE27965}"/>
              </a:ext>
            </a:extLst>
          </p:cNvPr>
          <p:cNvSpPr txBox="1"/>
          <p:nvPr/>
        </p:nvSpPr>
        <p:spPr>
          <a:xfrm>
            <a:off x="6173856" y="3305279"/>
            <a:ext cx="1144865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통신의 기초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1C2A3-2E27-4882-9269-F431E4FA4E16}"/>
              </a:ext>
            </a:extLst>
          </p:cNvPr>
          <p:cNvSpPr txBox="1"/>
          <p:nvPr/>
        </p:nvSpPr>
        <p:spPr>
          <a:xfrm>
            <a:off x="6173856" y="3974575"/>
            <a:ext cx="1159292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애플리케이션 사용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ABC25-D534-4157-BB60-9A41AD0F478E}"/>
              </a:ext>
            </a:extLst>
          </p:cNvPr>
          <p:cNvSpPr txBox="1"/>
          <p:nvPr/>
        </p:nvSpPr>
        <p:spPr>
          <a:xfrm>
            <a:off x="6173856" y="4636542"/>
            <a:ext cx="726481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파일 송수신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C6497768-4A54-417A-8A8B-668C0114C8FB}"/>
              </a:ext>
            </a:extLst>
          </p:cNvPr>
          <p:cNvSpPr/>
          <p:nvPr/>
        </p:nvSpPr>
        <p:spPr>
          <a:xfrm>
            <a:off x="6067425" y="2751135"/>
            <a:ext cx="936959" cy="481262"/>
          </a:xfrm>
          <a:prstGeom prst="round2Same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표준 통신 프로토콜</a:t>
            </a:r>
          </a:p>
        </p:txBody>
      </p:sp>
    </p:spTree>
    <p:extLst>
      <p:ext uri="{BB962C8B-B14F-4D97-AF65-F5344CB8AC3E}">
        <p14:creationId xmlns:p14="http://schemas.microsoft.com/office/powerpoint/2010/main" val="13854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1888217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2376913" y="201964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317069"/>
            <a:ext cx="3005047" cy="219575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215052" y="50048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E4ABAD4-366F-4584-8E91-72633FC84C1C}"/>
              </a:ext>
            </a:extLst>
          </p:cNvPr>
          <p:cNvSpPr/>
          <p:nvPr/>
        </p:nvSpPr>
        <p:spPr>
          <a:xfrm>
            <a:off x="7554661" y="4162802"/>
            <a:ext cx="1267325" cy="2009020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6629A008-BC0E-43B6-9157-419E4D033C0C}"/>
              </a:ext>
            </a:extLst>
          </p:cNvPr>
          <p:cNvSpPr/>
          <p:nvPr/>
        </p:nvSpPr>
        <p:spPr>
          <a:xfrm>
            <a:off x="5065288" y="4680034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EA8C01C-6915-4607-B835-0BC7D3846ADA}"/>
              </a:ext>
            </a:extLst>
          </p:cNvPr>
          <p:cNvSpPr/>
          <p:nvPr/>
        </p:nvSpPr>
        <p:spPr>
          <a:xfrm flipH="1" flipV="1">
            <a:off x="6799924" y="5374218"/>
            <a:ext cx="754736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D33CBE-1903-490A-A395-092B17F57C16}"/>
              </a:ext>
            </a:extLst>
          </p:cNvPr>
          <p:cNvSpPr txBox="1"/>
          <p:nvPr/>
        </p:nvSpPr>
        <p:spPr>
          <a:xfrm>
            <a:off x="6920406" y="5086099"/>
            <a:ext cx="5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대기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716DED-19D2-424E-BEA9-7BD68A2FD680}"/>
              </a:ext>
            </a:extLst>
          </p:cNvPr>
          <p:cNvSpPr txBox="1"/>
          <p:nvPr/>
        </p:nvSpPr>
        <p:spPr>
          <a:xfrm>
            <a:off x="5065287" y="4387860"/>
            <a:ext cx="16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TCP/80 or TCP/8080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A8AB575-4211-4B76-B14A-977C579031C5}"/>
              </a:ext>
            </a:extLst>
          </p:cNvPr>
          <p:cNvSpPr/>
          <p:nvPr/>
        </p:nvSpPr>
        <p:spPr>
          <a:xfrm>
            <a:off x="4158173" y="1994236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59CD7F-BE28-4E5A-9BD3-9AA4C12DDEE3}"/>
              </a:ext>
            </a:extLst>
          </p:cNvPr>
          <p:cNvSpPr/>
          <p:nvPr/>
        </p:nvSpPr>
        <p:spPr>
          <a:xfrm>
            <a:off x="6102778" y="2400301"/>
            <a:ext cx="1284329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F79D9-A362-4A07-82EA-AF30D41CB942}"/>
              </a:ext>
            </a:extLst>
          </p:cNvPr>
          <p:cNvSpPr txBox="1"/>
          <p:nvPr/>
        </p:nvSpPr>
        <p:spPr>
          <a:xfrm>
            <a:off x="6448439" y="202147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해석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0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 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6AAB4A-147E-4999-A7F5-7CAE4ADF0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32240"/>
              </p:ext>
            </p:extLst>
          </p:nvPr>
        </p:nvGraphicFramePr>
        <p:xfrm>
          <a:off x="0" y="1636800"/>
          <a:ext cx="9144000" cy="4885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8147">
                  <a:extLst>
                    <a:ext uri="{9D8B030D-6E8A-4147-A177-3AD203B41FA5}">
                      <a16:colId xmlns:a16="http://schemas.microsoft.com/office/drawing/2014/main" val="614880037"/>
                    </a:ext>
                  </a:extLst>
                </a:gridCol>
                <a:gridCol w="1075520">
                  <a:extLst>
                    <a:ext uri="{9D8B030D-6E8A-4147-A177-3AD203B41FA5}">
                      <a16:colId xmlns:a16="http://schemas.microsoft.com/office/drawing/2014/main" val="4228467985"/>
                    </a:ext>
                  </a:extLst>
                </a:gridCol>
                <a:gridCol w="4533766">
                  <a:extLst>
                    <a:ext uri="{9D8B030D-6E8A-4147-A177-3AD203B41FA5}">
                      <a16:colId xmlns:a16="http://schemas.microsoft.com/office/drawing/2014/main" val="1597916477"/>
                    </a:ext>
                  </a:extLst>
                </a:gridCol>
                <a:gridCol w="2716567">
                  <a:extLst>
                    <a:ext uri="{9D8B030D-6E8A-4147-A177-3AD203B41FA5}">
                      <a16:colId xmlns:a16="http://schemas.microsoft.com/office/drawing/2014/main" val="3224539995"/>
                    </a:ext>
                  </a:extLst>
                </a:gridCol>
              </a:tblGrid>
              <a:tr h="603617">
                <a:tc gridSpan="2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응답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96780"/>
                  </a:ext>
                </a:extLst>
              </a:tr>
              <a:tr h="139275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</a:t>
                      </a: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시작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Start-line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Method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URI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Request-URI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URI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가 가리키는 리소스를 대상으로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서버가 수행하길 바라는 동작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표준정의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[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대표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GET &amp; POST]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상태 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Status Code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처리 사유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Reason Phrase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54751"/>
                  </a:ext>
                </a:extLst>
              </a:tr>
              <a:tr h="1515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Header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각 줄은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헤드의 끝은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한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필드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값 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바디의 속성을 나타냄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하나에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이상의 헤더가 존재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83394"/>
                  </a:ext>
                </a:extLst>
              </a:tr>
              <a:tr h="1267037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 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뒤의 모든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서버에게 전송하려는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6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05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HTTPS : HTTP over Secure socket layer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0C37A4-4A1A-4CA6-BA58-788AE255ED55}"/>
              </a:ext>
            </a:extLst>
          </p:cNvPr>
          <p:cNvSpPr/>
          <p:nvPr/>
        </p:nvSpPr>
        <p:spPr>
          <a:xfrm>
            <a:off x="276726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F31E5AF-68E9-4599-A886-92B958785A56}"/>
              </a:ext>
            </a:extLst>
          </p:cNvPr>
          <p:cNvSpPr/>
          <p:nvPr/>
        </p:nvSpPr>
        <p:spPr>
          <a:xfrm>
            <a:off x="2616868" y="4091782"/>
            <a:ext cx="3910263" cy="21552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77846-918B-4C9F-90F8-BED4A56F248A}"/>
              </a:ext>
            </a:extLst>
          </p:cNvPr>
          <p:cNvSpPr/>
          <p:nvPr/>
        </p:nvSpPr>
        <p:spPr>
          <a:xfrm>
            <a:off x="7050505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F5D3-B308-4B45-B842-101D138165AD}"/>
              </a:ext>
            </a:extLst>
          </p:cNvPr>
          <p:cNvSpPr txBox="1"/>
          <p:nvPr/>
        </p:nvSpPr>
        <p:spPr>
          <a:xfrm>
            <a:off x="2693567" y="3722449"/>
            <a:ext cx="37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TLS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Transport Layer Security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 도입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09684-8064-4880-A50A-401FCFB88A14}"/>
              </a:ext>
            </a:extLst>
          </p:cNvPr>
          <p:cNvSpPr txBox="1"/>
          <p:nvPr/>
        </p:nvSpPr>
        <p:spPr>
          <a:xfrm>
            <a:off x="2693567" y="4307306"/>
            <a:ext cx="375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클라이언트 사이의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모든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메시지 암호화</a:t>
            </a:r>
          </a:p>
        </p:txBody>
      </p:sp>
    </p:spTree>
    <p:extLst>
      <p:ext uri="{BB962C8B-B14F-4D97-AF65-F5344CB8AC3E}">
        <p14:creationId xmlns:p14="http://schemas.microsoft.com/office/powerpoint/2010/main" val="24721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D5194AE4-E0A3-4EA6-8084-B9985FA8953B}"/>
              </a:ext>
            </a:extLst>
          </p:cNvPr>
          <p:cNvSpPr/>
          <p:nvPr/>
        </p:nvSpPr>
        <p:spPr>
          <a:xfrm>
            <a:off x="5480383" y="1652000"/>
            <a:ext cx="3456070" cy="47721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altLang="ko-KR" dirty="0"/>
              <a:t>Web : Web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Web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C139F60-E781-4279-8776-91A2EF734430}"/>
              </a:ext>
            </a:extLst>
          </p:cNvPr>
          <p:cNvSpPr/>
          <p:nvPr/>
        </p:nvSpPr>
        <p:spPr>
          <a:xfrm>
            <a:off x="397044" y="1263316"/>
            <a:ext cx="3729790" cy="52295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D4757-D1F3-4A6F-8EF2-A7C6D87CF5D3}"/>
              </a:ext>
            </a:extLst>
          </p:cNvPr>
          <p:cNvSpPr/>
          <p:nvPr/>
        </p:nvSpPr>
        <p:spPr>
          <a:xfrm>
            <a:off x="637675" y="1251285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프론트엔드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Front-end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37850-BDC7-4E02-B490-F034E53C68E4}"/>
              </a:ext>
            </a:extLst>
          </p:cNvPr>
          <p:cNvSpPr/>
          <p:nvPr/>
        </p:nvSpPr>
        <p:spPr>
          <a:xfrm>
            <a:off x="5722518" y="3778168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백엔드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3860F-8C70-42E4-8D6C-FB43F5A3F81B}"/>
              </a:ext>
            </a:extLst>
          </p:cNvPr>
          <p:cNvSpPr/>
          <p:nvPr/>
        </p:nvSpPr>
        <p:spPr>
          <a:xfrm>
            <a:off x="481263" y="1652001"/>
            <a:ext cx="3465095" cy="45322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C1439-B9FE-4D8C-8D23-41C6EB9DF8CA}"/>
              </a:ext>
            </a:extLst>
          </p:cNvPr>
          <p:cNvSpPr/>
          <p:nvPr/>
        </p:nvSpPr>
        <p:spPr>
          <a:xfrm>
            <a:off x="481263" y="6003757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Resource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EA1E8C-DDB2-4B84-BFBD-1420D8DC79E1}"/>
              </a:ext>
            </a:extLst>
          </p:cNvPr>
          <p:cNvSpPr/>
          <p:nvPr/>
        </p:nvSpPr>
        <p:spPr>
          <a:xfrm>
            <a:off x="1440781" y="6424108"/>
            <a:ext cx="3465095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고유의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Indicator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가짐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8BC29B4-6F13-4188-AC2F-A419E1B44DA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18147" y="6322342"/>
            <a:ext cx="622634" cy="26105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F45064-F564-45C8-BA73-8C9F1E100B2E}"/>
              </a:ext>
            </a:extLst>
          </p:cNvPr>
          <p:cNvSpPr/>
          <p:nvPr/>
        </p:nvSpPr>
        <p:spPr>
          <a:xfrm>
            <a:off x="541424" y="1756609"/>
            <a:ext cx="3332744" cy="12567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Hyper Text Markup Language (HTML)</a:t>
            </a: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뼈대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태그</a:t>
            </a:r>
            <a:r>
              <a:rPr lang="en-US" altLang="ko-KR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속성을 통해 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구조화된 문서 작성을 지원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BAF0A-7BFC-46F0-B58A-FFD0F06DB760}"/>
              </a:ext>
            </a:extLst>
          </p:cNvPr>
          <p:cNvSpPr/>
          <p:nvPr/>
        </p:nvSpPr>
        <p:spPr>
          <a:xfrm>
            <a:off x="541423" y="3183938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Cascading Style Sheets (CSS)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생김새를 지정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 들의 시각화 방법을 기재한 스타일 시트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335D5-61D2-43FE-927F-C153B2DC1F0A}"/>
              </a:ext>
            </a:extLst>
          </p:cNvPr>
          <p:cNvSpPr/>
          <p:nvPr/>
        </p:nvSpPr>
        <p:spPr>
          <a:xfrm>
            <a:off x="541423" y="4591632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JavaScript (JS)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동작을 정의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이용자의 브라우저에서 실행됨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 실행 코드로 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Client-Side Script</a:t>
            </a:r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라고도 부름</a:t>
            </a: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28EE11BC-E103-4E8F-BC64-AFAAEE11A8FE}"/>
              </a:ext>
            </a:extLst>
          </p:cNvPr>
          <p:cNvSpPr/>
          <p:nvPr/>
        </p:nvSpPr>
        <p:spPr>
          <a:xfrm>
            <a:off x="4072689" y="3233613"/>
            <a:ext cx="1407694" cy="1407694"/>
          </a:xfrm>
          <a:prstGeom prst="mathPlus">
            <a:avLst>
              <a:gd name="adj1" fmla="val 1155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44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365</Words>
  <Application>Microsoft Office PowerPoint</Application>
  <PresentationFormat>화면 슬라이드 쇼(4:3)</PresentationFormat>
  <Paragraphs>102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나눔고딕 ExtraBold</vt:lpstr>
      <vt:lpstr>맑은 고딕</vt:lpstr>
      <vt:lpstr>카페24 심플해</vt:lpstr>
      <vt:lpstr>Arial</vt:lpstr>
      <vt:lpstr>Calibri</vt:lpstr>
      <vt:lpstr>Calibri Light</vt:lpstr>
      <vt:lpstr>sn별별정직</vt:lpstr>
      <vt:lpstr>Office 테마</vt:lpstr>
      <vt:lpstr>PowerPoint 프레젠테이션</vt:lpstr>
      <vt:lpstr>PowerPoint 프레젠테이션</vt:lpstr>
      <vt:lpstr>Web : HTTP/HTTPS 통신 프로토콜</vt:lpstr>
      <vt:lpstr>Web : HTTP/HTTPS HTTP : Hyper Text Transfer Protocol</vt:lpstr>
      <vt:lpstr>Web : HTTP/HTTPS HTTP : Hyper Text Transfer Protocol </vt:lpstr>
      <vt:lpstr>Web : HTTP/HTTPS HTTPS : HTTP over Secure socket layer</vt:lpstr>
      <vt:lpstr>Web : Web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25</cp:revision>
  <dcterms:created xsi:type="dcterms:W3CDTF">2022-04-17T06:04:38Z</dcterms:created>
  <dcterms:modified xsi:type="dcterms:W3CDTF">2022-04-17T11:40:58Z</dcterms:modified>
</cp:coreProperties>
</file>