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ysClr val="windowText" lastClr="000000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E5497F-7948-4CA1-8940-250A87E88077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0C0954-F8FB-4F14-BE7C-D009E20B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Browser</a:t>
            </a:r>
            <a:r>
              <a:rPr lang="en-US" altLang="ko-KR" sz="5300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3C961-D585-41FB-BC64-91DCA6A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1" y="3004180"/>
            <a:ext cx="2418173" cy="241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8E4FB-27F8-46F0-A680-EAEAA32D3188}"/>
              </a:ext>
            </a:extLst>
          </p:cNvPr>
          <p:cNvSpPr txBox="1"/>
          <p:nvPr/>
        </p:nvSpPr>
        <p:spPr>
          <a:xfrm>
            <a:off x="2744593" y="217318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뛰어난 </a:t>
            </a:r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User eXperience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A9CE6-BFBC-4195-9850-340BE55C01CA}"/>
              </a:ext>
            </a:extLst>
          </p:cNvPr>
          <p:cNvGrpSpPr/>
          <p:nvPr/>
        </p:nvGrpSpPr>
        <p:grpSpPr>
          <a:xfrm>
            <a:off x="318501" y="2884931"/>
            <a:ext cx="2115942" cy="1661053"/>
            <a:chOff x="318501" y="2778053"/>
            <a:chExt cx="2115942" cy="1661053"/>
          </a:xfrm>
        </p:grpSpPr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605EE63B-F3D6-478F-ADA2-E06D2BBC1FC1}"/>
                </a:ext>
              </a:extLst>
            </p:cNvPr>
            <p:cNvSpPr/>
            <p:nvPr/>
          </p:nvSpPr>
          <p:spPr>
            <a:xfrm>
              <a:off x="628651" y="2778053"/>
              <a:ext cx="1805792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서버와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HTTP 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통신을 대신함</a:t>
              </a:r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8CE18C58-E27C-437C-8B7E-9EA3BD929916}"/>
                </a:ext>
              </a:extLst>
            </p:cNvPr>
            <p:cNvSpPr/>
            <p:nvPr/>
          </p:nvSpPr>
          <p:spPr>
            <a:xfrm>
              <a:off x="318501" y="3524842"/>
              <a:ext cx="1555599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수신한 리소스를 시각화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A5D23B-E45C-4465-8E52-E82F01867E39}"/>
              </a:ext>
            </a:extLst>
          </p:cNvPr>
          <p:cNvSpPr/>
          <p:nvPr/>
        </p:nvSpPr>
        <p:spPr>
          <a:xfrm>
            <a:off x="5820244" y="2030057"/>
            <a:ext cx="45719" cy="43196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4A43-C4A2-48D0-A403-70343FB879C5}"/>
              </a:ext>
            </a:extLst>
          </p:cNvPr>
          <p:cNvSpPr txBox="1"/>
          <p:nvPr/>
        </p:nvSpPr>
        <p:spPr>
          <a:xfrm flipH="1">
            <a:off x="5911682" y="2030057"/>
            <a:ext cx="28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주소창에 주소를 입력했을 때의 브라우저가 하게 되는 기본적인 동작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6C378-3195-4ADF-A663-E04CBF4F60D1}"/>
              </a:ext>
            </a:extLst>
          </p:cNvPr>
          <p:cNvSpPr/>
          <p:nvPr/>
        </p:nvSpPr>
        <p:spPr>
          <a:xfrm flipV="1">
            <a:off x="5953299" y="2663887"/>
            <a:ext cx="1660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1C15-4C4D-4884-B92C-52FA0C5B901E}"/>
              </a:ext>
            </a:extLst>
          </p:cNvPr>
          <p:cNvSpPr txBox="1"/>
          <p:nvPr/>
        </p:nvSpPr>
        <p:spPr>
          <a:xfrm flipH="1">
            <a:off x="5952130" y="2787941"/>
            <a:ext cx="3191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웹 브라우저의 주소창에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입력된 주소를 해석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(URL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분석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해당하는 주소 탐색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(DNS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HTTP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요청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수신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다운로드 및 웹 렌더링</a:t>
            </a:r>
            <a:b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</a:b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HTML, CSS, JAVASCRIPT</a:t>
            </a:r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C2F3A8F9-101D-4789-96F6-6B89A872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9CDA17-3A70-4C44-96A0-0E5F7896229B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534E23-F8F1-47E3-BC7E-0D59478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Url : Uniform Resource Locator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D23490-7251-4680-91E6-08EDD4B8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" y="2030057"/>
            <a:ext cx="891334" cy="891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EF290-7063-4E73-902F-17251DA6C94F}"/>
              </a:ext>
            </a:extLst>
          </p:cNvPr>
          <p:cNvSpPr txBox="1"/>
          <p:nvPr/>
        </p:nvSpPr>
        <p:spPr>
          <a:xfrm>
            <a:off x="1223158" y="2291938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Locator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웹에 있는 리소스의 위치를 표현하는 문자열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브라우저로 특정 웹 리소스에 접근할 때는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사용하여 서버에 요청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7FFD01-00DF-45E9-8DF4-5B46ED044E8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-592358" y="4142398"/>
            <a:ext cx="338681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033C9-5E03-4321-ADCB-62657C71F873}"/>
              </a:ext>
            </a:extLst>
          </p:cNvPr>
          <p:cNvSpPr txBox="1"/>
          <p:nvPr/>
        </p:nvSpPr>
        <p:spPr>
          <a:xfrm>
            <a:off x="1573451" y="6123542"/>
            <a:ext cx="73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메인 리소스에 존재하는 서브 리소스에 접근할 때 식별을 위한 정보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‘#’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47CE-89D4-4616-A148-672CE97F3402}"/>
              </a:ext>
            </a:extLst>
          </p:cNvPr>
          <p:cNvSpPr txBox="1"/>
          <p:nvPr/>
        </p:nvSpPr>
        <p:spPr>
          <a:xfrm>
            <a:off x="1573451" y="5547702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서버에 전달하는 파라미터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URL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‘?’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E3F3-654B-47B2-A70B-23731A1B796A}"/>
              </a:ext>
            </a:extLst>
          </p:cNvPr>
          <p:cNvSpPr txBox="1"/>
          <p:nvPr/>
        </p:nvSpPr>
        <p:spPr>
          <a:xfrm>
            <a:off x="1573451" y="4971860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접근할 웹 서버의 리소스 경로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‘/’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구분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4686-6779-4C68-A62A-9E7CEC254D03}"/>
              </a:ext>
            </a:extLst>
          </p:cNvPr>
          <p:cNvSpPr txBox="1"/>
          <p:nvPr/>
        </p:nvSpPr>
        <p:spPr>
          <a:xfrm>
            <a:off x="1573451" y="4396018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 : Authority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포트에 대한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347C4-887F-432B-BC4D-CF70D6EEFE32}"/>
              </a:ext>
            </a:extLst>
          </p:cNvPr>
          <p:cNvSpPr txBox="1"/>
          <p:nvPr/>
        </p:nvSpPr>
        <p:spPr>
          <a:xfrm>
            <a:off x="1573451" y="3820176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 : Authority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주소에 대한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38C77-424D-4BF3-8280-D2ABF2A94999}"/>
              </a:ext>
            </a:extLst>
          </p:cNvPr>
          <p:cNvSpPr txBox="1"/>
          <p:nvPr/>
        </p:nvSpPr>
        <p:spPr>
          <a:xfrm>
            <a:off x="1573451" y="3244334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어떤 프로토콜로 통신할지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3CDB24-29E1-4E9B-AA27-84C126E31B4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-304438" y="3854478"/>
            <a:ext cx="281097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5609FD2-73AE-4594-B3CB-E16086D453A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-16517" y="3566557"/>
            <a:ext cx="2235135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70C88DB-1CA5-4467-874E-699CEB2EDB11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271404" y="3278636"/>
            <a:ext cx="1659293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7722D-A296-489F-91CB-6A024494E4FA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16200000" flipH="1">
            <a:off x="559325" y="2990715"/>
            <a:ext cx="1083451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81C66D-5B8B-4380-BCF0-C553AAB806CB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847246" y="2702794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6A2FBBB4-44D1-4DEF-8590-996B0F0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5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8C88F04D-E9CD-4CA9-8DBC-9F416630E673}"/>
              </a:ext>
            </a:extLst>
          </p:cNvPr>
          <p:cNvSpPr/>
          <p:nvPr/>
        </p:nvSpPr>
        <p:spPr>
          <a:xfrm>
            <a:off x="5399396" y="4928260"/>
            <a:ext cx="2628323" cy="102860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Host = IP Address + Domain Name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BF28E-D4B7-49AD-A28F-0BE6096B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2" y="1801352"/>
            <a:ext cx="445667" cy="445667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F2388E-48A0-4569-A5BD-5968A2AAE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536305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D28155C-6E3B-4DEF-BC51-74D1C11A7F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64" y="2028423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7983ED-58D0-4840-A83D-A6690C73AEC3}"/>
              </a:ext>
            </a:extLst>
          </p:cNvPr>
          <p:cNvSpPr txBox="1"/>
          <p:nvPr/>
        </p:nvSpPr>
        <p:spPr>
          <a:xfrm>
            <a:off x="1371569" y="2457773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</a:t>
            </a:r>
            <a:endParaRPr lang="ko-KR" altLang="en-US" sz="32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CFCECE0-3469-4EBD-B124-0BC4DF85B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871309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3B8775-243D-4E1F-803F-D2B4B8B1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192800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769407-C2A4-4E53-AABC-63A84A981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545681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E738A69-6B6C-4B4A-A7B1-01C7CC560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867172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55441-4812-4917-89AC-DBF7320EF61A}"/>
              </a:ext>
            </a:extLst>
          </p:cNvPr>
          <p:cNvSpPr txBox="1"/>
          <p:nvPr/>
        </p:nvSpPr>
        <p:spPr>
          <a:xfrm>
            <a:off x="3294909" y="3382207"/>
            <a:ext cx="47328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Hsot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값으로 이용할 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 Server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질의하고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응답한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FF1AC-E2B6-4C42-8094-F0215BBECAC9}"/>
              </a:ext>
            </a:extLst>
          </p:cNvPr>
          <p:cNvSpPr txBox="1"/>
          <p:nvPr/>
        </p:nvSpPr>
        <p:spPr>
          <a:xfrm>
            <a:off x="899168" y="331490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F9515-6BC4-4233-A233-4730C486D724}"/>
              </a:ext>
            </a:extLst>
          </p:cNvPr>
          <p:cNvSpPr txBox="1"/>
          <p:nvPr/>
        </p:nvSpPr>
        <p:spPr>
          <a:xfrm>
            <a:off x="899168" y="3649803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FEF6-9ACD-472F-839A-A3526F4916B0}"/>
              </a:ext>
            </a:extLst>
          </p:cNvPr>
          <p:cNvSpPr txBox="1"/>
          <p:nvPr/>
        </p:nvSpPr>
        <p:spPr>
          <a:xfrm>
            <a:off x="899168" y="4031502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6F19B3-2122-41C0-93B1-9BA2CB5923D4}"/>
              </a:ext>
            </a:extLst>
          </p:cNvPr>
          <p:cNvSpPr txBox="1"/>
          <p:nvPr/>
        </p:nvSpPr>
        <p:spPr>
          <a:xfrm>
            <a:off x="899167" y="4348918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47ECD80-C5FE-4B85-A60D-C82D8993E694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455520" y="2750161"/>
            <a:ext cx="839389" cy="107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7FE86B-B2FF-4040-AC2A-45D22E412DF8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2455520" y="2750161"/>
            <a:ext cx="839389" cy="23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7DEDA0-71FF-4267-9A12-1E9FBC62AFCA}"/>
              </a:ext>
            </a:extLst>
          </p:cNvPr>
          <p:cNvSpPr txBox="1"/>
          <p:nvPr/>
        </p:nvSpPr>
        <p:spPr>
          <a:xfrm>
            <a:off x="893155" y="301239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6DDDB-7BD9-46EB-8473-1C1FB92A60EF}"/>
              </a:ext>
            </a:extLst>
          </p:cNvPr>
          <p:cNvSpPr txBox="1"/>
          <p:nvPr/>
        </p:nvSpPr>
        <p:spPr>
          <a:xfrm>
            <a:off x="3294909" y="2536448"/>
            <a:ext cx="5614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상에서 통신이 이루어질 때 장치를 식별하기 위해 사용되는 주소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일반적으로도 도메인의 특성을 담은 이름을 정의하여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대신 사용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B04A4-8FBC-4902-909C-84FB0B072351}"/>
              </a:ext>
            </a:extLst>
          </p:cNvPr>
          <p:cNvSpPr txBox="1"/>
          <p:nvPr/>
        </p:nvSpPr>
        <p:spPr>
          <a:xfrm>
            <a:off x="5399395" y="5046771"/>
            <a:ext cx="2628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MacOS/Linux/Windows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nslookup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명령어를 사용해 확인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Rendering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1164D2-C69F-4F7D-9033-52B62C8F7C3E}"/>
              </a:ext>
            </a:extLst>
          </p:cNvPr>
          <p:cNvSpPr/>
          <p:nvPr/>
        </p:nvSpPr>
        <p:spPr>
          <a:xfrm>
            <a:off x="-106878" y="2771547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785CD-AF11-4CA0-B897-691FE1AD9FCE}"/>
              </a:ext>
            </a:extLst>
          </p:cNvPr>
          <p:cNvSpPr txBox="1"/>
          <p:nvPr/>
        </p:nvSpPr>
        <p:spPr>
          <a:xfrm>
            <a:off x="318501" y="25163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서버의 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46B46-45CA-4DC1-8D97-A57093986707}"/>
              </a:ext>
            </a:extLst>
          </p:cNvPr>
          <p:cNvSpPr/>
          <p:nvPr/>
        </p:nvSpPr>
        <p:spPr>
          <a:xfrm>
            <a:off x="1738359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4B1C72-1BEE-4C47-95DB-CC3C7EA53642}"/>
              </a:ext>
            </a:extLst>
          </p:cNvPr>
          <p:cNvSpPr/>
          <p:nvPr/>
        </p:nvSpPr>
        <p:spPr>
          <a:xfrm>
            <a:off x="6765081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8DEC1E-8D30-40E6-961F-A11AE537F9CB}"/>
              </a:ext>
            </a:extLst>
          </p:cNvPr>
          <p:cNvSpPr/>
          <p:nvPr/>
        </p:nvSpPr>
        <p:spPr>
          <a:xfrm>
            <a:off x="5813110" y="2771547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0E1CF65-6EC4-48F5-B7E9-4D17D757D907}"/>
              </a:ext>
            </a:extLst>
          </p:cNvPr>
          <p:cNvSpPr/>
          <p:nvPr/>
        </p:nvSpPr>
        <p:spPr>
          <a:xfrm>
            <a:off x="3947170" y="2771547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66E22-23C4-4821-8690-771C5008CC6B}"/>
              </a:ext>
            </a:extLst>
          </p:cNvPr>
          <p:cNvSpPr txBox="1"/>
          <p:nvPr/>
        </p:nvSpPr>
        <p:spPr>
          <a:xfrm>
            <a:off x="5923446" y="25163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전달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9547DF-A83E-4C1F-BBD5-9FB086FD489B}"/>
              </a:ext>
            </a:extLst>
          </p:cNvPr>
          <p:cNvSpPr/>
          <p:nvPr/>
        </p:nvSpPr>
        <p:spPr>
          <a:xfrm>
            <a:off x="4788805" y="2218714"/>
            <a:ext cx="1034666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리소스 타입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4549B-9D41-4D79-BB6E-C35CE4297482}"/>
              </a:ext>
            </a:extLst>
          </p:cNvPr>
          <p:cNvSpPr txBox="1"/>
          <p:nvPr/>
        </p:nvSpPr>
        <p:spPr>
          <a:xfrm>
            <a:off x="2553443" y="161958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서버로부터 받은 리소스를 이용자에게 </a:t>
            </a:r>
            <a:r>
              <a:rPr lang="ko-KR" altLang="en-US" dirty="0" err="1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시각화하는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행위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58C9877-A735-428E-9B8F-6B6988A258AA}"/>
              </a:ext>
            </a:extLst>
          </p:cNvPr>
          <p:cNvSpPr/>
          <p:nvPr/>
        </p:nvSpPr>
        <p:spPr>
          <a:xfrm>
            <a:off x="-106878" y="4837532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3F0892-9FD5-48DF-B035-59362D3F0AB8}"/>
              </a:ext>
            </a:extLst>
          </p:cNvPr>
          <p:cNvSpPr txBox="1"/>
          <p:nvPr/>
        </p:nvSpPr>
        <p:spPr>
          <a:xfrm>
            <a:off x="318501" y="4485815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HTML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149356-2A87-462A-8D66-DD804931778C}"/>
              </a:ext>
            </a:extLst>
          </p:cNvPr>
          <p:cNvSpPr/>
          <p:nvPr/>
        </p:nvSpPr>
        <p:spPr>
          <a:xfrm>
            <a:off x="1604736" y="4284698"/>
            <a:ext cx="1880458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FB9258-5685-4DE8-8C9F-2016FEAB25C0}"/>
              </a:ext>
            </a:extLst>
          </p:cNvPr>
          <p:cNvSpPr/>
          <p:nvPr/>
        </p:nvSpPr>
        <p:spPr>
          <a:xfrm>
            <a:off x="6765081" y="4284699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E093FA5-E4C9-4FC1-B5BC-02F5109A334E}"/>
              </a:ext>
            </a:extLst>
          </p:cNvPr>
          <p:cNvSpPr/>
          <p:nvPr/>
        </p:nvSpPr>
        <p:spPr>
          <a:xfrm>
            <a:off x="5813110" y="4837532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2739CFA-A7CC-40AA-B92E-1AF27B2983EF}"/>
              </a:ext>
            </a:extLst>
          </p:cNvPr>
          <p:cNvSpPr/>
          <p:nvPr/>
        </p:nvSpPr>
        <p:spPr>
          <a:xfrm>
            <a:off x="3485194" y="4837532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39B7B-42FC-4620-A12B-38812BD38EA3}"/>
              </a:ext>
            </a:extLst>
          </p:cNvPr>
          <p:cNvSpPr/>
          <p:nvPr/>
        </p:nvSpPr>
        <p:spPr>
          <a:xfrm>
            <a:off x="4326830" y="4284699"/>
            <a:ext cx="1496642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HTML 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파싱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&amp;</a:t>
            </a: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 적용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7495FB-DD63-42F1-B1EF-486AF817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9A68-22DE-4E4F-969B-DDB56227BB6B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Dev Tools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FB00813-3F56-4598-BA40-2B5F2A72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8410"/>
          <a:stretch/>
        </p:blipFill>
        <p:spPr bwMode="auto">
          <a:xfrm flipH="1">
            <a:off x="0" y="2190673"/>
            <a:ext cx="3695700" cy="39157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605898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1~5 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6~ : 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743998"/>
            <a:ext cx="4557561" cy="14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0ED581-5500-40A7-A7E1-8BBFF4F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5B4E3-2340-4738-BD30-090F6313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FCC8E3-0A86-48F2-9124-9EA70DA93E2F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HTTP / HTTPS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5B947D6-ADED-46FA-B8FA-7627C97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40DA8-EFC7-4D9E-85D9-FA38B66D357E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4EFE4-6C4D-4D6B-A026-AB6DFC8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BCD90-EE4C-4292-B42B-D2B55FDD64A5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8D690-F075-49A1-8CC3-7EC42B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32C3-7BBF-48D3-8F04-BB84CA34573D}"/>
              </a:ext>
            </a:extLst>
          </p:cNvPr>
          <p:cNvSpPr/>
          <p:nvPr/>
        </p:nvSpPr>
        <p:spPr>
          <a:xfrm>
            <a:off x="318501" y="736270"/>
            <a:ext cx="8590548" cy="196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7E6DC-7D91-4B00-AC2A-584A2B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F8161-69B1-466E-B077-B4E807DC7D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29C43-69BF-4537-9FB6-22BFF1B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359316" y="1397733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Background</a:t>
            </a:r>
            <a:r>
              <a:rPr lang="ko-KR" altLang="en-US" sz="4900" dirty="0"/>
              <a:t> </a:t>
            </a:r>
            <a:r>
              <a:rPr lang="en-US" altLang="ko-KR" sz="4900" dirty="0"/>
              <a:t>:</a:t>
            </a:r>
            <a:r>
              <a:rPr lang="ko-KR" altLang="en-US" sz="4900" dirty="0"/>
              <a:t> </a:t>
            </a:r>
            <a:r>
              <a:rPr lang="en-US" altLang="ko-KR" sz="4900" dirty="0"/>
              <a:t>Web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50000"/>
                  </a:schemeClr>
                </a:solidFill>
              </a:rPr>
              <a:t>웹의 구조</a:t>
            </a:r>
            <a:br>
              <a:rPr lang="en-US" altLang="ko-KR" dirty="0"/>
            </a:b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178753" y="1126793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419384" y="1114762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601451" y="3523901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262972" y="1515478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262972" y="5867234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548720" y="6313991"/>
            <a:ext cx="3179348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194" y="6242358"/>
            <a:ext cx="343462" cy="225587"/>
          </a:xfrm>
          <a:prstGeom prst="curvedConnector3">
            <a:avLst>
              <a:gd name="adj1" fmla="val 991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323133" y="1620086"/>
            <a:ext cx="3332744" cy="12567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구조화된 문서 작성을 지원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323132" y="3047415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323132" y="4455109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3951622" y="3074321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606F2-F87F-45F2-B926-54D95624332A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683AB0D-6B09-44E5-AD42-4221B4F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524B76-3F6D-430D-807F-96DD0BA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78913-ACEB-495F-B620-887364B447D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33BE-717E-4D59-829E-D6516A4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699</Words>
  <Application>Microsoft Office PowerPoint</Application>
  <PresentationFormat>화면 슬라이드 쇼(4:3)</PresentationFormat>
  <Paragraphs>173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 ExtraBold</vt:lpstr>
      <vt:lpstr>맑은 고딕</vt:lpstr>
      <vt:lpstr>카페24 심플해</vt:lpstr>
      <vt:lpstr>Arial</vt:lpstr>
      <vt:lpstr>Calibri</vt:lpstr>
      <vt:lpstr>Calibri Light</vt:lpstr>
      <vt:lpstr>sn별별정직</vt:lpstr>
      <vt:lpstr>Office 테마</vt:lpstr>
      <vt:lpstr>PowerPoint 프레젠테이션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Background : Web 웹의 구조 </vt:lpstr>
      <vt:lpstr>PowerPoint 프레젠테이션</vt:lpstr>
      <vt:lpstr>Web : Web Browser Web Browser </vt:lpstr>
      <vt:lpstr>Web : Web Browser Url : Uniform Resource Locator</vt:lpstr>
      <vt:lpstr>Web : Web Browser Host = IP Address + Domain Name</vt:lpstr>
      <vt:lpstr>Web : Web Browser Web Rendering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49</cp:revision>
  <dcterms:created xsi:type="dcterms:W3CDTF">2022-04-17T06:04:38Z</dcterms:created>
  <dcterms:modified xsi:type="dcterms:W3CDTF">2022-04-18T14:28:32Z</dcterms:modified>
</cp:coreProperties>
</file>