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679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D79A2-3B49-41B0-8D72-3AB528199B08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425" y="1143000"/>
            <a:ext cx="6153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A435A-31B9-4771-833A-DA70CAB0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1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2425" y="1143000"/>
            <a:ext cx="6153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A435A-31B9-4771-833A-DA70CAB053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2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3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8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5A0-47B7-458A-B8C4-FD24E3A26A4F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815F-6D3F-4453-9F8A-BCFA57DBF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5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38" y="1374404"/>
            <a:ext cx="2232878" cy="3741131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5" name="矩形 4"/>
          <p:cNvSpPr/>
          <p:nvPr/>
        </p:nvSpPr>
        <p:spPr>
          <a:xfrm>
            <a:off x="2921454" y="654160"/>
            <a:ext cx="7367869" cy="5922596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6" name="圆角矩形 5"/>
          <p:cNvSpPr/>
          <p:nvPr/>
        </p:nvSpPr>
        <p:spPr>
          <a:xfrm>
            <a:off x="350967" y="1851112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7" name="圆角矩形 6"/>
          <p:cNvSpPr/>
          <p:nvPr/>
        </p:nvSpPr>
        <p:spPr>
          <a:xfrm>
            <a:off x="350966" y="3970397"/>
            <a:ext cx="1870567" cy="523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8" name="矩形 7"/>
          <p:cNvSpPr/>
          <p:nvPr/>
        </p:nvSpPr>
        <p:spPr>
          <a:xfrm flipH="1">
            <a:off x="700926" y="3970397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/>
              <a:t>Producer2</a:t>
            </a:r>
            <a:endParaRPr lang="zh-CN" altLang="en-US" sz="2020" dirty="0"/>
          </a:p>
        </p:txBody>
      </p:sp>
      <p:sp>
        <p:nvSpPr>
          <p:cNvPr id="9" name="矩形 8"/>
          <p:cNvSpPr/>
          <p:nvPr/>
        </p:nvSpPr>
        <p:spPr>
          <a:xfrm flipH="1">
            <a:off x="667046" y="1923725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/>
              <a:t>Producer1</a:t>
            </a:r>
            <a:endParaRPr lang="zh-CN" altLang="en-US" sz="2020" dirty="0"/>
          </a:p>
        </p:txBody>
      </p:sp>
      <p:sp>
        <p:nvSpPr>
          <p:cNvPr id="10" name="圆角矩形 9"/>
          <p:cNvSpPr/>
          <p:nvPr/>
        </p:nvSpPr>
        <p:spPr>
          <a:xfrm>
            <a:off x="3281375" y="768221"/>
            <a:ext cx="6679113" cy="1228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1" name="圆角矩形 10"/>
          <p:cNvSpPr/>
          <p:nvPr/>
        </p:nvSpPr>
        <p:spPr>
          <a:xfrm>
            <a:off x="3281375" y="2255347"/>
            <a:ext cx="6679113" cy="1228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2" name="圆角矩形 11"/>
          <p:cNvSpPr/>
          <p:nvPr/>
        </p:nvSpPr>
        <p:spPr>
          <a:xfrm>
            <a:off x="3281375" y="3724338"/>
            <a:ext cx="6679113" cy="1228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3" name="圆角矩形 12"/>
          <p:cNvSpPr/>
          <p:nvPr/>
        </p:nvSpPr>
        <p:spPr>
          <a:xfrm>
            <a:off x="3281375" y="5193261"/>
            <a:ext cx="6679113" cy="12280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4" name="圆角矩形 13"/>
          <p:cNvSpPr/>
          <p:nvPr/>
        </p:nvSpPr>
        <p:spPr>
          <a:xfrm>
            <a:off x="3496213" y="1094596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5" name="矩形 14"/>
          <p:cNvSpPr/>
          <p:nvPr/>
        </p:nvSpPr>
        <p:spPr>
          <a:xfrm>
            <a:off x="3597677" y="1153063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Topic1-part1</a:t>
            </a:r>
            <a:endParaRPr lang="zh-CN" altLang="en-US" sz="2020" dirty="0"/>
          </a:p>
        </p:txBody>
      </p:sp>
      <p:sp>
        <p:nvSpPr>
          <p:cNvPr id="16" name="圆角矩形 15"/>
          <p:cNvSpPr/>
          <p:nvPr/>
        </p:nvSpPr>
        <p:spPr>
          <a:xfrm>
            <a:off x="7176449" y="1098550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7" name="矩形 16"/>
          <p:cNvSpPr/>
          <p:nvPr/>
        </p:nvSpPr>
        <p:spPr>
          <a:xfrm>
            <a:off x="7277913" y="1157017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Topic2-part1</a:t>
            </a:r>
            <a:endParaRPr lang="zh-CN" altLang="en-US" sz="2020" dirty="0"/>
          </a:p>
        </p:txBody>
      </p:sp>
      <p:sp>
        <p:nvSpPr>
          <p:cNvPr id="18" name="圆角矩形 17"/>
          <p:cNvSpPr/>
          <p:nvPr/>
        </p:nvSpPr>
        <p:spPr>
          <a:xfrm>
            <a:off x="3496213" y="2560996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19" name="矩形 18"/>
          <p:cNvSpPr/>
          <p:nvPr/>
        </p:nvSpPr>
        <p:spPr>
          <a:xfrm>
            <a:off x="3597677" y="2619463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Topic1-part1</a:t>
            </a:r>
            <a:endParaRPr lang="zh-CN" altLang="en-US" sz="2020" dirty="0"/>
          </a:p>
        </p:txBody>
      </p:sp>
      <p:sp>
        <p:nvSpPr>
          <p:cNvPr id="20" name="圆角矩形 19"/>
          <p:cNvSpPr/>
          <p:nvPr/>
        </p:nvSpPr>
        <p:spPr>
          <a:xfrm>
            <a:off x="6241166" y="2557144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21" name="矩形 20"/>
          <p:cNvSpPr/>
          <p:nvPr/>
        </p:nvSpPr>
        <p:spPr>
          <a:xfrm>
            <a:off x="6342630" y="2615611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Topic1-part2</a:t>
            </a:r>
            <a:endParaRPr lang="zh-CN" altLang="en-US" sz="2020" dirty="0"/>
          </a:p>
        </p:txBody>
      </p:sp>
      <p:sp>
        <p:nvSpPr>
          <p:cNvPr id="22" name="圆角矩形 21"/>
          <p:cNvSpPr/>
          <p:nvPr/>
        </p:nvSpPr>
        <p:spPr>
          <a:xfrm>
            <a:off x="3496213" y="4020882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23" name="矩形 22"/>
          <p:cNvSpPr/>
          <p:nvPr/>
        </p:nvSpPr>
        <p:spPr>
          <a:xfrm>
            <a:off x="3597677" y="4079349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Topic1-part1</a:t>
            </a:r>
            <a:endParaRPr lang="zh-CN" altLang="en-US" sz="2020" dirty="0"/>
          </a:p>
        </p:txBody>
      </p:sp>
      <p:sp>
        <p:nvSpPr>
          <p:cNvPr id="24" name="圆角矩形 23"/>
          <p:cNvSpPr/>
          <p:nvPr/>
        </p:nvSpPr>
        <p:spPr>
          <a:xfrm>
            <a:off x="5727344" y="4020949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25" name="矩形 24"/>
          <p:cNvSpPr/>
          <p:nvPr/>
        </p:nvSpPr>
        <p:spPr>
          <a:xfrm>
            <a:off x="5828808" y="4079417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Topic1-part2</a:t>
            </a:r>
            <a:endParaRPr lang="zh-CN" altLang="en-US" sz="2020" dirty="0"/>
          </a:p>
        </p:txBody>
      </p:sp>
      <p:sp>
        <p:nvSpPr>
          <p:cNvPr id="26" name="圆角矩形 25"/>
          <p:cNvSpPr/>
          <p:nvPr/>
        </p:nvSpPr>
        <p:spPr>
          <a:xfrm>
            <a:off x="7939275" y="4010586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27" name="矩形 26"/>
          <p:cNvSpPr/>
          <p:nvPr/>
        </p:nvSpPr>
        <p:spPr>
          <a:xfrm>
            <a:off x="8040739" y="4069054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Topic2-part1</a:t>
            </a:r>
            <a:endParaRPr lang="zh-CN" altLang="en-US" sz="2020" dirty="0"/>
          </a:p>
        </p:txBody>
      </p:sp>
      <p:sp>
        <p:nvSpPr>
          <p:cNvPr id="28" name="圆角矩形 27"/>
          <p:cNvSpPr/>
          <p:nvPr/>
        </p:nvSpPr>
        <p:spPr>
          <a:xfrm>
            <a:off x="5628051" y="5659607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29" name="矩形 28"/>
          <p:cNvSpPr/>
          <p:nvPr/>
        </p:nvSpPr>
        <p:spPr>
          <a:xfrm>
            <a:off x="5729515" y="5718074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Topic1-part2</a:t>
            </a:r>
            <a:endParaRPr lang="zh-CN" altLang="en-US" sz="2020" dirty="0"/>
          </a:p>
        </p:txBody>
      </p:sp>
      <p:sp>
        <p:nvSpPr>
          <p:cNvPr id="30" name="圆角矩形 29"/>
          <p:cNvSpPr/>
          <p:nvPr/>
        </p:nvSpPr>
        <p:spPr>
          <a:xfrm>
            <a:off x="7971007" y="5659607"/>
            <a:ext cx="1870567" cy="559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31" name="矩形 30"/>
          <p:cNvSpPr/>
          <p:nvPr/>
        </p:nvSpPr>
        <p:spPr>
          <a:xfrm>
            <a:off x="8072471" y="5718074"/>
            <a:ext cx="1643399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20" dirty="0"/>
              <a:t>Topic2-part1</a:t>
            </a:r>
            <a:endParaRPr lang="zh-CN" altLang="en-US" sz="2020" dirty="0"/>
          </a:p>
        </p:txBody>
      </p:sp>
      <p:sp>
        <p:nvSpPr>
          <p:cNvPr id="35" name="矩形 34"/>
          <p:cNvSpPr/>
          <p:nvPr/>
        </p:nvSpPr>
        <p:spPr>
          <a:xfrm>
            <a:off x="10982553" y="3724338"/>
            <a:ext cx="2232878" cy="2852418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37" name="圆角矩形 36"/>
          <p:cNvSpPr/>
          <p:nvPr/>
        </p:nvSpPr>
        <p:spPr>
          <a:xfrm>
            <a:off x="11142781" y="4035539"/>
            <a:ext cx="1870567" cy="5449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38" name="矩形 37"/>
          <p:cNvSpPr/>
          <p:nvPr/>
        </p:nvSpPr>
        <p:spPr>
          <a:xfrm flipH="1">
            <a:off x="11352863" y="4099096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 smtClean="0"/>
              <a:t>Consumer3</a:t>
            </a:r>
            <a:endParaRPr lang="zh-CN" altLang="en-US" sz="2020" dirty="0"/>
          </a:p>
        </p:txBody>
      </p:sp>
      <p:sp>
        <p:nvSpPr>
          <p:cNvPr id="40" name="圆角矩形 39"/>
          <p:cNvSpPr/>
          <p:nvPr/>
        </p:nvSpPr>
        <p:spPr>
          <a:xfrm>
            <a:off x="11191272" y="5656772"/>
            <a:ext cx="1870567" cy="5449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41" name="矩形 40"/>
          <p:cNvSpPr/>
          <p:nvPr/>
        </p:nvSpPr>
        <p:spPr>
          <a:xfrm flipH="1">
            <a:off x="11401354" y="5720329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 smtClean="0"/>
              <a:t>Consumer2</a:t>
            </a:r>
            <a:endParaRPr lang="zh-CN" altLang="en-US" sz="2020" dirty="0"/>
          </a:p>
        </p:txBody>
      </p:sp>
      <p:sp>
        <p:nvSpPr>
          <p:cNvPr id="42" name="矩形 41"/>
          <p:cNvSpPr/>
          <p:nvPr/>
        </p:nvSpPr>
        <p:spPr>
          <a:xfrm>
            <a:off x="10973496" y="654160"/>
            <a:ext cx="2232878" cy="2852418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43" name="圆角矩形 42"/>
          <p:cNvSpPr/>
          <p:nvPr/>
        </p:nvSpPr>
        <p:spPr>
          <a:xfrm>
            <a:off x="11133724" y="1339437"/>
            <a:ext cx="1870567" cy="5449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44" name="矩形 43"/>
          <p:cNvSpPr/>
          <p:nvPr/>
        </p:nvSpPr>
        <p:spPr>
          <a:xfrm flipH="1">
            <a:off x="11271069" y="1402994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 smtClean="0"/>
              <a:t>Consumer1</a:t>
            </a:r>
            <a:endParaRPr lang="zh-CN" altLang="en-US" sz="2020" dirty="0"/>
          </a:p>
        </p:txBody>
      </p:sp>
      <p:sp>
        <p:nvSpPr>
          <p:cNvPr id="45" name="圆角矩形 44"/>
          <p:cNvSpPr/>
          <p:nvPr/>
        </p:nvSpPr>
        <p:spPr>
          <a:xfrm>
            <a:off x="11130260" y="2285255"/>
            <a:ext cx="1870567" cy="5449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46" name="矩形 45"/>
          <p:cNvSpPr/>
          <p:nvPr/>
        </p:nvSpPr>
        <p:spPr>
          <a:xfrm flipH="1">
            <a:off x="11340342" y="2348812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 smtClean="0"/>
              <a:t>Consumer2</a:t>
            </a:r>
            <a:endParaRPr lang="zh-CN" altLang="en-US" sz="2020" dirty="0"/>
          </a:p>
        </p:txBody>
      </p:sp>
      <p:sp>
        <p:nvSpPr>
          <p:cNvPr id="51" name="圆角矩形 50"/>
          <p:cNvSpPr/>
          <p:nvPr/>
        </p:nvSpPr>
        <p:spPr>
          <a:xfrm>
            <a:off x="11187807" y="4801254"/>
            <a:ext cx="1870567" cy="5449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96" tIns="51298" rIns="102596" bIns="51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20"/>
          </a:p>
        </p:txBody>
      </p:sp>
      <p:sp>
        <p:nvSpPr>
          <p:cNvPr id="52" name="矩形 51"/>
          <p:cNvSpPr/>
          <p:nvPr/>
        </p:nvSpPr>
        <p:spPr>
          <a:xfrm flipH="1">
            <a:off x="11397889" y="4864811"/>
            <a:ext cx="1554488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20" dirty="0" smtClean="0"/>
              <a:t>Consumer4</a:t>
            </a:r>
            <a:endParaRPr lang="zh-CN" altLang="en-US" sz="2020" dirty="0"/>
          </a:p>
        </p:txBody>
      </p:sp>
      <p:cxnSp>
        <p:nvCxnSpPr>
          <p:cNvPr id="54" name="直接箭头连接符 53"/>
          <p:cNvCxnSpPr>
            <a:endCxn id="14" idx="1"/>
          </p:cNvCxnSpPr>
          <p:nvPr/>
        </p:nvCxnSpPr>
        <p:spPr>
          <a:xfrm flipV="1">
            <a:off x="2267937" y="1374404"/>
            <a:ext cx="1228276" cy="5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322998" y="2014400"/>
            <a:ext cx="3897227" cy="60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0" idx="0"/>
          </p:cNvCxnSpPr>
          <p:nvPr/>
        </p:nvCxnSpPr>
        <p:spPr>
          <a:xfrm>
            <a:off x="2267937" y="4290394"/>
            <a:ext cx="6638354" cy="136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66780" y="1493048"/>
            <a:ext cx="6135956" cy="29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0" idx="3"/>
            <a:endCxn id="45" idx="1"/>
          </p:cNvCxnSpPr>
          <p:nvPr/>
        </p:nvCxnSpPr>
        <p:spPr>
          <a:xfrm flipV="1">
            <a:off x="8111733" y="2557735"/>
            <a:ext cx="3018527" cy="27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451158" y="1466927"/>
            <a:ext cx="5819911" cy="250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0" idx="3"/>
          </p:cNvCxnSpPr>
          <p:nvPr/>
        </p:nvCxnSpPr>
        <p:spPr>
          <a:xfrm>
            <a:off x="8111733" y="2836952"/>
            <a:ext cx="3031048" cy="202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9889392" y="6129549"/>
            <a:ext cx="1357474" cy="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6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</Words>
  <Application>Microsoft Office PowerPoint</Application>
  <PresentationFormat>自定义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ThinkStation</dc:creator>
  <cp:lastModifiedBy>ThinkStation</cp:lastModifiedBy>
  <cp:revision>6</cp:revision>
  <dcterms:created xsi:type="dcterms:W3CDTF">2021-01-10T07:04:48Z</dcterms:created>
  <dcterms:modified xsi:type="dcterms:W3CDTF">2021-01-10T07:26:56Z</dcterms:modified>
</cp:coreProperties>
</file>