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23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08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38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0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4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7072-69B6-4437-9F04-F9468DA6EB9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3ED4B2-DE8F-4FA5-9114-84FB2471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: Cascading 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</a:p>
          <a:p>
            <a:r>
              <a:rPr lang="en-US" dirty="0" smtClean="0"/>
              <a:t>Internal CSS</a:t>
            </a:r>
          </a:p>
          <a:p>
            <a:r>
              <a:rPr lang="en-US" dirty="0" smtClean="0"/>
              <a:t>External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8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&lt;h1 style=“color: red;”&gt;Heading&lt;/h1&gt;</a:t>
            </a:r>
          </a:p>
          <a:p>
            <a:r>
              <a:rPr lang="en-US" dirty="0" smtClean="0"/>
              <a:t>Only use if we need to give style to only one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            h1{</a:t>
            </a:r>
          </a:p>
          <a:p>
            <a:r>
              <a:rPr lang="en-US" dirty="0"/>
              <a:t>                color: red;</a:t>
            </a:r>
          </a:p>
          <a:p>
            <a:r>
              <a:rPr lang="en-US" dirty="0"/>
              <a:t>                background-color: yellow;</a:t>
            </a:r>
          </a:p>
          <a:p>
            <a:r>
              <a:rPr lang="en-US" dirty="0"/>
              <a:t>            }</a:t>
            </a:r>
          </a:p>
          <a:p>
            <a:r>
              <a:rPr lang="en-US" dirty="0"/>
              <a:t>            p{</a:t>
            </a:r>
          </a:p>
          <a:p>
            <a:r>
              <a:rPr lang="en-US" dirty="0"/>
              <a:t>                font-size: 20px;</a:t>
            </a:r>
          </a:p>
          <a:p>
            <a:r>
              <a:rPr lang="en-US" dirty="0"/>
              <a:t>            }</a:t>
            </a:r>
          </a:p>
          <a:p>
            <a:r>
              <a:rPr lang="en-US" dirty="0"/>
              <a:t>        &lt;/</a:t>
            </a:r>
            <a:r>
              <a:rPr lang="en-US" dirty="0" smtClean="0"/>
              <a:t>style&gt;</a:t>
            </a:r>
          </a:p>
          <a:p>
            <a:r>
              <a:rPr lang="en-US" dirty="0" smtClean="0"/>
              <a:t>Only use if we need to give style to only one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h1 {</a:t>
            </a:r>
          </a:p>
          <a:p>
            <a:r>
              <a:rPr lang="en-US" dirty="0"/>
              <a:t>    color: red;</a:t>
            </a:r>
          </a:p>
          <a:p>
            <a:r>
              <a:rPr lang="en-US" dirty="0"/>
              <a:t>    background-color: yellow;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 {</a:t>
            </a:r>
          </a:p>
          <a:p>
            <a:r>
              <a:rPr lang="en-US" dirty="0"/>
              <a:t>    font-size: 20px;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Only use if we need to give style to multiple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5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 CSS &gt; Internal CSS &gt; External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&lt;h1 class=“red”&gt;Heading&lt;/h1&gt;</a:t>
            </a:r>
          </a:p>
          <a:p>
            <a:r>
              <a:rPr lang="en-US" dirty="0" smtClean="0"/>
              <a:t>.red{</a:t>
            </a:r>
          </a:p>
          <a:p>
            <a:pPr marL="457200" lvl="1" indent="0">
              <a:buNone/>
            </a:pPr>
            <a:r>
              <a:rPr lang="en-US" dirty="0" smtClean="0"/>
              <a:t>color: red;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3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259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CSS</vt:lpstr>
      <vt:lpstr>CSS : Cascading Stylesheet</vt:lpstr>
      <vt:lpstr>Inline CSS</vt:lpstr>
      <vt:lpstr>Internal CSS</vt:lpstr>
      <vt:lpstr>External CSS</vt:lpstr>
      <vt:lpstr>Order</vt:lpstr>
      <vt:lpstr>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Syed Anas Bukhari</dc:creator>
  <cp:lastModifiedBy>Syed Anas Bukhari</cp:lastModifiedBy>
  <cp:revision>28</cp:revision>
  <dcterms:created xsi:type="dcterms:W3CDTF">2024-05-06T11:35:52Z</dcterms:created>
  <dcterms:modified xsi:type="dcterms:W3CDTF">2024-05-06T11:58:07Z</dcterms:modified>
</cp:coreProperties>
</file>