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10E7-A5AB-5B48-BE5C-05BE8BADD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0B-4FA6-D743-B922-BF4C8092C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E8449-C8E2-5042-8C21-9A3924C1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B238-633F-2447-804B-4D9B4084D9BB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09D9A-1916-3E4E-8CC5-1CAF598D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A5DA2-C121-BB46-AAC7-06B5C02A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C20F-CA0C-504E-8B65-3F4B2E35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489E-84A7-1E44-9911-6E5F1452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09763-E343-5E45-AB85-1679036E1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47E7A-C424-1D47-9256-EB267A5B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B238-633F-2447-804B-4D9B4084D9BB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78EE3-FC00-E748-948D-19B02FC8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6F8F0-039B-ED41-A317-93FFD417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C20F-CA0C-504E-8B65-3F4B2E35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2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42FB1-9B67-0B4E-B18A-6B91B4C65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2A759-C0EF-DE4E-BCA0-5AA8B5635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64EA5-F5DD-C541-911D-8D448B24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B238-633F-2447-804B-4D9B4084D9BB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3A98C-ACF1-5B49-AA61-A8F0F457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031EB-17BA-E047-B526-A6083C93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C20F-CA0C-504E-8B65-3F4B2E35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3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CF45-1453-074E-BD6A-FB48E20E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F0E7B-58F3-8946-BF6A-DE9A0161D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06082-7F49-414E-8275-BA96DD52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B238-633F-2447-804B-4D9B4084D9BB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91B5A-4434-384E-B2B2-9E04B54C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76168-5E2E-1145-995B-2B792127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C20F-CA0C-504E-8B65-3F4B2E35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1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E343-4FB0-C147-9172-9B3428AD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68B82-12B5-2748-B722-2A4A06159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C5ED3-3B68-234D-A7E8-ADCDA91C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B238-633F-2447-804B-4D9B4084D9BB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325A4-E8EB-8C49-99FE-99671E31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1F37B-2344-774F-BC6B-CB90A3A0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C20F-CA0C-504E-8B65-3F4B2E35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4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71DA-CEDA-D74B-A622-8E67DC77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D6A89-9DB1-8148-8758-0FD551B27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953FE-7895-E745-A450-47E2082A9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89B41-8ADC-4A44-839D-2803A55B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B238-633F-2447-804B-4D9B4084D9BB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7B94A-7362-2B47-A129-F674BDC1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97983-CA42-134B-8366-AC4DD021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C20F-CA0C-504E-8B65-3F4B2E35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7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CAE6-4BA5-EA43-B06F-88266F9B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38B92-A36E-5948-A5D6-025E3AA8F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12BA7-4B0B-8E42-B723-C18134227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A1E909-7860-F947-94FD-3682A4A89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6B7D8-CD3F-514D-B3EF-A71DF2DD7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CBE2E7-CECD-114D-8E61-F32010EC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B238-633F-2447-804B-4D9B4084D9BB}" type="datetimeFigureOut">
              <a:rPr lang="en-US" smtClean="0"/>
              <a:t>7/30/19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8C5C9-D8CB-1545-BD90-09BC79D1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0E715-BE92-C649-8070-452A9AE1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C20F-CA0C-504E-8B65-3F4B2E35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9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7290-DA63-8D40-8678-DB13620D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AD42D-8DA1-244A-BB07-F5AD24E8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B238-633F-2447-804B-4D9B4084D9BB}" type="datetimeFigureOut">
              <a:rPr lang="en-US" smtClean="0"/>
              <a:t>7/30/19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80099-C715-F040-9E36-97AD0C34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6960F-56F5-2B49-B90A-75C82FD1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C20F-CA0C-504E-8B65-3F4B2E35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0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79BD60-C4BF-E643-87B3-CC44145D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B238-633F-2447-804B-4D9B4084D9BB}" type="datetimeFigureOut">
              <a:rPr lang="en-US" smtClean="0"/>
              <a:t>7/30/19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3AFF8-2A79-E642-93B5-FF2CBD37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8CB1D-02AE-8A4C-93B3-3F1A8025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C20F-CA0C-504E-8B65-3F4B2E35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7BF8-6303-7040-8A7C-BB2D0D84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126C9-2128-3749-A3E5-95FFC8D67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0A1E0-36AC-7540-8EA0-52AD797DF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72F53-80E3-E64D-9775-015C8E71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B238-633F-2447-804B-4D9B4084D9BB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A590B-808F-604E-97A0-343B022F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B913C-D328-A74F-8B98-7672D213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C20F-CA0C-504E-8B65-3F4B2E35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0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5580-18DA-2E44-AF18-A769B304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57055A-9BE4-2B4E-8670-34BC89A39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4EC7A-7EE0-0C41-AF60-DAFBE2A32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95EF5-35E0-2F40-A255-3273937D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B238-633F-2447-804B-4D9B4084D9BB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57771-D099-C849-A3E2-3D6F47C5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3D738-D15A-3A41-9AD1-0571813B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C20F-CA0C-504E-8B65-3F4B2E35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4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3742D-51C6-F240-A1A1-924B58E4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1D162-D27A-FD41-8D56-4AC4BF6D4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99C17-B55A-8F47-B03C-DE8496945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3B238-633F-2447-804B-4D9B4084D9BB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8E4BB-CEC9-FF4C-8224-463D30DB9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AB509-E23F-8F43-A98C-49022653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8C20F-CA0C-504E-8B65-3F4B2E35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EE08-6474-D34B-BB46-1A2B79DD7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11354-FB07-C041-ABAB-17938F2CB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C39191-DE51-3C44-873C-38F30D937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69" y="706911"/>
            <a:ext cx="4483100" cy="447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223D77-AF7B-0A4E-BF96-644899FCA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739" y="706911"/>
            <a:ext cx="4470400" cy="4470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FDA67C-77C6-0342-B7E6-4A0D671845B0}"/>
              </a:ext>
            </a:extLst>
          </p:cNvPr>
          <p:cNvSpPr txBox="1"/>
          <p:nvPr/>
        </p:nvSpPr>
        <p:spPr>
          <a:xfrm>
            <a:off x="7053943" y="5688280"/>
            <a:ext cx="3883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Ratios of female to males and number of followers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965B84-EFAB-8642-827F-1029FD9766DF}"/>
              </a:ext>
            </a:extLst>
          </p:cNvPr>
          <p:cNvSpPr txBox="1"/>
          <p:nvPr/>
        </p:nvSpPr>
        <p:spPr>
          <a:xfrm>
            <a:off x="1254826" y="5690811"/>
            <a:ext cx="424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of company employees and Number</a:t>
            </a:r>
          </a:p>
        </p:txBody>
      </p:sp>
    </p:spTree>
    <p:extLst>
      <p:ext uri="{BB962C8B-B14F-4D97-AF65-F5344CB8AC3E}">
        <p14:creationId xmlns:p14="http://schemas.microsoft.com/office/powerpoint/2010/main" val="209636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23125F-B6F2-9241-BB14-215D44452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25174"/>
            <a:ext cx="5384800" cy="3556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015106-AB01-FE40-91B0-F853C5066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0" y="2425174"/>
            <a:ext cx="5384800" cy="355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5F81D1-EC2D-214D-A661-1CCBA2D29948}"/>
              </a:ext>
            </a:extLst>
          </p:cNvPr>
          <p:cNvSpPr txBox="1"/>
          <p:nvPr/>
        </p:nvSpPr>
        <p:spPr>
          <a:xfrm>
            <a:off x="1270660" y="1686296"/>
            <a:ext cx="482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10 Female Positions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589CE-697D-1446-B857-FC97D13A4DFE}"/>
              </a:ext>
            </a:extLst>
          </p:cNvPr>
          <p:cNvSpPr txBox="1"/>
          <p:nvPr/>
        </p:nvSpPr>
        <p:spPr>
          <a:xfrm>
            <a:off x="6782460" y="1686296"/>
            <a:ext cx="482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10 Male Positions</a:t>
            </a:r>
          </a:p>
        </p:txBody>
      </p:sp>
    </p:spTree>
    <p:extLst>
      <p:ext uri="{BB962C8B-B14F-4D97-AF65-F5344CB8AC3E}">
        <p14:creationId xmlns:p14="http://schemas.microsoft.com/office/powerpoint/2010/main" val="4067519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Yusra Ibrahim</dc:creator>
  <cp:lastModifiedBy>Yusra Ibrahim</cp:lastModifiedBy>
  <cp:revision>2</cp:revision>
  <dcterms:created xsi:type="dcterms:W3CDTF">2019-07-30T09:10:30Z</dcterms:created>
  <dcterms:modified xsi:type="dcterms:W3CDTF">2019-07-30T09:14:12Z</dcterms:modified>
</cp:coreProperties>
</file>