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9.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66" r:id="rId2"/>
    <p:sldId id="268" r:id="rId3"/>
    <p:sldId id="274" r:id="rId4"/>
    <p:sldId id="382" r:id="rId5"/>
    <p:sldId id="383" r:id="rId6"/>
    <p:sldId id="276" r:id="rId7"/>
    <p:sldId id="379" r:id="rId8"/>
    <p:sldId id="376" r:id="rId9"/>
    <p:sldId id="377" r:id="rId10"/>
    <p:sldId id="264" r:id="rId11"/>
    <p:sldId id="380" r:id="rId12"/>
    <p:sldId id="373" r:id="rId13"/>
    <p:sldId id="37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a:srgbClr val="EAEAEA"/>
    <a:srgbClr val="CC0000"/>
    <a:srgbClr val="9900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EBD4E42-45BC-4B50-9762-2E7357575B8A}" v="1341" dt="2022-01-27T22:21:00.15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792" autoAdjust="0"/>
  </p:normalViewPr>
  <p:slideViewPr>
    <p:cSldViewPr snapToGrid="0">
      <p:cViewPr varScale="1">
        <p:scale>
          <a:sx n="67" d="100"/>
          <a:sy n="67" d="100"/>
        </p:scale>
        <p:origin x="644" y="32"/>
      </p:cViewPr>
      <p:guideLst/>
    </p:cSldViewPr>
  </p:slideViewPr>
  <p:notesTextViewPr>
    <p:cViewPr>
      <p:scale>
        <a:sx n="1" d="1"/>
        <a:sy n="1" d="1"/>
      </p:scale>
      <p:origin x="0" y="0"/>
    </p:cViewPr>
  </p:notesText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usri Al-Sanaani" userId="17efabd0-9738-43ca-b54e-b33b08e2a3d4" providerId="ADAL" clId="{9EBD4E42-45BC-4B50-9762-2E7357575B8A}"/>
    <pc:docChg chg="undo redo custSel addSld delSld modSld sldOrd delMainMaster modMainMaster modShowInfo">
      <pc:chgData name="Yusri Al-Sanaani" userId="17efabd0-9738-43ca-b54e-b33b08e2a3d4" providerId="ADAL" clId="{9EBD4E42-45BC-4B50-9762-2E7357575B8A}" dt="2022-01-27T22:21:00.155" v="11702" actId="164"/>
      <pc:docMkLst>
        <pc:docMk/>
      </pc:docMkLst>
      <pc:sldChg chg="delSp modSp del mod">
        <pc:chgData name="Yusri Al-Sanaani" userId="17efabd0-9738-43ca-b54e-b33b08e2a3d4" providerId="ADAL" clId="{9EBD4E42-45BC-4B50-9762-2E7357575B8A}" dt="2022-01-24T18:57:13.987" v="380" actId="47"/>
        <pc:sldMkLst>
          <pc:docMk/>
          <pc:sldMk cId="1308285873" sldId="259"/>
        </pc:sldMkLst>
        <pc:picChg chg="del mod">
          <ac:chgData name="Yusri Al-Sanaani" userId="17efabd0-9738-43ca-b54e-b33b08e2a3d4" providerId="ADAL" clId="{9EBD4E42-45BC-4B50-9762-2E7357575B8A}" dt="2022-01-24T18:54:43.261" v="363" actId="21"/>
          <ac:picMkLst>
            <pc:docMk/>
            <pc:sldMk cId="1308285873" sldId="259"/>
            <ac:picMk id="25" creationId="{324E4A95-63B7-4345-B3C6-8C53EC959A64}"/>
          </ac:picMkLst>
        </pc:picChg>
      </pc:sldChg>
      <pc:sldChg chg="addSp delSp modSp add del mod">
        <pc:chgData name="Yusri Al-Sanaani" userId="17efabd0-9738-43ca-b54e-b33b08e2a3d4" providerId="ADAL" clId="{9EBD4E42-45BC-4B50-9762-2E7357575B8A}" dt="2022-01-26T07:18:35.029" v="3548" actId="47"/>
        <pc:sldMkLst>
          <pc:docMk/>
          <pc:sldMk cId="1630651144" sldId="260"/>
        </pc:sldMkLst>
        <pc:spChg chg="mod">
          <ac:chgData name="Yusri Al-Sanaani" userId="17efabd0-9738-43ca-b54e-b33b08e2a3d4" providerId="ADAL" clId="{9EBD4E42-45BC-4B50-9762-2E7357575B8A}" dt="2022-01-24T18:35:04.758" v="94" actId="1076"/>
          <ac:spMkLst>
            <pc:docMk/>
            <pc:sldMk cId="1630651144" sldId="260"/>
            <ac:spMk id="3" creationId="{487CC973-402B-4BED-84D9-03A1F5F827BD}"/>
          </ac:spMkLst>
        </pc:spChg>
        <pc:spChg chg="add del mod">
          <ac:chgData name="Yusri Al-Sanaani" userId="17efabd0-9738-43ca-b54e-b33b08e2a3d4" providerId="ADAL" clId="{9EBD4E42-45BC-4B50-9762-2E7357575B8A}" dt="2022-01-24T17:19:42.065" v="5" actId="478"/>
          <ac:spMkLst>
            <pc:docMk/>
            <pc:sldMk cId="1630651144" sldId="260"/>
            <ac:spMk id="4" creationId="{27C2744A-BF28-4901-A43A-66B68CEB58F7}"/>
          </ac:spMkLst>
        </pc:spChg>
        <pc:spChg chg="add del mod">
          <ac:chgData name="Yusri Al-Sanaani" userId="17efabd0-9738-43ca-b54e-b33b08e2a3d4" providerId="ADAL" clId="{9EBD4E42-45BC-4B50-9762-2E7357575B8A}" dt="2022-01-24T18:34:18.912" v="81" actId="478"/>
          <ac:spMkLst>
            <pc:docMk/>
            <pc:sldMk cId="1630651144" sldId="260"/>
            <ac:spMk id="5" creationId="{32561D95-7E4F-4989-AEE8-25A52C14FB21}"/>
          </ac:spMkLst>
        </pc:spChg>
        <pc:spChg chg="add del mod">
          <ac:chgData name="Yusri Al-Sanaani" userId="17efabd0-9738-43ca-b54e-b33b08e2a3d4" providerId="ADAL" clId="{9EBD4E42-45BC-4B50-9762-2E7357575B8A}" dt="2022-01-24T18:33:10.908" v="62" actId="21"/>
          <ac:spMkLst>
            <pc:docMk/>
            <pc:sldMk cId="1630651144" sldId="260"/>
            <ac:spMk id="6" creationId="{2FAC1C74-DD28-4756-9BCE-9B547DFE2ADF}"/>
          </ac:spMkLst>
        </pc:spChg>
        <pc:spChg chg="add del mod">
          <ac:chgData name="Yusri Al-Sanaani" userId="17efabd0-9738-43ca-b54e-b33b08e2a3d4" providerId="ADAL" clId="{9EBD4E42-45BC-4B50-9762-2E7357575B8A}" dt="2022-01-24T18:34:15.840" v="80" actId="478"/>
          <ac:spMkLst>
            <pc:docMk/>
            <pc:sldMk cId="1630651144" sldId="260"/>
            <ac:spMk id="8" creationId="{623C42E2-E3A2-4CE8-B16F-8C3F22E86346}"/>
          </ac:spMkLst>
        </pc:spChg>
        <pc:spChg chg="add del mod">
          <ac:chgData name="Yusri Al-Sanaani" userId="17efabd0-9738-43ca-b54e-b33b08e2a3d4" providerId="ADAL" clId="{9EBD4E42-45BC-4B50-9762-2E7357575B8A}" dt="2022-01-24T18:32:48.839" v="59" actId="478"/>
          <ac:spMkLst>
            <pc:docMk/>
            <pc:sldMk cId="1630651144" sldId="260"/>
            <ac:spMk id="9" creationId="{AB090DF9-CBAE-47D1-AAD2-272B9B6092FC}"/>
          </ac:spMkLst>
        </pc:spChg>
        <pc:spChg chg="add mod">
          <ac:chgData name="Yusri Al-Sanaani" userId="17efabd0-9738-43ca-b54e-b33b08e2a3d4" providerId="ADAL" clId="{9EBD4E42-45BC-4B50-9762-2E7357575B8A}" dt="2022-01-24T18:38:08.982" v="135" actId="164"/>
          <ac:spMkLst>
            <pc:docMk/>
            <pc:sldMk cId="1630651144" sldId="260"/>
            <ac:spMk id="10" creationId="{51AC5528-247D-48F2-90C6-DB02CC70031E}"/>
          </ac:spMkLst>
        </pc:spChg>
        <pc:spChg chg="add del mod">
          <ac:chgData name="Yusri Al-Sanaani" userId="17efabd0-9738-43ca-b54e-b33b08e2a3d4" providerId="ADAL" clId="{9EBD4E42-45BC-4B50-9762-2E7357575B8A}" dt="2022-01-24T18:34:08.968" v="77" actId="478"/>
          <ac:spMkLst>
            <pc:docMk/>
            <pc:sldMk cId="1630651144" sldId="260"/>
            <ac:spMk id="11" creationId="{30808D6A-AC7C-498A-976F-AA765746F34A}"/>
          </ac:spMkLst>
        </pc:spChg>
        <pc:spChg chg="add del mod">
          <ac:chgData name="Yusri Al-Sanaani" userId="17efabd0-9738-43ca-b54e-b33b08e2a3d4" providerId="ADAL" clId="{9EBD4E42-45BC-4B50-9762-2E7357575B8A}" dt="2022-01-24T18:34:07.009" v="75" actId="478"/>
          <ac:spMkLst>
            <pc:docMk/>
            <pc:sldMk cId="1630651144" sldId="260"/>
            <ac:spMk id="12" creationId="{CFCD67A5-A63A-472B-92CE-8A5C2C8B9BDF}"/>
          </ac:spMkLst>
        </pc:spChg>
        <pc:spChg chg="add del mod">
          <ac:chgData name="Yusri Al-Sanaani" userId="17efabd0-9738-43ca-b54e-b33b08e2a3d4" providerId="ADAL" clId="{9EBD4E42-45BC-4B50-9762-2E7357575B8A}" dt="2022-01-24T18:33:26.428" v="67" actId="21"/>
          <ac:spMkLst>
            <pc:docMk/>
            <pc:sldMk cId="1630651144" sldId="260"/>
            <ac:spMk id="13" creationId="{B55D8E69-12C9-4C97-9E6E-805D8F64C5D3}"/>
          </ac:spMkLst>
        </pc:spChg>
        <pc:spChg chg="add del mod">
          <ac:chgData name="Yusri Al-Sanaani" userId="17efabd0-9738-43ca-b54e-b33b08e2a3d4" providerId="ADAL" clId="{9EBD4E42-45BC-4B50-9762-2E7357575B8A}" dt="2022-01-24T18:36:14.937" v="109" actId="478"/>
          <ac:spMkLst>
            <pc:docMk/>
            <pc:sldMk cId="1630651144" sldId="260"/>
            <ac:spMk id="14" creationId="{C1C71836-4379-4C28-A351-69AAD02932F9}"/>
          </ac:spMkLst>
        </pc:spChg>
        <pc:spChg chg="add del mod">
          <ac:chgData name="Yusri Al-Sanaani" userId="17efabd0-9738-43ca-b54e-b33b08e2a3d4" providerId="ADAL" clId="{9EBD4E42-45BC-4B50-9762-2E7357575B8A}" dt="2022-01-24T18:32:47.039" v="58" actId="478"/>
          <ac:spMkLst>
            <pc:docMk/>
            <pc:sldMk cId="1630651144" sldId="260"/>
            <ac:spMk id="16" creationId="{E6E5E0CB-7865-42CA-97FD-55FCF6238B02}"/>
          </ac:spMkLst>
        </pc:spChg>
        <pc:spChg chg="add del mod">
          <ac:chgData name="Yusri Al-Sanaani" userId="17efabd0-9738-43ca-b54e-b33b08e2a3d4" providerId="ADAL" clId="{9EBD4E42-45BC-4B50-9762-2E7357575B8A}" dt="2022-01-24T18:33:30.293" v="69" actId="21"/>
          <ac:spMkLst>
            <pc:docMk/>
            <pc:sldMk cId="1630651144" sldId="260"/>
            <ac:spMk id="17" creationId="{59174ECB-3D57-4352-8948-FC01396B0894}"/>
          </ac:spMkLst>
        </pc:spChg>
        <pc:spChg chg="add del mod">
          <ac:chgData name="Yusri Al-Sanaani" userId="17efabd0-9738-43ca-b54e-b33b08e2a3d4" providerId="ADAL" clId="{9EBD4E42-45BC-4B50-9762-2E7357575B8A}" dt="2022-01-24T18:36:15.576" v="110" actId="478"/>
          <ac:spMkLst>
            <pc:docMk/>
            <pc:sldMk cId="1630651144" sldId="260"/>
            <ac:spMk id="18" creationId="{D59972B2-C0C6-4181-A09A-C8A2EB31A10A}"/>
          </ac:spMkLst>
        </pc:spChg>
        <pc:spChg chg="add del mod">
          <ac:chgData name="Yusri Al-Sanaani" userId="17efabd0-9738-43ca-b54e-b33b08e2a3d4" providerId="ADAL" clId="{9EBD4E42-45BC-4B50-9762-2E7357575B8A}" dt="2022-01-24T18:36:16.225" v="111" actId="478"/>
          <ac:spMkLst>
            <pc:docMk/>
            <pc:sldMk cId="1630651144" sldId="260"/>
            <ac:spMk id="19" creationId="{0E6268D7-C6B8-4F72-8011-3175BEFC8FCE}"/>
          </ac:spMkLst>
        </pc:spChg>
        <pc:spChg chg="add mod">
          <ac:chgData name="Yusri Al-Sanaani" userId="17efabd0-9738-43ca-b54e-b33b08e2a3d4" providerId="ADAL" clId="{9EBD4E42-45BC-4B50-9762-2E7357575B8A}" dt="2022-01-24T18:38:08.982" v="135" actId="164"/>
          <ac:spMkLst>
            <pc:docMk/>
            <pc:sldMk cId="1630651144" sldId="260"/>
            <ac:spMk id="21" creationId="{9D6E443D-E959-45DD-ABDB-E206E19F724E}"/>
          </ac:spMkLst>
        </pc:spChg>
        <pc:spChg chg="add mod">
          <ac:chgData name="Yusri Al-Sanaani" userId="17efabd0-9738-43ca-b54e-b33b08e2a3d4" providerId="ADAL" clId="{9EBD4E42-45BC-4B50-9762-2E7357575B8A}" dt="2022-01-24T18:38:08.982" v="135" actId="164"/>
          <ac:spMkLst>
            <pc:docMk/>
            <pc:sldMk cId="1630651144" sldId="260"/>
            <ac:spMk id="22" creationId="{D50E7DEA-CC6F-4035-9D77-B362F23DEC31}"/>
          </ac:spMkLst>
        </pc:spChg>
        <pc:spChg chg="add mod">
          <ac:chgData name="Yusri Al-Sanaani" userId="17efabd0-9738-43ca-b54e-b33b08e2a3d4" providerId="ADAL" clId="{9EBD4E42-45BC-4B50-9762-2E7357575B8A}" dt="2022-01-24T18:38:08.982" v="135" actId="164"/>
          <ac:spMkLst>
            <pc:docMk/>
            <pc:sldMk cId="1630651144" sldId="260"/>
            <ac:spMk id="23" creationId="{2AF117F0-83EE-4DA7-A310-EAF6390E796A}"/>
          </ac:spMkLst>
        </pc:spChg>
        <pc:spChg chg="add del mod">
          <ac:chgData name="Yusri Al-Sanaani" userId="17efabd0-9738-43ca-b54e-b33b08e2a3d4" providerId="ADAL" clId="{9EBD4E42-45BC-4B50-9762-2E7357575B8A}" dt="2022-01-24T19:03:32.773" v="390" actId="478"/>
          <ac:spMkLst>
            <pc:docMk/>
            <pc:sldMk cId="1630651144" sldId="260"/>
            <ac:spMk id="25" creationId="{7A902B6A-6636-4BCD-B97B-471D3AD65BA6}"/>
          </ac:spMkLst>
        </pc:spChg>
        <pc:spChg chg="add del mod">
          <ac:chgData name="Yusri Al-Sanaani" userId="17efabd0-9738-43ca-b54e-b33b08e2a3d4" providerId="ADAL" clId="{9EBD4E42-45BC-4B50-9762-2E7357575B8A}" dt="2022-01-24T19:03:32.773" v="390" actId="478"/>
          <ac:spMkLst>
            <pc:docMk/>
            <pc:sldMk cId="1630651144" sldId="260"/>
            <ac:spMk id="29" creationId="{04153A69-75B9-43E2-A489-DA98E7306BFE}"/>
          </ac:spMkLst>
        </pc:spChg>
        <pc:spChg chg="add del mod">
          <ac:chgData name="Yusri Al-Sanaani" userId="17efabd0-9738-43ca-b54e-b33b08e2a3d4" providerId="ADAL" clId="{9EBD4E42-45BC-4B50-9762-2E7357575B8A}" dt="2022-01-24T18:44:47.333" v="166" actId="478"/>
          <ac:spMkLst>
            <pc:docMk/>
            <pc:sldMk cId="1630651144" sldId="260"/>
            <ac:spMk id="30" creationId="{FDF0CD2C-B0C0-478C-80C5-72E668E5DB90}"/>
          </ac:spMkLst>
        </pc:spChg>
        <pc:spChg chg="add del mod">
          <ac:chgData name="Yusri Al-Sanaani" userId="17efabd0-9738-43ca-b54e-b33b08e2a3d4" providerId="ADAL" clId="{9EBD4E42-45BC-4B50-9762-2E7357575B8A}" dt="2022-01-24T19:03:32.773" v="390" actId="478"/>
          <ac:spMkLst>
            <pc:docMk/>
            <pc:sldMk cId="1630651144" sldId="260"/>
            <ac:spMk id="31" creationId="{A5CE7473-842E-49F9-89E0-015069828584}"/>
          </ac:spMkLst>
        </pc:spChg>
        <pc:spChg chg="add del mod">
          <ac:chgData name="Yusri Al-Sanaani" userId="17efabd0-9738-43ca-b54e-b33b08e2a3d4" providerId="ADAL" clId="{9EBD4E42-45BC-4B50-9762-2E7357575B8A}" dt="2022-01-24T19:03:32.773" v="390" actId="478"/>
          <ac:spMkLst>
            <pc:docMk/>
            <pc:sldMk cId="1630651144" sldId="260"/>
            <ac:spMk id="32" creationId="{F33D56F4-CAD2-463F-B045-AFE59D18E359}"/>
          </ac:spMkLst>
        </pc:spChg>
        <pc:spChg chg="add del mod">
          <ac:chgData name="Yusri Al-Sanaani" userId="17efabd0-9738-43ca-b54e-b33b08e2a3d4" providerId="ADAL" clId="{9EBD4E42-45BC-4B50-9762-2E7357575B8A}" dt="2022-01-24T19:03:32.773" v="390" actId="478"/>
          <ac:spMkLst>
            <pc:docMk/>
            <pc:sldMk cId="1630651144" sldId="260"/>
            <ac:spMk id="33" creationId="{800A2E2D-6407-46EF-B632-49472287477F}"/>
          </ac:spMkLst>
        </pc:spChg>
        <pc:spChg chg="add del mod">
          <ac:chgData name="Yusri Al-Sanaani" userId="17efabd0-9738-43ca-b54e-b33b08e2a3d4" providerId="ADAL" clId="{9EBD4E42-45BC-4B50-9762-2E7357575B8A}" dt="2022-01-24T19:03:32.773" v="390" actId="478"/>
          <ac:spMkLst>
            <pc:docMk/>
            <pc:sldMk cId="1630651144" sldId="260"/>
            <ac:spMk id="34" creationId="{FA133F92-A90B-4E37-8588-5DD032E9888D}"/>
          </ac:spMkLst>
        </pc:spChg>
        <pc:spChg chg="add del mod">
          <ac:chgData name="Yusri Al-Sanaani" userId="17efabd0-9738-43ca-b54e-b33b08e2a3d4" providerId="ADAL" clId="{9EBD4E42-45BC-4B50-9762-2E7357575B8A}" dt="2022-01-24T19:03:32.773" v="390" actId="478"/>
          <ac:spMkLst>
            <pc:docMk/>
            <pc:sldMk cId="1630651144" sldId="260"/>
            <ac:spMk id="35" creationId="{4EB9D795-2CAB-4372-A379-B9AF90A6FAAE}"/>
          </ac:spMkLst>
        </pc:spChg>
        <pc:spChg chg="add del mod">
          <ac:chgData name="Yusri Al-Sanaani" userId="17efabd0-9738-43ca-b54e-b33b08e2a3d4" providerId="ADAL" clId="{9EBD4E42-45BC-4B50-9762-2E7357575B8A}" dt="2022-01-24T19:03:32.154" v="389" actId="478"/>
          <ac:spMkLst>
            <pc:docMk/>
            <pc:sldMk cId="1630651144" sldId="260"/>
            <ac:spMk id="36" creationId="{7CCD6E68-1FE6-4E61-ADED-5C21CACBF52B}"/>
          </ac:spMkLst>
        </pc:spChg>
        <pc:grpChg chg="add del mod">
          <ac:chgData name="Yusri Al-Sanaani" userId="17efabd0-9738-43ca-b54e-b33b08e2a3d4" providerId="ADAL" clId="{9EBD4E42-45BC-4B50-9762-2E7357575B8A}" dt="2022-01-24T19:03:33.589" v="391" actId="478"/>
          <ac:grpSpMkLst>
            <pc:docMk/>
            <pc:sldMk cId="1630651144" sldId="260"/>
            <ac:grpSpMk id="15" creationId="{1AF2E832-E99B-4F9E-8869-979D605A8A5A}"/>
          </ac:grpSpMkLst>
        </pc:grpChg>
        <pc:picChg chg="add del mod">
          <ac:chgData name="Yusri Al-Sanaani" userId="17efabd0-9738-43ca-b54e-b33b08e2a3d4" providerId="ADAL" clId="{9EBD4E42-45BC-4B50-9762-2E7357575B8A}" dt="2022-01-24T19:03:31.611" v="388" actId="478"/>
          <ac:picMkLst>
            <pc:docMk/>
            <pc:sldMk cId="1630651144" sldId="260"/>
            <ac:picMk id="7" creationId="{126D5A99-F7A7-4DE2-B96B-2A730424CEB9}"/>
          </ac:picMkLst>
        </pc:picChg>
        <pc:picChg chg="add del mod">
          <ac:chgData name="Yusri Al-Sanaani" userId="17efabd0-9738-43ca-b54e-b33b08e2a3d4" providerId="ADAL" clId="{9EBD4E42-45BC-4B50-9762-2E7357575B8A}" dt="2022-01-24T18:42:37.516" v="145" actId="478"/>
          <ac:picMkLst>
            <pc:docMk/>
            <pc:sldMk cId="1630651144" sldId="260"/>
            <ac:picMk id="24" creationId="{A307C928-91A2-491C-9251-B982F822C75D}"/>
          </ac:picMkLst>
        </pc:picChg>
        <pc:picChg chg="add del mod">
          <ac:chgData name="Yusri Al-Sanaani" userId="17efabd0-9738-43ca-b54e-b33b08e2a3d4" providerId="ADAL" clId="{9EBD4E42-45BC-4B50-9762-2E7357575B8A}" dt="2022-01-24T18:42:36.941" v="144" actId="478"/>
          <ac:picMkLst>
            <pc:docMk/>
            <pc:sldMk cId="1630651144" sldId="260"/>
            <ac:picMk id="27" creationId="{FAFB0B5F-AF75-4AF0-B39F-0AF413FC8C1A}"/>
          </ac:picMkLst>
        </pc:picChg>
        <pc:picChg chg="mod">
          <ac:chgData name="Yusri Al-Sanaani" userId="17efabd0-9738-43ca-b54e-b33b08e2a3d4" providerId="ADAL" clId="{9EBD4E42-45BC-4B50-9762-2E7357575B8A}" dt="2022-01-24T19:03:30.860" v="387" actId="1076"/>
          <ac:picMkLst>
            <pc:docMk/>
            <pc:sldMk cId="1630651144" sldId="260"/>
            <ac:picMk id="372" creationId="{44E01D1B-F247-4DAA-8B15-34C8544ABA16}"/>
          </ac:picMkLst>
        </pc:picChg>
      </pc:sldChg>
      <pc:sldChg chg="addSp delSp modSp del">
        <pc:chgData name="Yusri Al-Sanaani" userId="17efabd0-9738-43ca-b54e-b33b08e2a3d4" providerId="ADAL" clId="{9EBD4E42-45BC-4B50-9762-2E7357575B8A}" dt="2022-01-26T07:17:23.829" v="3539" actId="47"/>
        <pc:sldMkLst>
          <pc:docMk/>
          <pc:sldMk cId="829985864" sldId="261"/>
        </pc:sldMkLst>
        <pc:picChg chg="add del">
          <ac:chgData name="Yusri Al-Sanaani" userId="17efabd0-9738-43ca-b54e-b33b08e2a3d4" providerId="ADAL" clId="{9EBD4E42-45BC-4B50-9762-2E7357575B8A}" dt="2022-01-24T21:32:10.250" v="518" actId="478"/>
          <ac:picMkLst>
            <pc:docMk/>
            <pc:sldMk cId="829985864" sldId="261"/>
            <ac:picMk id="1026" creationId="{D44C1734-FA76-46B0-BA15-02FDEEBB05EA}"/>
          </ac:picMkLst>
        </pc:picChg>
        <pc:picChg chg="add del">
          <ac:chgData name="Yusri Al-Sanaani" userId="17efabd0-9738-43ca-b54e-b33b08e2a3d4" providerId="ADAL" clId="{9EBD4E42-45BC-4B50-9762-2E7357575B8A}" dt="2022-01-24T21:33:43.714" v="520"/>
          <ac:picMkLst>
            <pc:docMk/>
            <pc:sldMk cId="829985864" sldId="261"/>
            <ac:picMk id="1028" creationId="{7C971A93-0825-40CE-85ED-31F1C5B09A2F}"/>
          </ac:picMkLst>
        </pc:picChg>
        <pc:picChg chg="add mod">
          <ac:chgData name="Yusri Al-Sanaani" userId="17efabd0-9738-43ca-b54e-b33b08e2a3d4" providerId="ADAL" clId="{9EBD4E42-45BC-4B50-9762-2E7357575B8A}" dt="2022-01-24T21:45:33.909" v="522" actId="1076"/>
          <ac:picMkLst>
            <pc:docMk/>
            <pc:sldMk cId="829985864" sldId="261"/>
            <ac:picMk id="1030" creationId="{DCE672CF-1FC4-42DE-AF55-BC26F6C7F2A6}"/>
          </ac:picMkLst>
        </pc:picChg>
      </pc:sldChg>
      <pc:sldChg chg="del ord">
        <pc:chgData name="Yusri Al-Sanaani" userId="17efabd0-9738-43ca-b54e-b33b08e2a3d4" providerId="ADAL" clId="{9EBD4E42-45BC-4B50-9762-2E7357575B8A}" dt="2022-01-27T19:21:23.115" v="11085" actId="47"/>
        <pc:sldMkLst>
          <pc:docMk/>
          <pc:sldMk cId="12509870" sldId="262"/>
        </pc:sldMkLst>
      </pc:sldChg>
      <pc:sldChg chg="del ord">
        <pc:chgData name="Yusri Al-Sanaani" userId="17efabd0-9738-43ca-b54e-b33b08e2a3d4" providerId="ADAL" clId="{9EBD4E42-45BC-4B50-9762-2E7357575B8A}" dt="2022-01-27T19:21:24.119" v="11086" actId="47"/>
        <pc:sldMkLst>
          <pc:docMk/>
          <pc:sldMk cId="2876247538" sldId="263"/>
        </pc:sldMkLst>
      </pc:sldChg>
      <pc:sldChg chg="modSp mod modNotesTx">
        <pc:chgData name="Yusri Al-Sanaani" userId="17efabd0-9738-43ca-b54e-b33b08e2a3d4" providerId="ADAL" clId="{9EBD4E42-45BC-4B50-9762-2E7357575B8A}" dt="2022-01-27T11:35:39.685" v="9784" actId="5793"/>
        <pc:sldMkLst>
          <pc:docMk/>
          <pc:sldMk cId="1278269535" sldId="264"/>
        </pc:sldMkLst>
        <pc:spChg chg="mod">
          <ac:chgData name="Yusri Al-Sanaani" userId="17efabd0-9738-43ca-b54e-b33b08e2a3d4" providerId="ADAL" clId="{9EBD4E42-45BC-4B50-9762-2E7357575B8A}" dt="2022-01-26T10:27:56.045" v="5258" actId="207"/>
          <ac:spMkLst>
            <pc:docMk/>
            <pc:sldMk cId="1278269535" sldId="264"/>
            <ac:spMk id="2" creationId="{94A96121-111A-4A24-81EA-7AC0E48EA330}"/>
          </ac:spMkLst>
        </pc:spChg>
        <pc:spChg chg="mod">
          <ac:chgData name="Yusri Al-Sanaani" userId="17efabd0-9738-43ca-b54e-b33b08e2a3d4" providerId="ADAL" clId="{9EBD4E42-45BC-4B50-9762-2E7357575B8A}" dt="2022-01-27T11:35:39.685" v="9784" actId="5793"/>
          <ac:spMkLst>
            <pc:docMk/>
            <pc:sldMk cId="1278269535" sldId="264"/>
            <ac:spMk id="3" creationId="{AFAE3753-63C6-4A31-95DE-9B9379B9E980}"/>
          </ac:spMkLst>
        </pc:spChg>
      </pc:sldChg>
      <pc:sldChg chg="del">
        <pc:chgData name="Yusri Al-Sanaani" userId="17efabd0-9738-43ca-b54e-b33b08e2a3d4" providerId="ADAL" clId="{9EBD4E42-45BC-4B50-9762-2E7357575B8A}" dt="2022-01-24T18:57:19.800" v="381" actId="47"/>
        <pc:sldMkLst>
          <pc:docMk/>
          <pc:sldMk cId="1910851367" sldId="265"/>
        </pc:sldMkLst>
      </pc:sldChg>
      <pc:sldChg chg="addSp delSp modSp add mod modNotesTx">
        <pc:chgData name="Yusri Al-Sanaani" userId="17efabd0-9738-43ca-b54e-b33b08e2a3d4" providerId="ADAL" clId="{9EBD4E42-45BC-4B50-9762-2E7357575B8A}" dt="2022-01-27T18:16:36.711" v="11049" actId="14100"/>
        <pc:sldMkLst>
          <pc:docMk/>
          <pc:sldMk cId="650547274" sldId="266"/>
        </pc:sldMkLst>
        <pc:spChg chg="mod">
          <ac:chgData name="Yusri Al-Sanaani" userId="17efabd0-9738-43ca-b54e-b33b08e2a3d4" providerId="ADAL" clId="{9EBD4E42-45BC-4B50-9762-2E7357575B8A}" dt="2022-01-27T18:16:36.711" v="11049" actId="14100"/>
          <ac:spMkLst>
            <pc:docMk/>
            <pc:sldMk cId="650547274" sldId="266"/>
            <ac:spMk id="9" creationId="{7F327FF4-16C8-49DB-AF59-C59E0E644288}"/>
          </ac:spMkLst>
        </pc:spChg>
        <pc:spChg chg="mod">
          <ac:chgData name="Yusri Al-Sanaani" userId="17efabd0-9738-43ca-b54e-b33b08e2a3d4" providerId="ADAL" clId="{9EBD4E42-45BC-4B50-9762-2E7357575B8A}" dt="2022-01-27T18:16:33.347" v="11048" actId="1036"/>
          <ac:spMkLst>
            <pc:docMk/>
            <pc:sldMk cId="650547274" sldId="266"/>
            <ac:spMk id="10" creationId="{32296EFD-E0A2-4DD1-B186-F480ACBA7D58}"/>
          </ac:spMkLst>
        </pc:spChg>
        <pc:picChg chg="add mod">
          <ac:chgData name="Yusri Al-Sanaani" userId="17efabd0-9738-43ca-b54e-b33b08e2a3d4" providerId="ADAL" clId="{9EBD4E42-45BC-4B50-9762-2E7357575B8A}" dt="2022-01-24T18:56:56.214" v="379"/>
          <ac:picMkLst>
            <pc:docMk/>
            <pc:sldMk cId="650547274" sldId="266"/>
            <ac:picMk id="7" creationId="{63542FD0-689B-44BB-8B93-EE35BB9D72B8}"/>
          </ac:picMkLst>
        </pc:picChg>
        <pc:picChg chg="del">
          <ac:chgData name="Yusri Al-Sanaani" userId="17efabd0-9738-43ca-b54e-b33b08e2a3d4" providerId="ADAL" clId="{9EBD4E42-45BC-4B50-9762-2E7357575B8A}" dt="2022-01-24T18:21:48.247" v="25" actId="478"/>
          <ac:picMkLst>
            <pc:docMk/>
            <pc:sldMk cId="650547274" sldId="266"/>
            <ac:picMk id="25" creationId="{324E4A95-63B7-4345-B3C6-8C53EC959A64}"/>
          </ac:picMkLst>
        </pc:picChg>
      </pc:sldChg>
      <pc:sldChg chg="delSp modSp add del mod modNotesTx">
        <pc:chgData name="Yusri Al-Sanaani" userId="17efabd0-9738-43ca-b54e-b33b08e2a3d4" providerId="ADAL" clId="{9EBD4E42-45BC-4B50-9762-2E7357575B8A}" dt="2022-01-26T07:18:42.460" v="3549" actId="47"/>
        <pc:sldMkLst>
          <pc:docMk/>
          <pc:sldMk cId="842995168" sldId="267"/>
        </pc:sldMkLst>
        <pc:spChg chg="mod">
          <ac:chgData name="Yusri Al-Sanaani" userId="17efabd0-9738-43ca-b54e-b33b08e2a3d4" providerId="ADAL" clId="{9EBD4E42-45BC-4B50-9762-2E7357575B8A}" dt="2022-01-26T07:17:59.658" v="3545" actId="12"/>
          <ac:spMkLst>
            <pc:docMk/>
            <pc:sldMk cId="842995168" sldId="267"/>
            <ac:spMk id="3" creationId="{487CC973-402B-4BED-84D9-03A1F5F827BD}"/>
          </ac:spMkLst>
        </pc:spChg>
        <pc:spChg chg="del">
          <ac:chgData name="Yusri Al-Sanaani" userId="17efabd0-9738-43ca-b54e-b33b08e2a3d4" providerId="ADAL" clId="{9EBD4E42-45BC-4B50-9762-2E7357575B8A}" dt="2022-01-24T20:43:38.359" v="401" actId="478"/>
          <ac:spMkLst>
            <pc:docMk/>
            <pc:sldMk cId="842995168" sldId="267"/>
            <ac:spMk id="25" creationId="{7A902B6A-6636-4BCD-B97B-471D3AD65BA6}"/>
          </ac:spMkLst>
        </pc:spChg>
        <pc:spChg chg="del">
          <ac:chgData name="Yusri Al-Sanaani" userId="17efabd0-9738-43ca-b54e-b33b08e2a3d4" providerId="ADAL" clId="{9EBD4E42-45BC-4B50-9762-2E7357575B8A}" dt="2022-01-24T20:43:35.853" v="397" actId="478"/>
          <ac:spMkLst>
            <pc:docMk/>
            <pc:sldMk cId="842995168" sldId="267"/>
            <ac:spMk id="29" creationId="{04153A69-75B9-43E2-A489-DA98E7306BFE}"/>
          </ac:spMkLst>
        </pc:spChg>
        <pc:spChg chg="del">
          <ac:chgData name="Yusri Al-Sanaani" userId="17efabd0-9738-43ca-b54e-b33b08e2a3d4" providerId="ADAL" clId="{9EBD4E42-45BC-4B50-9762-2E7357575B8A}" dt="2022-01-24T20:43:34.622" v="395" actId="478"/>
          <ac:spMkLst>
            <pc:docMk/>
            <pc:sldMk cId="842995168" sldId="267"/>
            <ac:spMk id="31" creationId="{A5CE7473-842E-49F9-89E0-015069828584}"/>
          </ac:spMkLst>
        </pc:spChg>
        <pc:spChg chg="del">
          <ac:chgData name="Yusri Al-Sanaani" userId="17efabd0-9738-43ca-b54e-b33b08e2a3d4" providerId="ADAL" clId="{9EBD4E42-45BC-4B50-9762-2E7357575B8A}" dt="2022-01-24T20:43:35.286" v="396" actId="478"/>
          <ac:spMkLst>
            <pc:docMk/>
            <pc:sldMk cId="842995168" sldId="267"/>
            <ac:spMk id="32" creationId="{F33D56F4-CAD2-463F-B045-AFE59D18E359}"/>
          </ac:spMkLst>
        </pc:spChg>
        <pc:spChg chg="del">
          <ac:chgData name="Yusri Al-Sanaani" userId="17efabd0-9738-43ca-b54e-b33b08e2a3d4" providerId="ADAL" clId="{9EBD4E42-45BC-4B50-9762-2E7357575B8A}" dt="2022-01-24T20:43:37.174" v="399" actId="478"/>
          <ac:spMkLst>
            <pc:docMk/>
            <pc:sldMk cId="842995168" sldId="267"/>
            <ac:spMk id="33" creationId="{800A2E2D-6407-46EF-B632-49472287477F}"/>
          </ac:spMkLst>
        </pc:spChg>
        <pc:spChg chg="del">
          <ac:chgData name="Yusri Al-Sanaani" userId="17efabd0-9738-43ca-b54e-b33b08e2a3d4" providerId="ADAL" clId="{9EBD4E42-45BC-4B50-9762-2E7357575B8A}" dt="2022-01-24T20:43:37.719" v="400" actId="478"/>
          <ac:spMkLst>
            <pc:docMk/>
            <pc:sldMk cId="842995168" sldId="267"/>
            <ac:spMk id="34" creationId="{FA133F92-A90B-4E37-8588-5DD032E9888D}"/>
          </ac:spMkLst>
        </pc:spChg>
        <pc:spChg chg="del">
          <ac:chgData name="Yusri Al-Sanaani" userId="17efabd0-9738-43ca-b54e-b33b08e2a3d4" providerId="ADAL" clId="{9EBD4E42-45BC-4B50-9762-2E7357575B8A}" dt="2022-01-24T20:43:36.517" v="398" actId="478"/>
          <ac:spMkLst>
            <pc:docMk/>
            <pc:sldMk cId="842995168" sldId="267"/>
            <ac:spMk id="35" creationId="{4EB9D795-2CAB-4372-A379-B9AF90A6FAAE}"/>
          </ac:spMkLst>
        </pc:spChg>
        <pc:spChg chg="del">
          <ac:chgData name="Yusri Al-Sanaani" userId="17efabd0-9738-43ca-b54e-b33b08e2a3d4" providerId="ADAL" clId="{9EBD4E42-45BC-4B50-9762-2E7357575B8A}" dt="2022-01-24T20:43:33.975" v="394" actId="478"/>
          <ac:spMkLst>
            <pc:docMk/>
            <pc:sldMk cId="842995168" sldId="267"/>
            <ac:spMk id="36" creationId="{7CCD6E68-1FE6-4E61-ADED-5C21CACBF52B}"/>
          </ac:spMkLst>
        </pc:spChg>
        <pc:grpChg chg="del">
          <ac:chgData name="Yusri Al-Sanaani" userId="17efabd0-9738-43ca-b54e-b33b08e2a3d4" providerId="ADAL" clId="{9EBD4E42-45BC-4B50-9762-2E7357575B8A}" dt="2022-01-24T20:43:31.680" v="393" actId="478"/>
          <ac:grpSpMkLst>
            <pc:docMk/>
            <pc:sldMk cId="842995168" sldId="267"/>
            <ac:grpSpMk id="15" creationId="{1AF2E832-E99B-4F9E-8869-979D605A8A5A}"/>
          </ac:grpSpMkLst>
        </pc:grpChg>
        <pc:picChg chg="del">
          <ac:chgData name="Yusri Al-Sanaani" userId="17efabd0-9738-43ca-b54e-b33b08e2a3d4" providerId="ADAL" clId="{9EBD4E42-45BC-4B50-9762-2E7357575B8A}" dt="2022-01-24T20:43:39.769" v="402" actId="478"/>
          <ac:picMkLst>
            <pc:docMk/>
            <pc:sldMk cId="842995168" sldId="267"/>
            <ac:picMk id="7" creationId="{126D5A99-F7A7-4DE2-B96B-2A730424CEB9}"/>
          </ac:picMkLst>
        </pc:picChg>
        <pc:picChg chg="mod">
          <ac:chgData name="Yusri Al-Sanaani" userId="17efabd0-9738-43ca-b54e-b33b08e2a3d4" providerId="ADAL" clId="{9EBD4E42-45BC-4B50-9762-2E7357575B8A}" dt="2022-01-24T20:44:30.724" v="414" actId="1076"/>
          <ac:picMkLst>
            <pc:docMk/>
            <pc:sldMk cId="842995168" sldId="267"/>
            <ac:picMk id="372" creationId="{44E01D1B-F247-4DAA-8B15-34C8544ABA16}"/>
          </ac:picMkLst>
        </pc:picChg>
      </pc:sldChg>
      <pc:sldChg chg="modSp add mod modAnim modNotesTx">
        <pc:chgData name="Yusri Al-Sanaani" userId="17efabd0-9738-43ca-b54e-b33b08e2a3d4" providerId="ADAL" clId="{9EBD4E42-45BC-4B50-9762-2E7357575B8A}" dt="2022-01-27T18:45:49.108" v="11077"/>
        <pc:sldMkLst>
          <pc:docMk/>
          <pc:sldMk cId="2253460112" sldId="268"/>
        </pc:sldMkLst>
        <pc:spChg chg="mod">
          <ac:chgData name="Yusri Al-Sanaani" userId="17efabd0-9738-43ca-b54e-b33b08e2a3d4" providerId="ADAL" clId="{9EBD4E42-45BC-4B50-9762-2E7357575B8A}" dt="2022-01-27T18:45:23.185" v="11075" actId="20577"/>
          <ac:spMkLst>
            <pc:docMk/>
            <pc:sldMk cId="2253460112" sldId="268"/>
            <ac:spMk id="3" creationId="{487CC973-402B-4BED-84D9-03A1F5F827BD}"/>
          </ac:spMkLst>
        </pc:spChg>
        <pc:picChg chg="mod">
          <ac:chgData name="Yusri Al-Sanaani" userId="17efabd0-9738-43ca-b54e-b33b08e2a3d4" providerId="ADAL" clId="{9EBD4E42-45BC-4B50-9762-2E7357575B8A}" dt="2022-01-27T18:45:35.343" v="11076" actId="1076"/>
          <ac:picMkLst>
            <pc:docMk/>
            <pc:sldMk cId="2253460112" sldId="268"/>
            <ac:picMk id="372" creationId="{44E01D1B-F247-4DAA-8B15-34C8544ABA16}"/>
          </ac:picMkLst>
        </pc:picChg>
      </pc:sldChg>
      <pc:sldChg chg="addSp delSp modSp add del mod ord modAnim modNotes">
        <pc:chgData name="Yusri Al-Sanaani" userId="17efabd0-9738-43ca-b54e-b33b08e2a3d4" providerId="ADAL" clId="{9EBD4E42-45BC-4B50-9762-2E7357575B8A}" dt="2022-01-27T19:21:21.050" v="11084" actId="47"/>
        <pc:sldMkLst>
          <pc:docMk/>
          <pc:sldMk cId="0" sldId="269"/>
        </pc:sldMkLst>
        <pc:spChg chg="add mod">
          <ac:chgData name="Yusri Al-Sanaani" userId="17efabd0-9738-43ca-b54e-b33b08e2a3d4" providerId="ADAL" clId="{9EBD4E42-45BC-4B50-9762-2E7357575B8A}" dt="2022-01-25T01:15:26.849" v="896" actId="1076"/>
          <ac:spMkLst>
            <pc:docMk/>
            <pc:sldMk cId="0" sldId="269"/>
            <ac:spMk id="3" creationId="{827FC1D7-5754-44AD-9BE5-1C924BF37388}"/>
          </ac:spMkLst>
        </pc:spChg>
        <pc:spChg chg="mod">
          <ac:chgData name="Yusri Al-Sanaani" userId="17efabd0-9738-43ca-b54e-b33b08e2a3d4" providerId="ADAL" clId="{9EBD4E42-45BC-4B50-9762-2E7357575B8A}" dt="2022-01-25T01:12:15.632" v="870" actId="207"/>
          <ac:spMkLst>
            <pc:docMk/>
            <pc:sldMk cId="0" sldId="269"/>
            <ac:spMk id="34" creationId="{CBAE1281-B8EC-4320-A478-3759E44CC3E6}"/>
          </ac:spMkLst>
        </pc:spChg>
        <pc:spChg chg="mod">
          <ac:chgData name="Yusri Al-Sanaani" userId="17efabd0-9738-43ca-b54e-b33b08e2a3d4" providerId="ADAL" clId="{9EBD4E42-45BC-4B50-9762-2E7357575B8A}" dt="2022-01-25T01:12:15.632" v="870" actId="207"/>
          <ac:spMkLst>
            <pc:docMk/>
            <pc:sldMk cId="0" sldId="269"/>
            <ac:spMk id="35" creationId="{7174D200-15F5-4C41-B98D-AE03C954566E}"/>
          </ac:spMkLst>
        </pc:spChg>
        <pc:spChg chg="mod">
          <ac:chgData name="Yusri Al-Sanaani" userId="17efabd0-9738-43ca-b54e-b33b08e2a3d4" providerId="ADAL" clId="{9EBD4E42-45BC-4B50-9762-2E7357575B8A}" dt="2022-01-25T01:12:15.632" v="870" actId="207"/>
          <ac:spMkLst>
            <pc:docMk/>
            <pc:sldMk cId="0" sldId="269"/>
            <ac:spMk id="36" creationId="{179210BC-F464-4716-B3DF-1EC5CCBBD9E5}"/>
          </ac:spMkLst>
        </pc:spChg>
        <pc:spChg chg="mod">
          <ac:chgData name="Yusri Al-Sanaani" userId="17efabd0-9738-43ca-b54e-b33b08e2a3d4" providerId="ADAL" clId="{9EBD4E42-45BC-4B50-9762-2E7357575B8A}" dt="2022-01-25T01:12:15.632" v="870" actId="207"/>
          <ac:spMkLst>
            <pc:docMk/>
            <pc:sldMk cId="0" sldId="269"/>
            <ac:spMk id="37" creationId="{30514147-AC3A-45B1-8DF0-3DB527B249A0}"/>
          </ac:spMkLst>
        </pc:spChg>
        <pc:spChg chg="mod">
          <ac:chgData name="Yusri Al-Sanaani" userId="17efabd0-9738-43ca-b54e-b33b08e2a3d4" providerId="ADAL" clId="{9EBD4E42-45BC-4B50-9762-2E7357575B8A}" dt="2022-01-25T01:12:15.632" v="870" actId="207"/>
          <ac:spMkLst>
            <pc:docMk/>
            <pc:sldMk cId="0" sldId="269"/>
            <ac:spMk id="38" creationId="{008636FD-DFC4-4C93-ABE7-50E0629D7904}"/>
          </ac:spMkLst>
        </pc:spChg>
        <pc:spChg chg="mod">
          <ac:chgData name="Yusri Al-Sanaani" userId="17efabd0-9738-43ca-b54e-b33b08e2a3d4" providerId="ADAL" clId="{9EBD4E42-45BC-4B50-9762-2E7357575B8A}" dt="2022-01-25T01:12:15.632" v="870" actId="207"/>
          <ac:spMkLst>
            <pc:docMk/>
            <pc:sldMk cId="0" sldId="269"/>
            <ac:spMk id="39" creationId="{1A0E42C4-A605-490E-9557-23953F43F12E}"/>
          </ac:spMkLst>
        </pc:spChg>
        <pc:spChg chg="mod">
          <ac:chgData name="Yusri Al-Sanaani" userId="17efabd0-9738-43ca-b54e-b33b08e2a3d4" providerId="ADAL" clId="{9EBD4E42-45BC-4B50-9762-2E7357575B8A}" dt="2022-01-25T01:12:15.632" v="870" actId="207"/>
          <ac:spMkLst>
            <pc:docMk/>
            <pc:sldMk cId="0" sldId="269"/>
            <ac:spMk id="40" creationId="{EA2FF26A-2F9A-47C0-AA0C-814244D193DE}"/>
          </ac:spMkLst>
        </pc:spChg>
        <pc:spChg chg="mod">
          <ac:chgData name="Yusri Al-Sanaani" userId="17efabd0-9738-43ca-b54e-b33b08e2a3d4" providerId="ADAL" clId="{9EBD4E42-45BC-4B50-9762-2E7357575B8A}" dt="2022-01-25T01:12:15.632" v="870" actId="207"/>
          <ac:spMkLst>
            <pc:docMk/>
            <pc:sldMk cId="0" sldId="269"/>
            <ac:spMk id="41" creationId="{475C6488-29B7-4812-B023-125E88184C80}"/>
          </ac:spMkLst>
        </pc:spChg>
        <pc:spChg chg="mod">
          <ac:chgData name="Yusri Al-Sanaani" userId="17efabd0-9738-43ca-b54e-b33b08e2a3d4" providerId="ADAL" clId="{9EBD4E42-45BC-4B50-9762-2E7357575B8A}" dt="2022-01-25T01:12:15.632" v="870" actId="207"/>
          <ac:spMkLst>
            <pc:docMk/>
            <pc:sldMk cId="0" sldId="269"/>
            <ac:spMk id="42" creationId="{BDBCA546-00C5-448B-9D18-E4E1929D3EA7}"/>
          </ac:spMkLst>
        </pc:spChg>
        <pc:spChg chg="mod">
          <ac:chgData name="Yusri Al-Sanaani" userId="17efabd0-9738-43ca-b54e-b33b08e2a3d4" providerId="ADAL" clId="{9EBD4E42-45BC-4B50-9762-2E7357575B8A}" dt="2022-01-25T01:12:15.632" v="870" actId="207"/>
          <ac:spMkLst>
            <pc:docMk/>
            <pc:sldMk cId="0" sldId="269"/>
            <ac:spMk id="43" creationId="{4DCC28FC-405C-4B77-88E2-D851428A0F53}"/>
          </ac:spMkLst>
        </pc:spChg>
        <pc:spChg chg="mod">
          <ac:chgData name="Yusri Al-Sanaani" userId="17efabd0-9738-43ca-b54e-b33b08e2a3d4" providerId="ADAL" clId="{9EBD4E42-45BC-4B50-9762-2E7357575B8A}" dt="2022-01-25T01:12:15.632" v="870" actId="207"/>
          <ac:spMkLst>
            <pc:docMk/>
            <pc:sldMk cId="0" sldId="269"/>
            <ac:spMk id="44" creationId="{3B495AA2-875B-454D-B74C-0F85C285E41D}"/>
          </ac:spMkLst>
        </pc:spChg>
        <pc:spChg chg="mod">
          <ac:chgData name="Yusri Al-Sanaani" userId="17efabd0-9738-43ca-b54e-b33b08e2a3d4" providerId="ADAL" clId="{9EBD4E42-45BC-4B50-9762-2E7357575B8A}" dt="2022-01-25T01:12:15.632" v="870" actId="207"/>
          <ac:spMkLst>
            <pc:docMk/>
            <pc:sldMk cId="0" sldId="269"/>
            <ac:spMk id="45" creationId="{65FF5ECD-6FBF-4B80-B85C-33F487C462D5}"/>
          </ac:spMkLst>
        </pc:spChg>
        <pc:spChg chg="mod">
          <ac:chgData name="Yusri Al-Sanaani" userId="17efabd0-9738-43ca-b54e-b33b08e2a3d4" providerId="ADAL" clId="{9EBD4E42-45BC-4B50-9762-2E7357575B8A}" dt="2022-01-25T01:12:15.632" v="870" actId="207"/>
          <ac:spMkLst>
            <pc:docMk/>
            <pc:sldMk cId="0" sldId="269"/>
            <ac:spMk id="46" creationId="{B82D83D0-9E08-407A-B1C3-DE2EB1F75A53}"/>
          </ac:spMkLst>
        </pc:spChg>
        <pc:spChg chg="mod">
          <ac:chgData name="Yusri Al-Sanaani" userId="17efabd0-9738-43ca-b54e-b33b08e2a3d4" providerId="ADAL" clId="{9EBD4E42-45BC-4B50-9762-2E7357575B8A}" dt="2022-01-25T01:12:15.632" v="870" actId="207"/>
          <ac:spMkLst>
            <pc:docMk/>
            <pc:sldMk cId="0" sldId="269"/>
            <ac:spMk id="47" creationId="{AB7E19C7-CAEC-4746-89AC-CCC54A39C000}"/>
          </ac:spMkLst>
        </pc:spChg>
        <pc:spChg chg="mod">
          <ac:chgData name="Yusri Al-Sanaani" userId="17efabd0-9738-43ca-b54e-b33b08e2a3d4" providerId="ADAL" clId="{9EBD4E42-45BC-4B50-9762-2E7357575B8A}" dt="2022-01-25T01:12:15.632" v="870" actId="207"/>
          <ac:spMkLst>
            <pc:docMk/>
            <pc:sldMk cId="0" sldId="269"/>
            <ac:spMk id="48" creationId="{227C6B1C-12E8-4E90-8806-B5D75DCB5456}"/>
          </ac:spMkLst>
        </pc:spChg>
        <pc:spChg chg="mod">
          <ac:chgData name="Yusri Al-Sanaani" userId="17efabd0-9738-43ca-b54e-b33b08e2a3d4" providerId="ADAL" clId="{9EBD4E42-45BC-4B50-9762-2E7357575B8A}" dt="2022-01-25T01:12:15.632" v="870" actId="207"/>
          <ac:spMkLst>
            <pc:docMk/>
            <pc:sldMk cId="0" sldId="269"/>
            <ac:spMk id="49" creationId="{C7EB6E7E-5D7F-4D85-A9F0-EFE9FAE65A40}"/>
          </ac:spMkLst>
        </pc:spChg>
        <pc:spChg chg="mod">
          <ac:chgData name="Yusri Al-Sanaani" userId="17efabd0-9738-43ca-b54e-b33b08e2a3d4" providerId="ADAL" clId="{9EBD4E42-45BC-4B50-9762-2E7357575B8A}" dt="2022-01-25T01:12:15.632" v="870" actId="207"/>
          <ac:spMkLst>
            <pc:docMk/>
            <pc:sldMk cId="0" sldId="269"/>
            <ac:spMk id="50" creationId="{6BC4AFB0-9AAF-40E9-A6DC-A1FC19821BEF}"/>
          </ac:spMkLst>
        </pc:spChg>
        <pc:spChg chg="mod">
          <ac:chgData name="Yusri Al-Sanaani" userId="17efabd0-9738-43ca-b54e-b33b08e2a3d4" providerId="ADAL" clId="{9EBD4E42-45BC-4B50-9762-2E7357575B8A}" dt="2022-01-25T01:12:15.632" v="870" actId="207"/>
          <ac:spMkLst>
            <pc:docMk/>
            <pc:sldMk cId="0" sldId="269"/>
            <ac:spMk id="51" creationId="{1162CDB9-EE81-4873-A5C2-9044ED854358}"/>
          </ac:spMkLst>
        </pc:spChg>
        <pc:spChg chg="mod">
          <ac:chgData name="Yusri Al-Sanaani" userId="17efabd0-9738-43ca-b54e-b33b08e2a3d4" providerId="ADAL" clId="{9EBD4E42-45BC-4B50-9762-2E7357575B8A}" dt="2022-01-25T01:12:15.632" v="870" actId="207"/>
          <ac:spMkLst>
            <pc:docMk/>
            <pc:sldMk cId="0" sldId="269"/>
            <ac:spMk id="52" creationId="{8D23BF80-CB50-47B8-AB45-D6C9D59113D5}"/>
          </ac:spMkLst>
        </pc:spChg>
        <pc:spChg chg="mod">
          <ac:chgData name="Yusri Al-Sanaani" userId="17efabd0-9738-43ca-b54e-b33b08e2a3d4" providerId="ADAL" clId="{9EBD4E42-45BC-4B50-9762-2E7357575B8A}" dt="2022-01-25T01:12:15.632" v="870" actId="207"/>
          <ac:spMkLst>
            <pc:docMk/>
            <pc:sldMk cId="0" sldId="269"/>
            <ac:spMk id="53" creationId="{C546798B-09A2-4A6F-AEE4-E113DAEAD441}"/>
          </ac:spMkLst>
        </pc:spChg>
        <pc:spChg chg="mod">
          <ac:chgData name="Yusri Al-Sanaani" userId="17efabd0-9738-43ca-b54e-b33b08e2a3d4" providerId="ADAL" clId="{9EBD4E42-45BC-4B50-9762-2E7357575B8A}" dt="2022-01-25T01:12:15.632" v="870" actId="207"/>
          <ac:spMkLst>
            <pc:docMk/>
            <pc:sldMk cId="0" sldId="269"/>
            <ac:spMk id="54" creationId="{CF43628D-E8A3-416C-AB45-CA603536E66C}"/>
          </ac:spMkLst>
        </pc:spChg>
        <pc:spChg chg="mod">
          <ac:chgData name="Yusri Al-Sanaani" userId="17efabd0-9738-43ca-b54e-b33b08e2a3d4" providerId="ADAL" clId="{9EBD4E42-45BC-4B50-9762-2E7357575B8A}" dt="2022-01-25T01:12:15.632" v="870" actId="207"/>
          <ac:spMkLst>
            <pc:docMk/>
            <pc:sldMk cId="0" sldId="269"/>
            <ac:spMk id="55" creationId="{5AEB0A7B-7F3F-4CE2-AA6E-6691B948CA04}"/>
          </ac:spMkLst>
        </pc:spChg>
        <pc:spChg chg="mod">
          <ac:chgData name="Yusri Al-Sanaani" userId="17efabd0-9738-43ca-b54e-b33b08e2a3d4" providerId="ADAL" clId="{9EBD4E42-45BC-4B50-9762-2E7357575B8A}" dt="2022-01-25T01:12:15.632" v="870" actId="207"/>
          <ac:spMkLst>
            <pc:docMk/>
            <pc:sldMk cId="0" sldId="269"/>
            <ac:spMk id="56" creationId="{A9938281-B96F-456E-AF0C-50CDD052A46C}"/>
          </ac:spMkLst>
        </pc:spChg>
        <pc:spChg chg="mod">
          <ac:chgData name="Yusri Al-Sanaani" userId="17efabd0-9738-43ca-b54e-b33b08e2a3d4" providerId="ADAL" clId="{9EBD4E42-45BC-4B50-9762-2E7357575B8A}" dt="2022-01-25T01:12:15.632" v="870" actId="207"/>
          <ac:spMkLst>
            <pc:docMk/>
            <pc:sldMk cId="0" sldId="269"/>
            <ac:spMk id="57" creationId="{82BC193A-8A3E-4851-A639-9F43323CE98B}"/>
          </ac:spMkLst>
        </pc:spChg>
        <pc:spChg chg="mod">
          <ac:chgData name="Yusri Al-Sanaani" userId="17efabd0-9738-43ca-b54e-b33b08e2a3d4" providerId="ADAL" clId="{9EBD4E42-45BC-4B50-9762-2E7357575B8A}" dt="2022-01-25T01:12:15.632" v="870" actId="207"/>
          <ac:spMkLst>
            <pc:docMk/>
            <pc:sldMk cId="0" sldId="269"/>
            <ac:spMk id="58" creationId="{102CA9F6-D712-49B5-95B7-361527E0C663}"/>
          </ac:spMkLst>
        </pc:spChg>
        <pc:spChg chg="mod">
          <ac:chgData name="Yusri Al-Sanaani" userId="17efabd0-9738-43ca-b54e-b33b08e2a3d4" providerId="ADAL" clId="{9EBD4E42-45BC-4B50-9762-2E7357575B8A}" dt="2022-01-25T01:12:15.632" v="870" actId="207"/>
          <ac:spMkLst>
            <pc:docMk/>
            <pc:sldMk cId="0" sldId="269"/>
            <ac:spMk id="59" creationId="{24336591-60A6-4318-8368-F17A2A89DF57}"/>
          </ac:spMkLst>
        </pc:spChg>
        <pc:spChg chg="mod">
          <ac:chgData name="Yusri Al-Sanaani" userId="17efabd0-9738-43ca-b54e-b33b08e2a3d4" providerId="ADAL" clId="{9EBD4E42-45BC-4B50-9762-2E7357575B8A}" dt="2022-01-25T01:12:15.632" v="870" actId="207"/>
          <ac:spMkLst>
            <pc:docMk/>
            <pc:sldMk cId="0" sldId="269"/>
            <ac:spMk id="60" creationId="{23DDF5BE-F800-4886-9ED4-69D357D0F3E3}"/>
          </ac:spMkLst>
        </pc:spChg>
        <pc:spChg chg="mod">
          <ac:chgData name="Yusri Al-Sanaani" userId="17efabd0-9738-43ca-b54e-b33b08e2a3d4" providerId="ADAL" clId="{9EBD4E42-45BC-4B50-9762-2E7357575B8A}" dt="2022-01-25T01:12:15.632" v="870" actId="207"/>
          <ac:spMkLst>
            <pc:docMk/>
            <pc:sldMk cId="0" sldId="269"/>
            <ac:spMk id="61" creationId="{DA73791B-8F2C-41D1-95D2-96E48CF63A9D}"/>
          </ac:spMkLst>
        </pc:spChg>
        <pc:spChg chg="mod">
          <ac:chgData name="Yusri Al-Sanaani" userId="17efabd0-9738-43ca-b54e-b33b08e2a3d4" providerId="ADAL" clId="{9EBD4E42-45BC-4B50-9762-2E7357575B8A}" dt="2022-01-25T01:12:15.632" v="870" actId="207"/>
          <ac:spMkLst>
            <pc:docMk/>
            <pc:sldMk cId="0" sldId="269"/>
            <ac:spMk id="62" creationId="{5FCAFCB3-C97E-46EF-BAE0-F66B7544857B}"/>
          </ac:spMkLst>
        </pc:spChg>
        <pc:spChg chg="mod">
          <ac:chgData name="Yusri Al-Sanaani" userId="17efabd0-9738-43ca-b54e-b33b08e2a3d4" providerId="ADAL" clId="{9EBD4E42-45BC-4B50-9762-2E7357575B8A}" dt="2022-01-25T01:12:15.632" v="870" actId="207"/>
          <ac:spMkLst>
            <pc:docMk/>
            <pc:sldMk cId="0" sldId="269"/>
            <ac:spMk id="63" creationId="{590B6D2C-2775-4676-A7C2-874B86F7E1F6}"/>
          </ac:spMkLst>
        </pc:spChg>
        <pc:spChg chg="mod">
          <ac:chgData name="Yusri Al-Sanaani" userId="17efabd0-9738-43ca-b54e-b33b08e2a3d4" providerId="ADAL" clId="{9EBD4E42-45BC-4B50-9762-2E7357575B8A}" dt="2022-01-25T01:12:15.632" v="870" actId="207"/>
          <ac:spMkLst>
            <pc:docMk/>
            <pc:sldMk cId="0" sldId="269"/>
            <ac:spMk id="64" creationId="{FF853A81-3256-447F-844E-CF82FE1FC4D9}"/>
          </ac:spMkLst>
        </pc:spChg>
        <pc:spChg chg="mod">
          <ac:chgData name="Yusri Al-Sanaani" userId="17efabd0-9738-43ca-b54e-b33b08e2a3d4" providerId="ADAL" clId="{9EBD4E42-45BC-4B50-9762-2E7357575B8A}" dt="2022-01-25T01:12:15.632" v="870" actId="207"/>
          <ac:spMkLst>
            <pc:docMk/>
            <pc:sldMk cId="0" sldId="269"/>
            <ac:spMk id="65" creationId="{A126BDA5-AD2E-4B2E-90DD-45AC0C849F01}"/>
          </ac:spMkLst>
        </pc:spChg>
        <pc:spChg chg="mod">
          <ac:chgData name="Yusri Al-Sanaani" userId="17efabd0-9738-43ca-b54e-b33b08e2a3d4" providerId="ADAL" clId="{9EBD4E42-45BC-4B50-9762-2E7357575B8A}" dt="2022-01-25T01:12:15.632" v="870" actId="207"/>
          <ac:spMkLst>
            <pc:docMk/>
            <pc:sldMk cId="0" sldId="269"/>
            <ac:spMk id="66" creationId="{2529BAA2-90DA-4F0D-978F-2B3F15E28D08}"/>
          </ac:spMkLst>
        </pc:spChg>
        <pc:spChg chg="mod">
          <ac:chgData name="Yusri Al-Sanaani" userId="17efabd0-9738-43ca-b54e-b33b08e2a3d4" providerId="ADAL" clId="{9EBD4E42-45BC-4B50-9762-2E7357575B8A}" dt="2022-01-25T01:12:15.632" v="870" actId="207"/>
          <ac:spMkLst>
            <pc:docMk/>
            <pc:sldMk cId="0" sldId="269"/>
            <ac:spMk id="67" creationId="{2D6A5A85-7EC9-475C-B524-28219DA5E750}"/>
          </ac:spMkLst>
        </pc:spChg>
        <pc:spChg chg="mod">
          <ac:chgData name="Yusri Al-Sanaani" userId="17efabd0-9738-43ca-b54e-b33b08e2a3d4" providerId="ADAL" clId="{9EBD4E42-45BC-4B50-9762-2E7357575B8A}" dt="2022-01-25T01:12:15.632" v="870" actId="207"/>
          <ac:spMkLst>
            <pc:docMk/>
            <pc:sldMk cId="0" sldId="269"/>
            <ac:spMk id="68" creationId="{121552E3-EDD3-44C1-AE26-250C84CB272A}"/>
          </ac:spMkLst>
        </pc:spChg>
        <pc:spChg chg="mod">
          <ac:chgData name="Yusri Al-Sanaani" userId="17efabd0-9738-43ca-b54e-b33b08e2a3d4" providerId="ADAL" clId="{9EBD4E42-45BC-4B50-9762-2E7357575B8A}" dt="2022-01-25T01:12:15.632" v="870" actId="207"/>
          <ac:spMkLst>
            <pc:docMk/>
            <pc:sldMk cId="0" sldId="269"/>
            <ac:spMk id="69" creationId="{226CFCA7-256C-4495-B69F-6067864711B3}"/>
          </ac:spMkLst>
        </pc:spChg>
        <pc:spChg chg="mod">
          <ac:chgData name="Yusri Al-Sanaani" userId="17efabd0-9738-43ca-b54e-b33b08e2a3d4" providerId="ADAL" clId="{9EBD4E42-45BC-4B50-9762-2E7357575B8A}" dt="2022-01-25T01:12:15.632" v="870" actId="207"/>
          <ac:spMkLst>
            <pc:docMk/>
            <pc:sldMk cId="0" sldId="269"/>
            <ac:spMk id="70" creationId="{F07822DA-3A30-418C-AA64-E956ADC7533A}"/>
          </ac:spMkLst>
        </pc:spChg>
        <pc:spChg chg="mod">
          <ac:chgData name="Yusri Al-Sanaani" userId="17efabd0-9738-43ca-b54e-b33b08e2a3d4" providerId="ADAL" clId="{9EBD4E42-45BC-4B50-9762-2E7357575B8A}" dt="2022-01-25T01:12:15.632" v="870" actId="207"/>
          <ac:spMkLst>
            <pc:docMk/>
            <pc:sldMk cId="0" sldId="269"/>
            <ac:spMk id="71" creationId="{DFD8E0E8-E51F-43E9-8840-62F165A56A7A}"/>
          </ac:spMkLst>
        </pc:spChg>
        <pc:spChg chg="mod">
          <ac:chgData name="Yusri Al-Sanaani" userId="17efabd0-9738-43ca-b54e-b33b08e2a3d4" providerId="ADAL" clId="{9EBD4E42-45BC-4B50-9762-2E7357575B8A}" dt="2022-01-25T01:12:15.632" v="870" actId="207"/>
          <ac:spMkLst>
            <pc:docMk/>
            <pc:sldMk cId="0" sldId="269"/>
            <ac:spMk id="72" creationId="{4A5D4143-7587-45DA-88A1-39E834F894BA}"/>
          </ac:spMkLst>
        </pc:spChg>
        <pc:spChg chg="mod">
          <ac:chgData name="Yusri Al-Sanaani" userId="17efabd0-9738-43ca-b54e-b33b08e2a3d4" providerId="ADAL" clId="{9EBD4E42-45BC-4B50-9762-2E7357575B8A}" dt="2022-01-25T01:12:15.632" v="870" actId="207"/>
          <ac:spMkLst>
            <pc:docMk/>
            <pc:sldMk cId="0" sldId="269"/>
            <ac:spMk id="73" creationId="{0F0B8DFD-7F6E-4297-A47B-26CD81534221}"/>
          </ac:spMkLst>
        </pc:spChg>
        <pc:spChg chg="mod">
          <ac:chgData name="Yusri Al-Sanaani" userId="17efabd0-9738-43ca-b54e-b33b08e2a3d4" providerId="ADAL" clId="{9EBD4E42-45BC-4B50-9762-2E7357575B8A}" dt="2022-01-25T01:12:15.632" v="870" actId="207"/>
          <ac:spMkLst>
            <pc:docMk/>
            <pc:sldMk cId="0" sldId="269"/>
            <ac:spMk id="74" creationId="{8783F546-D9E0-4F10-A79D-425DF88AAC5A}"/>
          </ac:spMkLst>
        </pc:spChg>
        <pc:spChg chg="mod">
          <ac:chgData name="Yusri Al-Sanaani" userId="17efabd0-9738-43ca-b54e-b33b08e2a3d4" providerId="ADAL" clId="{9EBD4E42-45BC-4B50-9762-2E7357575B8A}" dt="2022-01-25T01:12:15.632" v="870" actId="207"/>
          <ac:spMkLst>
            <pc:docMk/>
            <pc:sldMk cId="0" sldId="269"/>
            <ac:spMk id="75" creationId="{FB90DF53-FDCE-4344-8244-6C32A8689438}"/>
          </ac:spMkLst>
        </pc:spChg>
        <pc:spChg chg="mod">
          <ac:chgData name="Yusri Al-Sanaani" userId="17efabd0-9738-43ca-b54e-b33b08e2a3d4" providerId="ADAL" clId="{9EBD4E42-45BC-4B50-9762-2E7357575B8A}" dt="2022-01-25T01:12:15.632" v="870" actId="207"/>
          <ac:spMkLst>
            <pc:docMk/>
            <pc:sldMk cId="0" sldId="269"/>
            <ac:spMk id="76" creationId="{89B3984E-D49E-4FC7-9F4E-9CE384DE3865}"/>
          </ac:spMkLst>
        </pc:spChg>
        <pc:spChg chg="mod">
          <ac:chgData name="Yusri Al-Sanaani" userId="17efabd0-9738-43ca-b54e-b33b08e2a3d4" providerId="ADAL" clId="{9EBD4E42-45BC-4B50-9762-2E7357575B8A}" dt="2022-01-25T01:12:15.632" v="870" actId="207"/>
          <ac:spMkLst>
            <pc:docMk/>
            <pc:sldMk cId="0" sldId="269"/>
            <ac:spMk id="77" creationId="{07204217-99B0-4821-BA37-729E6171D682}"/>
          </ac:spMkLst>
        </pc:spChg>
        <pc:spChg chg="mod">
          <ac:chgData name="Yusri Al-Sanaani" userId="17efabd0-9738-43ca-b54e-b33b08e2a3d4" providerId="ADAL" clId="{9EBD4E42-45BC-4B50-9762-2E7357575B8A}" dt="2022-01-25T01:12:15.632" v="870" actId="207"/>
          <ac:spMkLst>
            <pc:docMk/>
            <pc:sldMk cId="0" sldId="269"/>
            <ac:spMk id="78" creationId="{966790CB-262A-44DD-BDCF-5FB54E5EAE3B}"/>
          </ac:spMkLst>
        </pc:spChg>
        <pc:spChg chg="mod">
          <ac:chgData name="Yusri Al-Sanaani" userId="17efabd0-9738-43ca-b54e-b33b08e2a3d4" providerId="ADAL" clId="{9EBD4E42-45BC-4B50-9762-2E7357575B8A}" dt="2022-01-25T01:12:15.632" v="870" actId="207"/>
          <ac:spMkLst>
            <pc:docMk/>
            <pc:sldMk cId="0" sldId="269"/>
            <ac:spMk id="79" creationId="{3987FCCF-DAE8-4CDC-B235-6A543BFB315E}"/>
          </ac:spMkLst>
        </pc:spChg>
        <pc:spChg chg="mod topLvl">
          <ac:chgData name="Yusri Al-Sanaani" userId="17efabd0-9738-43ca-b54e-b33b08e2a3d4" providerId="ADAL" clId="{9EBD4E42-45BC-4B50-9762-2E7357575B8A}" dt="2022-01-25T19:37:10.827" v="1596" actId="164"/>
          <ac:spMkLst>
            <pc:docMk/>
            <pc:sldMk cId="0" sldId="269"/>
            <ac:spMk id="81" creationId="{DD7F85C0-ECDB-4CDC-96F5-FFB1422B87FA}"/>
          </ac:spMkLst>
        </pc:spChg>
        <pc:spChg chg="mod topLvl">
          <ac:chgData name="Yusri Al-Sanaani" userId="17efabd0-9738-43ca-b54e-b33b08e2a3d4" providerId="ADAL" clId="{9EBD4E42-45BC-4B50-9762-2E7357575B8A}" dt="2022-01-25T19:37:10.827" v="1596" actId="164"/>
          <ac:spMkLst>
            <pc:docMk/>
            <pc:sldMk cId="0" sldId="269"/>
            <ac:spMk id="82" creationId="{66E162D7-88CB-4447-98DB-D97FF1D8E919}"/>
          </ac:spMkLst>
        </pc:spChg>
        <pc:spChg chg="del mod topLvl">
          <ac:chgData name="Yusri Al-Sanaani" userId="17efabd0-9738-43ca-b54e-b33b08e2a3d4" providerId="ADAL" clId="{9EBD4E42-45BC-4B50-9762-2E7357575B8A}" dt="2022-01-25T01:24:13.670" v="1011" actId="21"/>
          <ac:spMkLst>
            <pc:docMk/>
            <pc:sldMk cId="0" sldId="269"/>
            <ac:spMk id="83" creationId="{44E3DC58-FAD3-4046-8DB1-C33575D1D96B}"/>
          </ac:spMkLst>
        </pc:spChg>
        <pc:spChg chg="del mod topLvl">
          <ac:chgData name="Yusri Al-Sanaani" userId="17efabd0-9738-43ca-b54e-b33b08e2a3d4" providerId="ADAL" clId="{9EBD4E42-45BC-4B50-9762-2E7357575B8A}" dt="2022-01-25T01:24:22.959" v="1015" actId="21"/>
          <ac:spMkLst>
            <pc:docMk/>
            <pc:sldMk cId="0" sldId="269"/>
            <ac:spMk id="84" creationId="{1D8E9FDC-4B8A-4DCC-BA1B-AD0C3C96E6B0}"/>
          </ac:spMkLst>
        </pc:spChg>
        <pc:spChg chg="mod">
          <ac:chgData name="Yusri Al-Sanaani" userId="17efabd0-9738-43ca-b54e-b33b08e2a3d4" providerId="ADAL" clId="{9EBD4E42-45BC-4B50-9762-2E7357575B8A}" dt="2022-01-25T01:14:59.820" v="891"/>
          <ac:spMkLst>
            <pc:docMk/>
            <pc:sldMk cId="0" sldId="269"/>
            <ac:spMk id="87" creationId="{C776D4B0-1CFE-4594-8873-F39E4A968509}"/>
          </ac:spMkLst>
        </pc:spChg>
        <pc:spChg chg="mod">
          <ac:chgData name="Yusri Al-Sanaani" userId="17efabd0-9738-43ca-b54e-b33b08e2a3d4" providerId="ADAL" clId="{9EBD4E42-45BC-4B50-9762-2E7357575B8A}" dt="2022-01-25T01:14:59.820" v="891"/>
          <ac:spMkLst>
            <pc:docMk/>
            <pc:sldMk cId="0" sldId="269"/>
            <ac:spMk id="88" creationId="{74CAEADE-93B9-42C5-B691-A39681AFB89E}"/>
          </ac:spMkLst>
        </pc:spChg>
        <pc:spChg chg="mod">
          <ac:chgData name="Yusri Al-Sanaani" userId="17efabd0-9738-43ca-b54e-b33b08e2a3d4" providerId="ADAL" clId="{9EBD4E42-45BC-4B50-9762-2E7357575B8A}" dt="2022-01-25T01:14:59.820" v="891"/>
          <ac:spMkLst>
            <pc:docMk/>
            <pc:sldMk cId="0" sldId="269"/>
            <ac:spMk id="89" creationId="{AEB81B3A-EA0C-4311-90D1-D2A5C7B5B34A}"/>
          </ac:spMkLst>
        </pc:spChg>
        <pc:spChg chg="mod">
          <ac:chgData name="Yusri Al-Sanaani" userId="17efabd0-9738-43ca-b54e-b33b08e2a3d4" providerId="ADAL" clId="{9EBD4E42-45BC-4B50-9762-2E7357575B8A}" dt="2022-01-25T01:14:59.820" v="891"/>
          <ac:spMkLst>
            <pc:docMk/>
            <pc:sldMk cId="0" sldId="269"/>
            <ac:spMk id="90" creationId="{49BBC6E9-5B51-4DC4-AE0E-DA0A0E1709C2}"/>
          </ac:spMkLst>
        </pc:spChg>
        <pc:spChg chg="mod">
          <ac:chgData name="Yusri Al-Sanaani" userId="17efabd0-9738-43ca-b54e-b33b08e2a3d4" providerId="ADAL" clId="{9EBD4E42-45BC-4B50-9762-2E7357575B8A}" dt="2022-01-25T01:14:59.820" v="891"/>
          <ac:spMkLst>
            <pc:docMk/>
            <pc:sldMk cId="0" sldId="269"/>
            <ac:spMk id="91" creationId="{409182ED-F434-4CDC-869D-A96CDD96BD92}"/>
          </ac:spMkLst>
        </pc:spChg>
        <pc:spChg chg="mod">
          <ac:chgData name="Yusri Al-Sanaani" userId="17efabd0-9738-43ca-b54e-b33b08e2a3d4" providerId="ADAL" clId="{9EBD4E42-45BC-4B50-9762-2E7357575B8A}" dt="2022-01-25T01:14:59.820" v="891"/>
          <ac:spMkLst>
            <pc:docMk/>
            <pc:sldMk cId="0" sldId="269"/>
            <ac:spMk id="92" creationId="{4D72F728-0296-4F17-A07D-B6E028B6F1FD}"/>
          </ac:spMkLst>
        </pc:spChg>
        <pc:spChg chg="mod">
          <ac:chgData name="Yusri Al-Sanaani" userId="17efabd0-9738-43ca-b54e-b33b08e2a3d4" providerId="ADAL" clId="{9EBD4E42-45BC-4B50-9762-2E7357575B8A}" dt="2022-01-25T01:14:59.820" v="891"/>
          <ac:spMkLst>
            <pc:docMk/>
            <pc:sldMk cId="0" sldId="269"/>
            <ac:spMk id="93" creationId="{946F862A-E015-4503-B643-616049068E7D}"/>
          </ac:spMkLst>
        </pc:spChg>
        <pc:spChg chg="mod">
          <ac:chgData name="Yusri Al-Sanaani" userId="17efabd0-9738-43ca-b54e-b33b08e2a3d4" providerId="ADAL" clId="{9EBD4E42-45BC-4B50-9762-2E7357575B8A}" dt="2022-01-25T01:14:59.820" v="891"/>
          <ac:spMkLst>
            <pc:docMk/>
            <pc:sldMk cId="0" sldId="269"/>
            <ac:spMk id="94" creationId="{67AABE18-1303-4B5A-85D4-D0104F4D9CBF}"/>
          </ac:spMkLst>
        </pc:spChg>
        <pc:spChg chg="mod">
          <ac:chgData name="Yusri Al-Sanaani" userId="17efabd0-9738-43ca-b54e-b33b08e2a3d4" providerId="ADAL" clId="{9EBD4E42-45BC-4B50-9762-2E7357575B8A}" dt="2022-01-25T01:14:59.820" v="891"/>
          <ac:spMkLst>
            <pc:docMk/>
            <pc:sldMk cId="0" sldId="269"/>
            <ac:spMk id="95" creationId="{533B4554-A444-47F0-8A51-565249F40D56}"/>
          </ac:spMkLst>
        </pc:spChg>
        <pc:spChg chg="mod">
          <ac:chgData name="Yusri Al-Sanaani" userId="17efabd0-9738-43ca-b54e-b33b08e2a3d4" providerId="ADAL" clId="{9EBD4E42-45BC-4B50-9762-2E7357575B8A}" dt="2022-01-25T01:14:59.820" v="891"/>
          <ac:spMkLst>
            <pc:docMk/>
            <pc:sldMk cId="0" sldId="269"/>
            <ac:spMk id="96" creationId="{DBFA84A8-1D33-4450-B62E-518BB51CC38E}"/>
          </ac:spMkLst>
        </pc:spChg>
        <pc:spChg chg="mod">
          <ac:chgData name="Yusri Al-Sanaani" userId="17efabd0-9738-43ca-b54e-b33b08e2a3d4" providerId="ADAL" clId="{9EBD4E42-45BC-4B50-9762-2E7357575B8A}" dt="2022-01-25T01:14:59.820" v="891"/>
          <ac:spMkLst>
            <pc:docMk/>
            <pc:sldMk cId="0" sldId="269"/>
            <ac:spMk id="97" creationId="{60CF9538-B50B-458F-8190-318142D0E130}"/>
          </ac:spMkLst>
        </pc:spChg>
        <pc:spChg chg="mod">
          <ac:chgData name="Yusri Al-Sanaani" userId="17efabd0-9738-43ca-b54e-b33b08e2a3d4" providerId="ADAL" clId="{9EBD4E42-45BC-4B50-9762-2E7357575B8A}" dt="2022-01-25T01:14:59.820" v="891"/>
          <ac:spMkLst>
            <pc:docMk/>
            <pc:sldMk cId="0" sldId="269"/>
            <ac:spMk id="98" creationId="{068FED8A-FAE8-45C3-A2BC-55B44B356B50}"/>
          </ac:spMkLst>
        </pc:spChg>
        <pc:spChg chg="mod">
          <ac:chgData name="Yusri Al-Sanaani" userId="17efabd0-9738-43ca-b54e-b33b08e2a3d4" providerId="ADAL" clId="{9EBD4E42-45BC-4B50-9762-2E7357575B8A}" dt="2022-01-25T01:14:59.820" v="891"/>
          <ac:spMkLst>
            <pc:docMk/>
            <pc:sldMk cId="0" sldId="269"/>
            <ac:spMk id="99" creationId="{DF7DB8B6-7DF1-44ED-9112-8E3AD6F519AC}"/>
          </ac:spMkLst>
        </pc:spChg>
        <pc:spChg chg="mod">
          <ac:chgData name="Yusri Al-Sanaani" userId="17efabd0-9738-43ca-b54e-b33b08e2a3d4" providerId="ADAL" clId="{9EBD4E42-45BC-4B50-9762-2E7357575B8A}" dt="2022-01-25T01:14:59.820" v="891"/>
          <ac:spMkLst>
            <pc:docMk/>
            <pc:sldMk cId="0" sldId="269"/>
            <ac:spMk id="100" creationId="{DA09B90B-9D18-466A-8C2B-7CF40A657271}"/>
          </ac:spMkLst>
        </pc:spChg>
        <pc:spChg chg="mod">
          <ac:chgData name="Yusri Al-Sanaani" userId="17efabd0-9738-43ca-b54e-b33b08e2a3d4" providerId="ADAL" clId="{9EBD4E42-45BC-4B50-9762-2E7357575B8A}" dt="2022-01-25T01:14:59.820" v="891"/>
          <ac:spMkLst>
            <pc:docMk/>
            <pc:sldMk cId="0" sldId="269"/>
            <ac:spMk id="101" creationId="{AB7B5428-DD81-4A36-B1BA-BB54CC6CB49B}"/>
          </ac:spMkLst>
        </pc:spChg>
        <pc:spChg chg="mod">
          <ac:chgData name="Yusri Al-Sanaani" userId="17efabd0-9738-43ca-b54e-b33b08e2a3d4" providerId="ADAL" clId="{9EBD4E42-45BC-4B50-9762-2E7357575B8A}" dt="2022-01-25T01:14:59.820" v="891"/>
          <ac:spMkLst>
            <pc:docMk/>
            <pc:sldMk cId="0" sldId="269"/>
            <ac:spMk id="102" creationId="{07B5ABF8-9C6C-4B77-A9D6-7E70101431AC}"/>
          </ac:spMkLst>
        </pc:spChg>
        <pc:spChg chg="mod">
          <ac:chgData name="Yusri Al-Sanaani" userId="17efabd0-9738-43ca-b54e-b33b08e2a3d4" providerId="ADAL" clId="{9EBD4E42-45BC-4B50-9762-2E7357575B8A}" dt="2022-01-25T01:14:59.820" v="891"/>
          <ac:spMkLst>
            <pc:docMk/>
            <pc:sldMk cId="0" sldId="269"/>
            <ac:spMk id="103" creationId="{DBBF083C-07E1-464E-98B9-3567D85AFDF9}"/>
          </ac:spMkLst>
        </pc:spChg>
        <pc:spChg chg="mod">
          <ac:chgData name="Yusri Al-Sanaani" userId="17efabd0-9738-43ca-b54e-b33b08e2a3d4" providerId="ADAL" clId="{9EBD4E42-45BC-4B50-9762-2E7357575B8A}" dt="2022-01-25T01:14:59.820" v="891"/>
          <ac:spMkLst>
            <pc:docMk/>
            <pc:sldMk cId="0" sldId="269"/>
            <ac:spMk id="104" creationId="{CA0F1D58-E270-46E6-A19B-8DF0559C7216}"/>
          </ac:spMkLst>
        </pc:spChg>
        <pc:spChg chg="mod">
          <ac:chgData name="Yusri Al-Sanaani" userId="17efabd0-9738-43ca-b54e-b33b08e2a3d4" providerId="ADAL" clId="{9EBD4E42-45BC-4B50-9762-2E7357575B8A}" dt="2022-01-25T01:14:59.820" v="891"/>
          <ac:spMkLst>
            <pc:docMk/>
            <pc:sldMk cId="0" sldId="269"/>
            <ac:spMk id="105" creationId="{2EFDD891-30C1-4693-B202-8EB769798AB3}"/>
          </ac:spMkLst>
        </pc:spChg>
        <pc:spChg chg="mod">
          <ac:chgData name="Yusri Al-Sanaani" userId="17efabd0-9738-43ca-b54e-b33b08e2a3d4" providerId="ADAL" clId="{9EBD4E42-45BC-4B50-9762-2E7357575B8A}" dt="2022-01-25T01:14:59.820" v="891"/>
          <ac:spMkLst>
            <pc:docMk/>
            <pc:sldMk cId="0" sldId="269"/>
            <ac:spMk id="106" creationId="{A848DA94-153C-4BBA-A039-C8C34D35142E}"/>
          </ac:spMkLst>
        </pc:spChg>
        <pc:spChg chg="mod">
          <ac:chgData name="Yusri Al-Sanaani" userId="17efabd0-9738-43ca-b54e-b33b08e2a3d4" providerId="ADAL" clId="{9EBD4E42-45BC-4B50-9762-2E7357575B8A}" dt="2022-01-25T01:14:59.820" v="891"/>
          <ac:spMkLst>
            <pc:docMk/>
            <pc:sldMk cId="0" sldId="269"/>
            <ac:spMk id="107" creationId="{9D98F2B6-7704-438C-B829-4467D75C01E9}"/>
          </ac:spMkLst>
        </pc:spChg>
        <pc:spChg chg="mod">
          <ac:chgData name="Yusri Al-Sanaani" userId="17efabd0-9738-43ca-b54e-b33b08e2a3d4" providerId="ADAL" clId="{9EBD4E42-45BC-4B50-9762-2E7357575B8A}" dt="2022-01-25T01:14:59.820" v="891"/>
          <ac:spMkLst>
            <pc:docMk/>
            <pc:sldMk cId="0" sldId="269"/>
            <ac:spMk id="108" creationId="{58F72652-F242-4E7F-A7EA-4897A1AEA2B4}"/>
          </ac:spMkLst>
        </pc:spChg>
        <pc:spChg chg="mod">
          <ac:chgData name="Yusri Al-Sanaani" userId="17efabd0-9738-43ca-b54e-b33b08e2a3d4" providerId="ADAL" clId="{9EBD4E42-45BC-4B50-9762-2E7357575B8A}" dt="2022-01-25T01:14:59.820" v="891"/>
          <ac:spMkLst>
            <pc:docMk/>
            <pc:sldMk cId="0" sldId="269"/>
            <ac:spMk id="109" creationId="{E1604AE0-48C4-4E0E-9100-AF6F94A2F936}"/>
          </ac:spMkLst>
        </pc:spChg>
        <pc:spChg chg="mod">
          <ac:chgData name="Yusri Al-Sanaani" userId="17efabd0-9738-43ca-b54e-b33b08e2a3d4" providerId="ADAL" clId="{9EBD4E42-45BC-4B50-9762-2E7357575B8A}" dt="2022-01-25T01:14:59.820" v="891"/>
          <ac:spMkLst>
            <pc:docMk/>
            <pc:sldMk cId="0" sldId="269"/>
            <ac:spMk id="110" creationId="{819F58EA-D632-4CD9-AFDD-BA124080B0FD}"/>
          </ac:spMkLst>
        </pc:spChg>
        <pc:spChg chg="mod">
          <ac:chgData name="Yusri Al-Sanaani" userId="17efabd0-9738-43ca-b54e-b33b08e2a3d4" providerId="ADAL" clId="{9EBD4E42-45BC-4B50-9762-2E7357575B8A}" dt="2022-01-25T01:14:59.820" v="891"/>
          <ac:spMkLst>
            <pc:docMk/>
            <pc:sldMk cId="0" sldId="269"/>
            <ac:spMk id="111" creationId="{CF5BE123-DA65-4463-B07C-E488E063AB7C}"/>
          </ac:spMkLst>
        </pc:spChg>
        <pc:spChg chg="mod">
          <ac:chgData name="Yusri Al-Sanaani" userId="17efabd0-9738-43ca-b54e-b33b08e2a3d4" providerId="ADAL" clId="{9EBD4E42-45BC-4B50-9762-2E7357575B8A}" dt="2022-01-25T01:14:59.820" v="891"/>
          <ac:spMkLst>
            <pc:docMk/>
            <pc:sldMk cId="0" sldId="269"/>
            <ac:spMk id="112" creationId="{C3D1D398-C3EA-498F-A58C-E7EBAA5066C2}"/>
          </ac:spMkLst>
        </pc:spChg>
        <pc:spChg chg="mod">
          <ac:chgData name="Yusri Al-Sanaani" userId="17efabd0-9738-43ca-b54e-b33b08e2a3d4" providerId="ADAL" clId="{9EBD4E42-45BC-4B50-9762-2E7357575B8A}" dt="2022-01-25T01:14:59.820" v="891"/>
          <ac:spMkLst>
            <pc:docMk/>
            <pc:sldMk cId="0" sldId="269"/>
            <ac:spMk id="113" creationId="{0F28C5CC-4F50-4079-8E70-AB83085D33E8}"/>
          </ac:spMkLst>
        </pc:spChg>
        <pc:spChg chg="mod">
          <ac:chgData name="Yusri Al-Sanaani" userId="17efabd0-9738-43ca-b54e-b33b08e2a3d4" providerId="ADAL" clId="{9EBD4E42-45BC-4B50-9762-2E7357575B8A}" dt="2022-01-25T01:14:59.820" v="891"/>
          <ac:spMkLst>
            <pc:docMk/>
            <pc:sldMk cId="0" sldId="269"/>
            <ac:spMk id="114" creationId="{834305A1-BFBA-41B2-B842-C28F2B60B192}"/>
          </ac:spMkLst>
        </pc:spChg>
        <pc:spChg chg="mod">
          <ac:chgData name="Yusri Al-Sanaani" userId="17efabd0-9738-43ca-b54e-b33b08e2a3d4" providerId="ADAL" clId="{9EBD4E42-45BC-4B50-9762-2E7357575B8A}" dt="2022-01-25T01:14:59.820" v="891"/>
          <ac:spMkLst>
            <pc:docMk/>
            <pc:sldMk cId="0" sldId="269"/>
            <ac:spMk id="115" creationId="{0E4AD031-081F-4340-9ED8-EAF701DC1376}"/>
          </ac:spMkLst>
        </pc:spChg>
        <pc:spChg chg="mod">
          <ac:chgData name="Yusri Al-Sanaani" userId="17efabd0-9738-43ca-b54e-b33b08e2a3d4" providerId="ADAL" clId="{9EBD4E42-45BC-4B50-9762-2E7357575B8A}" dt="2022-01-25T01:14:59.820" v="891"/>
          <ac:spMkLst>
            <pc:docMk/>
            <pc:sldMk cId="0" sldId="269"/>
            <ac:spMk id="116" creationId="{ECC1AC98-E9E5-4A77-8C3F-4869AABF8597}"/>
          </ac:spMkLst>
        </pc:spChg>
        <pc:spChg chg="mod">
          <ac:chgData name="Yusri Al-Sanaani" userId="17efabd0-9738-43ca-b54e-b33b08e2a3d4" providerId="ADAL" clId="{9EBD4E42-45BC-4B50-9762-2E7357575B8A}" dt="2022-01-25T01:14:59.820" v="891"/>
          <ac:spMkLst>
            <pc:docMk/>
            <pc:sldMk cId="0" sldId="269"/>
            <ac:spMk id="117" creationId="{2605B77F-78B1-4E9C-A400-742648A4BCFA}"/>
          </ac:spMkLst>
        </pc:spChg>
        <pc:spChg chg="mod">
          <ac:chgData name="Yusri Al-Sanaani" userId="17efabd0-9738-43ca-b54e-b33b08e2a3d4" providerId="ADAL" clId="{9EBD4E42-45BC-4B50-9762-2E7357575B8A}" dt="2022-01-25T01:14:59.820" v="891"/>
          <ac:spMkLst>
            <pc:docMk/>
            <pc:sldMk cId="0" sldId="269"/>
            <ac:spMk id="118" creationId="{0DD6A3A3-6A20-4412-A66C-BAB7CDA881C8}"/>
          </ac:spMkLst>
        </pc:spChg>
        <pc:spChg chg="mod">
          <ac:chgData name="Yusri Al-Sanaani" userId="17efabd0-9738-43ca-b54e-b33b08e2a3d4" providerId="ADAL" clId="{9EBD4E42-45BC-4B50-9762-2E7357575B8A}" dt="2022-01-25T01:14:59.820" v="891"/>
          <ac:spMkLst>
            <pc:docMk/>
            <pc:sldMk cId="0" sldId="269"/>
            <ac:spMk id="119" creationId="{2DD82269-1D2A-4340-97CA-F8E0D9E300F6}"/>
          </ac:spMkLst>
        </pc:spChg>
        <pc:spChg chg="mod">
          <ac:chgData name="Yusri Al-Sanaani" userId="17efabd0-9738-43ca-b54e-b33b08e2a3d4" providerId="ADAL" clId="{9EBD4E42-45BC-4B50-9762-2E7357575B8A}" dt="2022-01-25T01:14:59.820" v="891"/>
          <ac:spMkLst>
            <pc:docMk/>
            <pc:sldMk cId="0" sldId="269"/>
            <ac:spMk id="120" creationId="{561CD440-FF7E-41C5-9E26-9DCF5A5CE2D8}"/>
          </ac:spMkLst>
        </pc:spChg>
        <pc:spChg chg="mod">
          <ac:chgData name="Yusri Al-Sanaani" userId="17efabd0-9738-43ca-b54e-b33b08e2a3d4" providerId="ADAL" clId="{9EBD4E42-45BC-4B50-9762-2E7357575B8A}" dt="2022-01-25T01:14:59.820" v="891"/>
          <ac:spMkLst>
            <pc:docMk/>
            <pc:sldMk cId="0" sldId="269"/>
            <ac:spMk id="121" creationId="{B467E777-FE22-4DAD-A71A-B01DDC3114BB}"/>
          </ac:spMkLst>
        </pc:spChg>
        <pc:spChg chg="mod">
          <ac:chgData name="Yusri Al-Sanaani" userId="17efabd0-9738-43ca-b54e-b33b08e2a3d4" providerId="ADAL" clId="{9EBD4E42-45BC-4B50-9762-2E7357575B8A}" dt="2022-01-25T01:14:59.820" v="891"/>
          <ac:spMkLst>
            <pc:docMk/>
            <pc:sldMk cId="0" sldId="269"/>
            <ac:spMk id="122" creationId="{B89F2992-3F75-48B1-91A8-C6BB52F9DE04}"/>
          </ac:spMkLst>
        </pc:spChg>
        <pc:spChg chg="mod">
          <ac:chgData name="Yusri Al-Sanaani" userId="17efabd0-9738-43ca-b54e-b33b08e2a3d4" providerId="ADAL" clId="{9EBD4E42-45BC-4B50-9762-2E7357575B8A}" dt="2022-01-25T01:14:59.820" v="891"/>
          <ac:spMkLst>
            <pc:docMk/>
            <pc:sldMk cId="0" sldId="269"/>
            <ac:spMk id="123" creationId="{AE1F558A-277A-4509-9DFA-D801F2A299C2}"/>
          </ac:spMkLst>
        </pc:spChg>
        <pc:spChg chg="mod">
          <ac:chgData name="Yusri Al-Sanaani" userId="17efabd0-9738-43ca-b54e-b33b08e2a3d4" providerId="ADAL" clId="{9EBD4E42-45BC-4B50-9762-2E7357575B8A}" dt="2022-01-25T01:14:59.820" v="891"/>
          <ac:spMkLst>
            <pc:docMk/>
            <pc:sldMk cId="0" sldId="269"/>
            <ac:spMk id="124" creationId="{EC0F4BE2-7DB0-4EFD-A897-0434EBB7CC71}"/>
          </ac:spMkLst>
        </pc:spChg>
        <pc:spChg chg="mod">
          <ac:chgData name="Yusri Al-Sanaani" userId="17efabd0-9738-43ca-b54e-b33b08e2a3d4" providerId="ADAL" clId="{9EBD4E42-45BC-4B50-9762-2E7357575B8A}" dt="2022-01-25T01:14:59.820" v="891"/>
          <ac:spMkLst>
            <pc:docMk/>
            <pc:sldMk cId="0" sldId="269"/>
            <ac:spMk id="125" creationId="{306C89B2-7D2B-46E9-A2A8-03176486FD5C}"/>
          </ac:spMkLst>
        </pc:spChg>
        <pc:spChg chg="mod">
          <ac:chgData name="Yusri Al-Sanaani" userId="17efabd0-9738-43ca-b54e-b33b08e2a3d4" providerId="ADAL" clId="{9EBD4E42-45BC-4B50-9762-2E7357575B8A}" dt="2022-01-25T01:14:59.820" v="891"/>
          <ac:spMkLst>
            <pc:docMk/>
            <pc:sldMk cId="0" sldId="269"/>
            <ac:spMk id="126" creationId="{D7595194-96B8-4FA1-B39F-7247C899A90D}"/>
          </ac:spMkLst>
        </pc:spChg>
        <pc:spChg chg="mod">
          <ac:chgData name="Yusri Al-Sanaani" userId="17efabd0-9738-43ca-b54e-b33b08e2a3d4" providerId="ADAL" clId="{9EBD4E42-45BC-4B50-9762-2E7357575B8A}" dt="2022-01-25T01:14:59.820" v="891"/>
          <ac:spMkLst>
            <pc:docMk/>
            <pc:sldMk cId="0" sldId="269"/>
            <ac:spMk id="127" creationId="{2DBBEAA0-D76E-4CC3-A23B-3447D295E1FA}"/>
          </ac:spMkLst>
        </pc:spChg>
        <pc:spChg chg="mod">
          <ac:chgData name="Yusri Al-Sanaani" userId="17efabd0-9738-43ca-b54e-b33b08e2a3d4" providerId="ADAL" clId="{9EBD4E42-45BC-4B50-9762-2E7357575B8A}" dt="2022-01-25T01:14:59.820" v="891"/>
          <ac:spMkLst>
            <pc:docMk/>
            <pc:sldMk cId="0" sldId="269"/>
            <ac:spMk id="128" creationId="{0226D1BA-F6A0-4D32-A941-891D3A966E0C}"/>
          </ac:spMkLst>
        </pc:spChg>
        <pc:spChg chg="mod">
          <ac:chgData name="Yusri Al-Sanaani" userId="17efabd0-9738-43ca-b54e-b33b08e2a3d4" providerId="ADAL" clId="{9EBD4E42-45BC-4B50-9762-2E7357575B8A}" dt="2022-01-25T01:14:59.820" v="891"/>
          <ac:spMkLst>
            <pc:docMk/>
            <pc:sldMk cId="0" sldId="269"/>
            <ac:spMk id="129" creationId="{DFBE3C9D-2753-455D-9383-99C69A207D81}"/>
          </ac:spMkLst>
        </pc:spChg>
        <pc:spChg chg="mod">
          <ac:chgData name="Yusri Al-Sanaani" userId="17efabd0-9738-43ca-b54e-b33b08e2a3d4" providerId="ADAL" clId="{9EBD4E42-45BC-4B50-9762-2E7357575B8A}" dt="2022-01-25T01:14:59.820" v="891"/>
          <ac:spMkLst>
            <pc:docMk/>
            <pc:sldMk cId="0" sldId="269"/>
            <ac:spMk id="130" creationId="{5A65C193-252B-48B1-8778-F2E9013E6B9A}"/>
          </ac:spMkLst>
        </pc:spChg>
        <pc:spChg chg="mod">
          <ac:chgData name="Yusri Al-Sanaani" userId="17efabd0-9738-43ca-b54e-b33b08e2a3d4" providerId="ADAL" clId="{9EBD4E42-45BC-4B50-9762-2E7357575B8A}" dt="2022-01-25T01:14:59.820" v="891"/>
          <ac:spMkLst>
            <pc:docMk/>
            <pc:sldMk cId="0" sldId="269"/>
            <ac:spMk id="131" creationId="{A5E4252E-C61F-40BB-8C4C-E8073495566A}"/>
          </ac:spMkLst>
        </pc:spChg>
        <pc:spChg chg="mod">
          <ac:chgData name="Yusri Al-Sanaani" userId="17efabd0-9738-43ca-b54e-b33b08e2a3d4" providerId="ADAL" clId="{9EBD4E42-45BC-4B50-9762-2E7357575B8A}" dt="2022-01-25T01:14:59.820" v="891"/>
          <ac:spMkLst>
            <pc:docMk/>
            <pc:sldMk cId="0" sldId="269"/>
            <ac:spMk id="132" creationId="{5545734E-C878-4817-9D2D-4DCD92974F9E}"/>
          </ac:spMkLst>
        </pc:spChg>
        <pc:spChg chg="add mod topLvl">
          <ac:chgData name="Yusri Al-Sanaani" userId="17efabd0-9738-43ca-b54e-b33b08e2a3d4" providerId="ADAL" clId="{9EBD4E42-45BC-4B50-9762-2E7357575B8A}" dt="2022-01-25T19:37:10.827" v="1596" actId="164"/>
          <ac:spMkLst>
            <pc:docMk/>
            <pc:sldMk cId="0" sldId="269"/>
            <ac:spMk id="134" creationId="{7A5ED40F-C3F4-4392-B24F-7F8CC023EB5D}"/>
          </ac:spMkLst>
        </pc:spChg>
        <pc:spChg chg="add del mod">
          <ac:chgData name="Yusri Al-Sanaani" userId="17efabd0-9738-43ca-b54e-b33b08e2a3d4" providerId="ADAL" clId="{9EBD4E42-45BC-4B50-9762-2E7357575B8A}" dt="2022-01-25T01:20:05.243" v="967" actId="478"/>
          <ac:spMkLst>
            <pc:docMk/>
            <pc:sldMk cId="0" sldId="269"/>
            <ac:spMk id="135" creationId="{80F36B7E-7CED-4312-B1A0-8B239BC1A47D}"/>
          </ac:spMkLst>
        </pc:spChg>
        <pc:spChg chg="add del mod">
          <ac:chgData name="Yusri Al-Sanaani" userId="17efabd0-9738-43ca-b54e-b33b08e2a3d4" providerId="ADAL" clId="{9EBD4E42-45BC-4B50-9762-2E7357575B8A}" dt="2022-01-25T01:25:24.719" v="1025" actId="21"/>
          <ac:spMkLst>
            <pc:docMk/>
            <pc:sldMk cId="0" sldId="269"/>
            <ac:spMk id="136" creationId="{30FE0293-3B85-4583-959D-6CDDDA2A2057}"/>
          </ac:spMkLst>
        </pc:spChg>
        <pc:spChg chg="add del mod">
          <ac:chgData name="Yusri Al-Sanaani" userId="17efabd0-9738-43ca-b54e-b33b08e2a3d4" providerId="ADAL" clId="{9EBD4E42-45BC-4B50-9762-2E7357575B8A}" dt="2022-01-25T01:25:26.768" v="1026" actId="478"/>
          <ac:spMkLst>
            <pc:docMk/>
            <pc:sldMk cId="0" sldId="269"/>
            <ac:spMk id="137" creationId="{4ABF7894-B00F-4354-8061-7FBAA2997804}"/>
          </ac:spMkLst>
        </pc:spChg>
        <pc:spChg chg="add mod topLvl">
          <ac:chgData name="Yusri Al-Sanaani" userId="17efabd0-9738-43ca-b54e-b33b08e2a3d4" providerId="ADAL" clId="{9EBD4E42-45BC-4B50-9762-2E7357575B8A}" dt="2022-01-25T19:37:10.827" v="1596" actId="164"/>
          <ac:spMkLst>
            <pc:docMk/>
            <pc:sldMk cId="0" sldId="269"/>
            <ac:spMk id="138" creationId="{76F95765-611E-477B-BFDC-75243820057D}"/>
          </ac:spMkLst>
        </pc:spChg>
        <pc:spChg chg="add mod topLvl">
          <ac:chgData name="Yusri Al-Sanaani" userId="17efabd0-9738-43ca-b54e-b33b08e2a3d4" providerId="ADAL" clId="{9EBD4E42-45BC-4B50-9762-2E7357575B8A}" dt="2022-01-25T19:37:10.827" v="1596" actId="164"/>
          <ac:spMkLst>
            <pc:docMk/>
            <pc:sldMk cId="0" sldId="269"/>
            <ac:spMk id="139" creationId="{73BA4ECA-7B5E-42C1-83E9-D10F576B90B3}"/>
          </ac:spMkLst>
        </pc:spChg>
        <pc:spChg chg="del mod topLvl">
          <ac:chgData name="Yusri Al-Sanaani" userId="17efabd0-9738-43ca-b54e-b33b08e2a3d4" providerId="ADAL" clId="{9EBD4E42-45BC-4B50-9762-2E7357575B8A}" dt="2022-01-25T19:32:25.569" v="1412" actId="478"/>
          <ac:spMkLst>
            <pc:docMk/>
            <pc:sldMk cId="0" sldId="269"/>
            <ac:spMk id="141" creationId="{E87DDEA6-9F15-4A86-BE4A-618294CC968C}"/>
          </ac:spMkLst>
        </pc:spChg>
        <pc:spChg chg="del mod topLvl">
          <ac:chgData name="Yusri Al-Sanaani" userId="17efabd0-9738-43ca-b54e-b33b08e2a3d4" providerId="ADAL" clId="{9EBD4E42-45BC-4B50-9762-2E7357575B8A}" dt="2022-01-25T19:32:48.193" v="1421" actId="478"/>
          <ac:spMkLst>
            <pc:docMk/>
            <pc:sldMk cId="0" sldId="269"/>
            <ac:spMk id="143" creationId="{C4460208-D089-4D78-8D05-309416B1B132}"/>
          </ac:spMkLst>
        </pc:spChg>
        <pc:spChg chg="del mod topLvl">
          <ac:chgData name="Yusri Al-Sanaani" userId="17efabd0-9738-43ca-b54e-b33b08e2a3d4" providerId="ADAL" clId="{9EBD4E42-45BC-4B50-9762-2E7357575B8A}" dt="2022-01-25T19:32:48.193" v="1421" actId="478"/>
          <ac:spMkLst>
            <pc:docMk/>
            <pc:sldMk cId="0" sldId="269"/>
            <ac:spMk id="144" creationId="{D7E2330D-B3FF-42CE-B080-DA6303DAD3EF}"/>
          </ac:spMkLst>
        </pc:spChg>
        <pc:spChg chg="del mod topLvl">
          <ac:chgData name="Yusri Al-Sanaani" userId="17efabd0-9738-43ca-b54e-b33b08e2a3d4" providerId="ADAL" clId="{9EBD4E42-45BC-4B50-9762-2E7357575B8A}" dt="2022-01-25T19:32:48.193" v="1421" actId="478"/>
          <ac:spMkLst>
            <pc:docMk/>
            <pc:sldMk cId="0" sldId="269"/>
            <ac:spMk id="145" creationId="{D2433CDB-3895-4E27-93BF-3D875354B64A}"/>
          </ac:spMkLst>
        </pc:spChg>
        <pc:spChg chg="del mod topLvl">
          <ac:chgData name="Yusri Al-Sanaani" userId="17efabd0-9738-43ca-b54e-b33b08e2a3d4" providerId="ADAL" clId="{9EBD4E42-45BC-4B50-9762-2E7357575B8A}" dt="2022-01-25T19:32:48.193" v="1421" actId="478"/>
          <ac:spMkLst>
            <pc:docMk/>
            <pc:sldMk cId="0" sldId="269"/>
            <ac:spMk id="146" creationId="{9F2C46CB-D536-4BA1-B167-9BD108D9FECD}"/>
          </ac:spMkLst>
        </pc:spChg>
        <pc:spChg chg="del mod topLvl">
          <ac:chgData name="Yusri Al-Sanaani" userId="17efabd0-9738-43ca-b54e-b33b08e2a3d4" providerId="ADAL" clId="{9EBD4E42-45BC-4B50-9762-2E7357575B8A}" dt="2022-01-25T19:32:48.193" v="1421" actId="478"/>
          <ac:spMkLst>
            <pc:docMk/>
            <pc:sldMk cId="0" sldId="269"/>
            <ac:spMk id="147" creationId="{B54FB2E9-DA86-4CB9-AD4B-449206AB35CE}"/>
          </ac:spMkLst>
        </pc:spChg>
        <pc:spChg chg="del mod topLvl">
          <ac:chgData name="Yusri Al-Sanaani" userId="17efabd0-9738-43ca-b54e-b33b08e2a3d4" providerId="ADAL" clId="{9EBD4E42-45BC-4B50-9762-2E7357575B8A}" dt="2022-01-25T19:32:48.193" v="1421" actId="478"/>
          <ac:spMkLst>
            <pc:docMk/>
            <pc:sldMk cId="0" sldId="269"/>
            <ac:spMk id="148" creationId="{68FA2ACE-42B4-45D1-9E20-751CC4BAEE71}"/>
          </ac:spMkLst>
        </pc:spChg>
        <pc:spChg chg="del mod topLvl">
          <ac:chgData name="Yusri Al-Sanaani" userId="17efabd0-9738-43ca-b54e-b33b08e2a3d4" providerId="ADAL" clId="{9EBD4E42-45BC-4B50-9762-2E7357575B8A}" dt="2022-01-25T19:32:48.193" v="1421" actId="478"/>
          <ac:spMkLst>
            <pc:docMk/>
            <pc:sldMk cId="0" sldId="269"/>
            <ac:spMk id="149" creationId="{13D2BB95-F9E8-4AB3-BCD1-0DBD663F9BB0}"/>
          </ac:spMkLst>
        </pc:spChg>
        <pc:spChg chg="del mod topLvl">
          <ac:chgData name="Yusri Al-Sanaani" userId="17efabd0-9738-43ca-b54e-b33b08e2a3d4" providerId="ADAL" clId="{9EBD4E42-45BC-4B50-9762-2E7357575B8A}" dt="2022-01-25T19:32:48.193" v="1421" actId="478"/>
          <ac:spMkLst>
            <pc:docMk/>
            <pc:sldMk cId="0" sldId="269"/>
            <ac:spMk id="150" creationId="{784B7851-475F-44BC-A583-159FEA128AA9}"/>
          </ac:spMkLst>
        </pc:spChg>
        <pc:spChg chg="del mod topLvl">
          <ac:chgData name="Yusri Al-Sanaani" userId="17efabd0-9738-43ca-b54e-b33b08e2a3d4" providerId="ADAL" clId="{9EBD4E42-45BC-4B50-9762-2E7357575B8A}" dt="2022-01-25T19:32:48.193" v="1421" actId="478"/>
          <ac:spMkLst>
            <pc:docMk/>
            <pc:sldMk cId="0" sldId="269"/>
            <ac:spMk id="151" creationId="{BE8BE265-3824-42CC-B0D4-A44C78B2EE8F}"/>
          </ac:spMkLst>
        </pc:spChg>
        <pc:spChg chg="del mod topLvl">
          <ac:chgData name="Yusri Al-Sanaani" userId="17efabd0-9738-43ca-b54e-b33b08e2a3d4" providerId="ADAL" clId="{9EBD4E42-45BC-4B50-9762-2E7357575B8A}" dt="2022-01-25T19:32:48.193" v="1421" actId="478"/>
          <ac:spMkLst>
            <pc:docMk/>
            <pc:sldMk cId="0" sldId="269"/>
            <ac:spMk id="152" creationId="{0448474C-B240-473B-B526-CC032F4E6C44}"/>
          </ac:spMkLst>
        </pc:spChg>
        <pc:spChg chg="del mod topLvl">
          <ac:chgData name="Yusri Al-Sanaani" userId="17efabd0-9738-43ca-b54e-b33b08e2a3d4" providerId="ADAL" clId="{9EBD4E42-45BC-4B50-9762-2E7357575B8A}" dt="2022-01-25T19:32:48.193" v="1421" actId="478"/>
          <ac:spMkLst>
            <pc:docMk/>
            <pc:sldMk cId="0" sldId="269"/>
            <ac:spMk id="153" creationId="{52F4A4A6-F13C-4955-A6D3-807C71653CBB}"/>
          </ac:spMkLst>
        </pc:spChg>
        <pc:spChg chg="del mod topLvl">
          <ac:chgData name="Yusri Al-Sanaani" userId="17efabd0-9738-43ca-b54e-b33b08e2a3d4" providerId="ADAL" clId="{9EBD4E42-45BC-4B50-9762-2E7357575B8A}" dt="2022-01-25T19:32:48.193" v="1421" actId="478"/>
          <ac:spMkLst>
            <pc:docMk/>
            <pc:sldMk cId="0" sldId="269"/>
            <ac:spMk id="154" creationId="{D4B84CA6-21AD-49DF-BBA6-92525C835400}"/>
          </ac:spMkLst>
        </pc:spChg>
        <pc:spChg chg="del mod topLvl">
          <ac:chgData name="Yusri Al-Sanaani" userId="17efabd0-9738-43ca-b54e-b33b08e2a3d4" providerId="ADAL" clId="{9EBD4E42-45BC-4B50-9762-2E7357575B8A}" dt="2022-01-25T19:32:48.193" v="1421" actId="478"/>
          <ac:spMkLst>
            <pc:docMk/>
            <pc:sldMk cId="0" sldId="269"/>
            <ac:spMk id="155" creationId="{7778BB3D-ED01-41BB-B647-A50586F5EB61}"/>
          </ac:spMkLst>
        </pc:spChg>
        <pc:spChg chg="del mod topLvl">
          <ac:chgData name="Yusri Al-Sanaani" userId="17efabd0-9738-43ca-b54e-b33b08e2a3d4" providerId="ADAL" clId="{9EBD4E42-45BC-4B50-9762-2E7357575B8A}" dt="2022-01-25T19:32:48.193" v="1421" actId="478"/>
          <ac:spMkLst>
            <pc:docMk/>
            <pc:sldMk cId="0" sldId="269"/>
            <ac:spMk id="156" creationId="{432DB170-EE04-44F1-84E5-89AABFCD7C0D}"/>
          </ac:spMkLst>
        </pc:spChg>
        <pc:spChg chg="del mod topLvl">
          <ac:chgData name="Yusri Al-Sanaani" userId="17efabd0-9738-43ca-b54e-b33b08e2a3d4" providerId="ADAL" clId="{9EBD4E42-45BC-4B50-9762-2E7357575B8A}" dt="2022-01-25T19:32:48.193" v="1421" actId="478"/>
          <ac:spMkLst>
            <pc:docMk/>
            <pc:sldMk cId="0" sldId="269"/>
            <ac:spMk id="157" creationId="{72B3A076-0672-4A28-B344-8429188F3FF0}"/>
          </ac:spMkLst>
        </pc:spChg>
        <pc:spChg chg="del mod topLvl">
          <ac:chgData name="Yusri Al-Sanaani" userId="17efabd0-9738-43ca-b54e-b33b08e2a3d4" providerId="ADAL" clId="{9EBD4E42-45BC-4B50-9762-2E7357575B8A}" dt="2022-01-25T19:32:48.193" v="1421" actId="478"/>
          <ac:spMkLst>
            <pc:docMk/>
            <pc:sldMk cId="0" sldId="269"/>
            <ac:spMk id="158" creationId="{CF9CA5FA-FCEA-440B-9816-D3172FFEA016}"/>
          </ac:spMkLst>
        </pc:spChg>
        <pc:spChg chg="del mod topLvl">
          <ac:chgData name="Yusri Al-Sanaani" userId="17efabd0-9738-43ca-b54e-b33b08e2a3d4" providerId="ADAL" clId="{9EBD4E42-45BC-4B50-9762-2E7357575B8A}" dt="2022-01-25T19:32:48.193" v="1421" actId="478"/>
          <ac:spMkLst>
            <pc:docMk/>
            <pc:sldMk cId="0" sldId="269"/>
            <ac:spMk id="159" creationId="{35550469-DC93-4348-9765-9BA5AE55715D}"/>
          </ac:spMkLst>
        </pc:spChg>
        <pc:spChg chg="del mod topLvl">
          <ac:chgData name="Yusri Al-Sanaani" userId="17efabd0-9738-43ca-b54e-b33b08e2a3d4" providerId="ADAL" clId="{9EBD4E42-45BC-4B50-9762-2E7357575B8A}" dt="2022-01-25T19:32:48.193" v="1421" actId="478"/>
          <ac:spMkLst>
            <pc:docMk/>
            <pc:sldMk cId="0" sldId="269"/>
            <ac:spMk id="160" creationId="{5BD91365-EEA2-412C-8087-293776622E88}"/>
          </ac:spMkLst>
        </pc:spChg>
        <pc:spChg chg="del mod topLvl">
          <ac:chgData name="Yusri Al-Sanaani" userId="17efabd0-9738-43ca-b54e-b33b08e2a3d4" providerId="ADAL" clId="{9EBD4E42-45BC-4B50-9762-2E7357575B8A}" dt="2022-01-25T19:32:48.193" v="1421" actId="478"/>
          <ac:spMkLst>
            <pc:docMk/>
            <pc:sldMk cId="0" sldId="269"/>
            <ac:spMk id="161" creationId="{87DF3F82-B499-4940-9937-7A6B5203D820}"/>
          </ac:spMkLst>
        </pc:spChg>
        <pc:spChg chg="del mod topLvl">
          <ac:chgData name="Yusri Al-Sanaani" userId="17efabd0-9738-43ca-b54e-b33b08e2a3d4" providerId="ADAL" clId="{9EBD4E42-45BC-4B50-9762-2E7357575B8A}" dt="2022-01-25T19:32:48.193" v="1421" actId="478"/>
          <ac:spMkLst>
            <pc:docMk/>
            <pc:sldMk cId="0" sldId="269"/>
            <ac:spMk id="162" creationId="{0B317FFD-23AA-4411-B0EA-CE034A30A60D}"/>
          </ac:spMkLst>
        </pc:spChg>
        <pc:spChg chg="del mod topLvl">
          <ac:chgData name="Yusri Al-Sanaani" userId="17efabd0-9738-43ca-b54e-b33b08e2a3d4" providerId="ADAL" clId="{9EBD4E42-45BC-4B50-9762-2E7357575B8A}" dt="2022-01-25T19:32:48.193" v="1421" actId="478"/>
          <ac:spMkLst>
            <pc:docMk/>
            <pc:sldMk cId="0" sldId="269"/>
            <ac:spMk id="163" creationId="{8F7EF21B-4C3B-41C0-8FF7-F844F2D7565A}"/>
          </ac:spMkLst>
        </pc:spChg>
        <pc:spChg chg="del mod topLvl">
          <ac:chgData name="Yusri Al-Sanaani" userId="17efabd0-9738-43ca-b54e-b33b08e2a3d4" providerId="ADAL" clId="{9EBD4E42-45BC-4B50-9762-2E7357575B8A}" dt="2022-01-25T19:32:48.193" v="1421" actId="478"/>
          <ac:spMkLst>
            <pc:docMk/>
            <pc:sldMk cId="0" sldId="269"/>
            <ac:spMk id="164" creationId="{9F0A5114-5F24-4B87-9817-554103BB7738}"/>
          </ac:spMkLst>
        </pc:spChg>
        <pc:spChg chg="del mod topLvl">
          <ac:chgData name="Yusri Al-Sanaani" userId="17efabd0-9738-43ca-b54e-b33b08e2a3d4" providerId="ADAL" clId="{9EBD4E42-45BC-4B50-9762-2E7357575B8A}" dt="2022-01-25T19:32:48.193" v="1421" actId="478"/>
          <ac:spMkLst>
            <pc:docMk/>
            <pc:sldMk cId="0" sldId="269"/>
            <ac:spMk id="165" creationId="{F5589379-3230-420C-9CC5-4745F625EF1D}"/>
          </ac:spMkLst>
        </pc:spChg>
        <pc:spChg chg="del mod topLvl">
          <ac:chgData name="Yusri Al-Sanaani" userId="17efabd0-9738-43ca-b54e-b33b08e2a3d4" providerId="ADAL" clId="{9EBD4E42-45BC-4B50-9762-2E7357575B8A}" dt="2022-01-25T19:32:48.193" v="1421" actId="478"/>
          <ac:spMkLst>
            <pc:docMk/>
            <pc:sldMk cId="0" sldId="269"/>
            <ac:spMk id="166" creationId="{0D001120-1A5E-4882-98DF-1DE0C992934F}"/>
          </ac:spMkLst>
        </pc:spChg>
        <pc:spChg chg="del mod topLvl">
          <ac:chgData name="Yusri Al-Sanaani" userId="17efabd0-9738-43ca-b54e-b33b08e2a3d4" providerId="ADAL" clId="{9EBD4E42-45BC-4B50-9762-2E7357575B8A}" dt="2022-01-25T19:32:48.193" v="1421" actId="478"/>
          <ac:spMkLst>
            <pc:docMk/>
            <pc:sldMk cId="0" sldId="269"/>
            <ac:spMk id="167" creationId="{DADE05D7-A015-4F5A-974F-A754C45B01A5}"/>
          </ac:spMkLst>
        </pc:spChg>
        <pc:spChg chg="del mod topLvl">
          <ac:chgData name="Yusri Al-Sanaani" userId="17efabd0-9738-43ca-b54e-b33b08e2a3d4" providerId="ADAL" clId="{9EBD4E42-45BC-4B50-9762-2E7357575B8A}" dt="2022-01-25T19:32:48.193" v="1421" actId="478"/>
          <ac:spMkLst>
            <pc:docMk/>
            <pc:sldMk cId="0" sldId="269"/>
            <ac:spMk id="168" creationId="{9820C0AC-E0FA-45CE-8325-B0842DE125E1}"/>
          </ac:spMkLst>
        </pc:spChg>
        <pc:spChg chg="del mod topLvl">
          <ac:chgData name="Yusri Al-Sanaani" userId="17efabd0-9738-43ca-b54e-b33b08e2a3d4" providerId="ADAL" clId="{9EBD4E42-45BC-4B50-9762-2E7357575B8A}" dt="2022-01-25T19:32:48.193" v="1421" actId="478"/>
          <ac:spMkLst>
            <pc:docMk/>
            <pc:sldMk cId="0" sldId="269"/>
            <ac:spMk id="169" creationId="{DF21C175-68E7-4FDE-AC86-60171BB0BDAC}"/>
          </ac:spMkLst>
        </pc:spChg>
        <pc:spChg chg="del mod topLvl">
          <ac:chgData name="Yusri Al-Sanaani" userId="17efabd0-9738-43ca-b54e-b33b08e2a3d4" providerId="ADAL" clId="{9EBD4E42-45BC-4B50-9762-2E7357575B8A}" dt="2022-01-25T19:32:48.193" v="1421" actId="478"/>
          <ac:spMkLst>
            <pc:docMk/>
            <pc:sldMk cId="0" sldId="269"/>
            <ac:spMk id="170" creationId="{5A92973B-8A27-494D-BD96-EF770E2D6AF0}"/>
          </ac:spMkLst>
        </pc:spChg>
        <pc:spChg chg="del mod topLvl">
          <ac:chgData name="Yusri Al-Sanaani" userId="17efabd0-9738-43ca-b54e-b33b08e2a3d4" providerId="ADAL" clId="{9EBD4E42-45BC-4B50-9762-2E7357575B8A}" dt="2022-01-25T19:32:31.739" v="1415" actId="478"/>
          <ac:spMkLst>
            <pc:docMk/>
            <pc:sldMk cId="0" sldId="269"/>
            <ac:spMk id="171" creationId="{09F2258E-DF73-4AC7-AF64-6EF71C187ED1}"/>
          </ac:spMkLst>
        </pc:spChg>
        <pc:spChg chg="del mod topLvl">
          <ac:chgData name="Yusri Al-Sanaani" userId="17efabd0-9738-43ca-b54e-b33b08e2a3d4" providerId="ADAL" clId="{9EBD4E42-45BC-4B50-9762-2E7357575B8A}" dt="2022-01-25T19:32:46.690" v="1420" actId="478"/>
          <ac:spMkLst>
            <pc:docMk/>
            <pc:sldMk cId="0" sldId="269"/>
            <ac:spMk id="172" creationId="{EBCB91C8-CBFB-4683-BEB4-DE3651662817}"/>
          </ac:spMkLst>
        </pc:spChg>
        <pc:spChg chg="del mod topLvl">
          <ac:chgData name="Yusri Al-Sanaani" userId="17efabd0-9738-43ca-b54e-b33b08e2a3d4" providerId="ADAL" clId="{9EBD4E42-45BC-4B50-9762-2E7357575B8A}" dt="2022-01-25T19:32:52.088" v="1424" actId="478"/>
          <ac:spMkLst>
            <pc:docMk/>
            <pc:sldMk cId="0" sldId="269"/>
            <ac:spMk id="173" creationId="{FF59A325-24CC-4297-A833-037186F5F367}"/>
          </ac:spMkLst>
        </pc:spChg>
        <pc:spChg chg="del mod topLvl">
          <ac:chgData name="Yusri Al-Sanaani" userId="17efabd0-9738-43ca-b54e-b33b08e2a3d4" providerId="ADAL" clId="{9EBD4E42-45BC-4B50-9762-2E7357575B8A}" dt="2022-01-25T19:32:53.049" v="1425" actId="478"/>
          <ac:spMkLst>
            <pc:docMk/>
            <pc:sldMk cId="0" sldId="269"/>
            <ac:spMk id="174" creationId="{3F957EC1-3299-403D-919E-1293C0A56EA0}"/>
          </ac:spMkLst>
        </pc:spChg>
        <pc:spChg chg="del mod topLvl">
          <ac:chgData name="Yusri Al-Sanaani" userId="17efabd0-9738-43ca-b54e-b33b08e2a3d4" providerId="ADAL" clId="{9EBD4E42-45BC-4B50-9762-2E7357575B8A}" dt="2022-01-25T19:32:28.426" v="1413" actId="478"/>
          <ac:spMkLst>
            <pc:docMk/>
            <pc:sldMk cId="0" sldId="269"/>
            <ac:spMk id="175" creationId="{91F27DC0-CE83-4128-BF46-F646B9AA9E34}"/>
          </ac:spMkLst>
        </pc:spChg>
        <pc:spChg chg="del mod topLvl">
          <ac:chgData name="Yusri Al-Sanaani" userId="17efabd0-9738-43ca-b54e-b33b08e2a3d4" providerId="ADAL" clId="{9EBD4E42-45BC-4B50-9762-2E7357575B8A}" dt="2022-01-25T19:32:38.481" v="1418" actId="478"/>
          <ac:spMkLst>
            <pc:docMk/>
            <pc:sldMk cId="0" sldId="269"/>
            <ac:spMk id="176" creationId="{62F10C5F-927F-4AE8-972E-D54B50E86349}"/>
          </ac:spMkLst>
        </pc:spChg>
        <pc:spChg chg="del mod topLvl">
          <ac:chgData name="Yusri Al-Sanaani" userId="17efabd0-9738-43ca-b54e-b33b08e2a3d4" providerId="ADAL" clId="{9EBD4E42-45BC-4B50-9762-2E7357575B8A}" dt="2022-01-25T19:32:36.569" v="1417" actId="478"/>
          <ac:spMkLst>
            <pc:docMk/>
            <pc:sldMk cId="0" sldId="269"/>
            <ac:spMk id="177" creationId="{0E0E9168-06F4-431B-9BB6-3F95F1E427FC}"/>
          </ac:spMkLst>
        </pc:spChg>
        <pc:spChg chg="del mod topLvl">
          <ac:chgData name="Yusri Al-Sanaani" userId="17efabd0-9738-43ca-b54e-b33b08e2a3d4" providerId="ADAL" clId="{9EBD4E42-45BC-4B50-9762-2E7357575B8A}" dt="2022-01-25T19:32:30.162" v="1414" actId="478"/>
          <ac:spMkLst>
            <pc:docMk/>
            <pc:sldMk cId="0" sldId="269"/>
            <ac:spMk id="178" creationId="{843849C0-2529-4B51-B1D9-60C820550FE9}"/>
          </ac:spMkLst>
        </pc:spChg>
        <pc:spChg chg="del mod topLvl">
          <ac:chgData name="Yusri Al-Sanaani" userId="17efabd0-9738-43ca-b54e-b33b08e2a3d4" providerId="ADAL" clId="{9EBD4E42-45BC-4B50-9762-2E7357575B8A}" dt="2022-01-25T19:32:33.683" v="1416" actId="478"/>
          <ac:spMkLst>
            <pc:docMk/>
            <pc:sldMk cId="0" sldId="269"/>
            <ac:spMk id="179" creationId="{8FC2A6D8-0C03-4A46-9F9A-8251AE1EABF0}"/>
          </ac:spMkLst>
        </pc:spChg>
        <pc:spChg chg="del mod topLvl">
          <ac:chgData name="Yusri Al-Sanaani" userId="17efabd0-9738-43ca-b54e-b33b08e2a3d4" providerId="ADAL" clId="{9EBD4E42-45BC-4B50-9762-2E7357575B8A}" dt="2022-01-25T19:32:57.992" v="1430" actId="478"/>
          <ac:spMkLst>
            <pc:docMk/>
            <pc:sldMk cId="0" sldId="269"/>
            <ac:spMk id="180" creationId="{26C39287-231D-4CA5-9226-7BB9DD8AE3E0}"/>
          </ac:spMkLst>
        </pc:spChg>
        <pc:spChg chg="del mod topLvl">
          <ac:chgData name="Yusri Al-Sanaani" userId="17efabd0-9738-43ca-b54e-b33b08e2a3d4" providerId="ADAL" clId="{9EBD4E42-45BC-4B50-9762-2E7357575B8A}" dt="2022-01-25T19:33:02.793" v="1431" actId="478"/>
          <ac:spMkLst>
            <pc:docMk/>
            <pc:sldMk cId="0" sldId="269"/>
            <ac:spMk id="181" creationId="{50CA5BC2-1923-4C55-8304-07D3D665C136}"/>
          </ac:spMkLst>
        </pc:spChg>
        <pc:spChg chg="del mod topLvl">
          <ac:chgData name="Yusri Al-Sanaani" userId="17efabd0-9738-43ca-b54e-b33b08e2a3d4" providerId="ADAL" clId="{9EBD4E42-45BC-4B50-9762-2E7357575B8A}" dt="2022-01-25T19:32:57" v="1429" actId="478"/>
          <ac:spMkLst>
            <pc:docMk/>
            <pc:sldMk cId="0" sldId="269"/>
            <ac:spMk id="182" creationId="{0D4D3EB4-2F19-48B9-83AA-1D495260C963}"/>
          </ac:spMkLst>
        </pc:spChg>
        <pc:spChg chg="del mod topLvl">
          <ac:chgData name="Yusri Al-Sanaani" userId="17efabd0-9738-43ca-b54e-b33b08e2a3d4" providerId="ADAL" clId="{9EBD4E42-45BC-4B50-9762-2E7357575B8A}" dt="2022-01-25T19:33:05.376" v="1433" actId="478"/>
          <ac:spMkLst>
            <pc:docMk/>
            <pc:sldMk cId="0" sldId="269"/>
            <ac:spMk id="183" creationId="{E6253768-71A5-45D7-8261-2E9CA56563C3}"/>
          </ac:spMkLst>
        </pc:spChg>
        <pc:spChg chg="del mod topLvl">
          <ac:chgData name="Yusri Al-Sanaani" userId="17efabd0-9738-43ca-b54e-b33b08e2a3d4" providerId="ADAL" clId="{9EBD4E42-45BC-4B50-9762-2E7357575B8A}" dt="2022-01-25T19:32:49.442" v="1422" actId="478"/>
          <ac:spMkLst>
            <pc:docMk/>
            <pc:sldMk cId="0" sldId="269"/>
            <ac:spMk id="184" creationId="{D9E25556-1E52-417C-BF9E-EC5D81919A18}"/>
          </ac:spMkLst>
        </pc:spChg>
        <pc:spChg chg="del mod topLvl">
          <ac:chgData name="Yusri Al-Sanaani" userId="17efabd0-9738-43ca-b54e-b33b08e2a3d4" providerId="ADAL" clId="{9EBD4E42-45BC-4B50-9762-2E7357575B8A}" dt="2022-01-25T19:32:56.200" v="1428" actId="478"/>
          <ac:spMkLst>
            <pc:docMk/>
            <pc:sldMk cId="0" sldId="269"/>
            <ac:spMk id="185" creationId="{C5A0577A-FB99-48C6-A69C-D29610BFBCE6}"/>
          </ac:spMkLst>
        </pc:spChg>
        <pc:spChg chg="del mod topLvl">
          <ac:chgData name="Yusri Al-Sanaani" userId="17efabd0-9738-43ca-b54e-b33b08e2a3d4" providerId="ADAL" clId="{9EBD4E42-45BC-4B50-9762-2E7357575B8A}" dt="2022-01-25T19:32:54.968" v="1427" actId="478"/>
          <ac:spMkLst>
            <pc:docMk/>
            <pc:sldMk cId="0" sldId="269"/>
            <ac:spMk id="186" creationId="{80222ACF-4A77-446E-9785-4E7EE3F91D91}"/>
          </ac:spMkLst>
        </pc:spChg>
        <pc:spChg chg="del mod topLvl">
          <ac:chgData name="Yusri Al-Sanaani" userId="17efabd0-9738-43ca-b54e-b33b08e2a3d4" providerId="ADAL" clId="{9EBD4E42-45BC-4B50-9762-2E7357575B8A}" dt="2022-01-25T19:32:54.080" v="1426" actId="478"/>
          <ac:spMkLst>
            <pc:docMk/>
            <pc:sldMk cId="0" sldId="269"/>
            <ac:spMk id="187" creationId="{40AD8962-A918-47F9-B82A-494A85BF95E1}"/>
          </ac:spMkLst>
        </pc:spChg>
        <pc:spChg chg="del mod topLvl">
          <ac:chgData name="Yusri Al-Sanaani" userId="17efabd0-9738-43ca-b54e-b33b08e2a3d4" providerId="ADAL" clId="{9EBD4E42-45BC-4B50-9762-2E7357575B8A}" dt="2022-01-25T19:32:50.792" v="1423" actId="478"/>
          <ac:spMkLst>
            <pc:docMk/>
            <pc:sldMk cId="0" sldId="269"/>
            <ac:spMk id="188" creationId="{4DF935F6-65FA-4286-82D8-A21FF4B6D82A}"/>
          </ac:spMkLst>
        </pc:spChg>
        <pc:spChg chg="add mod topLvl">
          <ac:chgData name="Yusri Al-Sanaani" userId="17efabd0-9738-43ca-b54e-b33b08e2a3d4" providerId="ADAL" clId="{9EBD4E42-45BC-4B50-9762-2E7357575B8A}" dt="2022-01-25T19:37:10.827" v="1596" actId="164"/>
          <ac:spMkLst>
            <pc:docMk/>
            <pc:sldMk cId="0" sldId="269"/>
            <ac:spMk id="189" creationId="{B63135B9-40D3-4C8A-BA14-29695ACA87AC}"/>
          </ac:spMkLst>
        </pc:spChg>
        <pc:spChg chg="add mod topLvl">
          <ac:chgData name="Yusri Al-Sanaani" userId="17efabd0-9738-43ca-b54e-b33b08e2a3d4" providerId="ADAL" clId="{9EBD4E42-45BC-4B50-9762-2E7357575B8A}" dt="2022-01-25T19:37:10.827" v="1596" actId="164"/>
          <ac:spMkLst>
            <pc:docMk/>
            <pc:sldMk cId="0" sldId="269"/>
            <ac:spMk id="190" creationId="{14DDB7EB-15A2-47F9-A5E3-537CC29F4BFA}"/>
          </ac:spMkLst>
        </pc:spChg>
        <pc:spChg chg="add mod topLvl">
          <ac:chgData name="Yusri Al-Sanaani" userId="17efabd0-9738-43ca-b54e-b33b08e2a3d4" providerId="ADAL" clId="{9EBD4E42-45BC-4B50-9762-2E7357575B8A}" dt="2022-01-25T19:37:10.827" v="1596" actId="164"/>
          <ac:spMkLst>
            <pc:docMk/>
            <pc:sldMk cId="0" sldId="269"/>
            <ac:spMk id="191" creationId="{3018725E-AE48-4C6E-8148-668C0864F397}"/>
          </ac:spMkLst>
        </pc:spChg>
        <pc:spChg chg="add mod topLvl">
          <ac:chgData name="Yusri Al-Sanaani" userId="17efabd0-9738-43ca-b54e-b33b08e2a3d4" providerId="ADAL" clId="{9EBD4E42-45BC-4B50-9762-2E7357575B8A}" dt="2022-01-25T19:37:10.827" v="1596" actId="164"/>
          <ac:spMkLst>
            <pc:docMk/>
            <pc:sldMk cId="0" sldId="269"/>
            <ac:spMk id="193" creationId="{A6F999AB-B862-4A0F-A49C-4F1D8F375A01}"/>
          </ac:spMkLst>
        </pc:spChg>
        <pc:spChg chg="add mod topLvl">
          <ac:chgData name="Yusri Al-Sanaani" userId="17efabd0-9738-43ca-b54e-b33b08e2a3d4" providerId="ADAL" clId="{9EBD4E42-45BC-4B50-9762-2E7357575B8A}" dt="2022-01-25T19:37:10.827" v="1596" actId="164"/>
          <ac:spMkLst>
            <pc:docMk/>
            <pc:sldMk cId="0" sldId="269"/>
            <ac:spMk id="194" creationId="{76203437-8F85-4711-AA70-DF532F8C0E4D}"/>
          </ac:spMkLst>
        </pc:spChg>
        <pc:spChg chg="add mod topLvl">
          <ac:chgData name="Yusri Al-Sanaani" userId="17efabd0-9738-43ca-b54e-b33b08e2a3d4" providerId="ADAL" clId="{9EBD4E42-45BC-4B50-9762-2E7357575B8A}" dt="2022-01-25T19:37:10.827" v="1596" actId="164"/>
          <ac:spMkLst>
            <pc:docMk/>
            <pc:sldMk cId="0" sldId="269"/>
            <ac:spMk id="195" creationId="{A31C58E3-862E-4E92-9E15-F50F42278C2B}"/>
          </ac:spMkLst>
        </pc:spChg>
        <pc:spChg chg="add del mod">
          <ac:chgData name="Yusri Al-Sanaani" userId="17efabd0-9738-43ca-b54e-b33b08e2a3d4" providerId="ADAL" clId="{9EBD4E42-45BC-4B50-9762-2E7357575B8A}" dt="2022-01-25T01:37:38.285" v="1321"/>
          <ac:spMkLst>
            <pc:docMk/>
            <pc:sldMk cId="0" sldId="269"/>
            <ac:spMk id="197" creationId="{164E2F75-01C0-4CFD-8B33-21BE032E33C5}"/>
          </ac:spMkLst>
        </pc:spChg>
        <pc:spChg chg="mod topLvl">
          <ac:chgData name="Yusri Al-Sanaani" userId="17efabd0-9738-43ca-b54e-b33b08e2a3d4" providerId="ADAL" clId="{9EBD4E42-45BC-4B50-9762-2E7357575B8A}" dt="2022-01-25T19:37:10.827" v="1596" actId="164"/>
          <ac:spMkLst>
            <pc:docMk/>
            <pc:sldMk cId="0" sldId="269"/>
            <ac:spMk id="199" creationId="{3C241AEB-79CE-4388-A735-D954D0C3C8C8}"/>
          </ac:spMkLst>
        </pc:spChg>
        <pc:spChg chg="mod topLvl">
          <ac:chgData name="Yusri Al-Sanaani" userId="17efabd0-9738-43ca-b54e-b33b08e2a3d4" providerId="ADAL" clId="{9EBD4E42-45BC-4B50-9762-2E7357575B8A}" dt="2022-01-25T19:37:10.827" v="1596" actId="164"/>
          <ac:spMkLst>
            <pc:docMk/>
            <pc:sldMk cId="0" sldId="269"/>
            <ac:spMk id="200" creationId="{208AA86C-86C8-4728-85C5-C80056815B52}"/>
          </ac:spMkLst>
        </pc:spChg>
        <pc:spChg chg="mod">
          <ac:chgData name="Yusri Al-Sanaani" userId="17efabd0-9738-43ca-b54e-b33b08e2a3d4" providerId="ADAL" clId="{9EBD4E42-45BC-4B50-9762-2E7357575B8A}" dt="2022-01-25T19:37:10.827" v="1596" actId="164"/>
          <ac:spMkLst>
            <pc:docMk/>
            <pc:sldMk cId="0" sldId="269"/>
            <ac:spMk id="205" creationId="{AACC6DCC-6CC1-446E-B237-445F713F48F7}"/>
          </ac:spMkLst>
        </pc:spChg>
        <pc:spChg chg="mod">
          <ac:chgData name="Yusri Al-Sanaani" userId="17efabd0-9738-43ca-b54e-b33b08e2a3d4" providerId="ADAL" clId="{9EBD4E42-45BC-4B50-9762-2E7357575B8A}" dt="2022-01-25T19:37:10.827" v="1596" actId="164"/>
          <ac:spMkLst>
            <pc:docMk/>
            <pc:sldMk cId="0" sldId="269"/>
            <ac:spMk id="206" creationId="{EF6AAE9A-D507-4A5E-B014-A47E870CAC99}"/>
          </ac:spMkLst>
        </pc:spChg>
        <pc:spChg chg="mod">
          <ac:chgData name="Yusri Al-Sanaani" userId="17efabd0-9738-43ca-b54e-b33b08e2a3d4" providerId="ADAL" clId="{9EBD4E42-45BC-4B50-9762-2E7357575B8A}" dt="2022-01-25T19:37:10.827" v="1596" actId="164"/>
          <ac:spMkLst>
            <pc:docMk/>
            <pc:sldMk cId="0" sldId="269"/>
            <ac:spMk id="207" creationId="{1AC6D702-3572-4E91-880F-C7A00282C94B}"/>
          </ac:spMkLst>
        </pc:spChg>
        <pc:spChg chg="mod">
          <ac:chgData name="Yusri Al-Sanaani" userId="17efabd0-9738-43ca-b54e-b33b08e2a3d4" providerId="ADAL" clId="{9EBD4E42-45BC-4B50-9762-2E7357575B8A}" dt="2022-01-25T19:37:10.827" v="1596" actId="164"/>
          <ac:spMkLst>
            <pc:docMk/>
            <pc:sldMk cId="0" sldId="269"/>
            <ac:spMk id="208" creationId="{FE508EE2-584C-45C8-83B8-A367EA20422A}"/>
          </ac:spMkLst>
        </pc:spChg>
        <pc:spChg chg="mod">
          <ac:chgData name="Yusri Al-Sanaani" userId="17efabd0-9738-43ca-b54e-b33b08e2a3d4" providerId="ADAL" clId="{9EBD4E42-45BC-4B50-9762-2E7357575B8A}" dt="2022-01-25T19:37:10.827" v="1596" actId="164"/>
          <ac:spMkLst>
            <pc:docMk/>
            <pc:sldMk cId="0" sldId="269"/>
            <ac:spMk id="209" creationId="{0ABF5E3E-59A4-458D-9117-7D9A18896596}"/>
          </ac:spMkLst>
        </pc:spChg>
        <pc:spChg chg="mod">
          <ac:chgData name="Yusri Al-Sanaani" userId="17efabd0-9738-43ca-b54e-b33b08e2a3d4" providerId="ADAL" clId="{9EBD4E42-45BC-4B50-9762-2E7357575B8A}" dt="2022-01-25T19:37:10.827" v="1596" actId="164"/>
          <ac:spMkLst>
            <pc:docMk/>
            <pc:sldMk cId="0" sldId="269"/>
            <ac:spMk id="210" creationId="{0607A672-9775-45BE-934F-A8C9AB78C300}"/>
          </ac:spMkLst>
        </pc:spChg>
        <pc:spChg chg="mod">
          <ac:chgData name="Yusri Al-Sanaani" userId="17efabd0-9738-43ca-b54e-b33b08e2a3d4" providerId="ADAL" clId="{9EBD4E42-45BC-4B50-9762-2E7357575B8A}" dt="2022-01-25T19:37:10.827" v="1596" actId="164"/>
          <ac:spMkLst>
            <pc:docMk/>
            <pc:sldMk cId="0" sldId="269"/>
            <ac:spMk id="211" creationId="{E94FE925-C771-4FCE-B5BA-DCB2F2680DF4}"/>
          </ac:spMkLst>
        </pc:spChg>
        <pc:spChg chg="mod">
          <ac:chgData name="Yusri Al-Sanaani" userId="17efabd0-9738-43ca-b54e-b33b08e2a3d4" providerId="ADAL" clId="{9EBD4E42-45BC-4B50-9762-2E7357575B8A}" dt="2022-01-25T19:37:10.827" v="1596" actId="164"/>
          <ac:spMkLst>
            <pc:docMk/>
            <pc:sldMk cId="0" sldId="269"/>
            <ac:spMk id="212" creationId="{F9BBE266-37AE-404C-8204-D3CC7624B5AF}"/>
          </ac:spMkLst>
        </pc:spChg>
        <pc:spChg chg="mod">
          <ac:chgData name="Yusri Al-Sanaani" userId="17efabd0-9738-43ca-b54e-b33b08e2a3d4" providerId="ADAL" clId="{9EBD4E42-45BC-4B50-9762-2E7357575B8A}" dt="2022-01-25T19:37:10.827" v="1596" actId="164"/>
          <ac:spMkLst>
            <pc:docMk/>
            <pc:sldMk cId="0" sldId="269"/>
            <ac:spMk id="213" creationId="{A5EEB61F-CF22-4265-BB84-B71E60E0852F}"/>
          </ac:spMkLst>
        </pc:spChg>
        <pc:spChg chg="mod">
          <ac:chgData name="Yusri Al-Sanaani" userId="17efabd0-9738-43ca-b54e-b33b08e2a3d4" providerId="ADAL" clId="{9EBD4E42-45BC-4B50-9762-2E7357575B8A}" dt="2022-01-25T19:37:10.827" v="1596" actId="164"/>
          <ac:spMkLst>
            <pc:docMk/>
            <pc:sldMk cId="0" sldId="269"/>
            <ac:spMk id="214" creationId="{989AFF0E-C387-43D1-9FCE-2564EFCFE6F8}"/>
          </ac:spMkLst>
        </pc:spChg>
        <pc:spChg chg="mod">
          <ac:chgData name="Yusri Al-Sanaani" userId="17efabd0-9738-43ca-b54e-b33b08e2a3d4" providerId="ADAL" clId="{9EBD4E42-45BC-4B50-9762-2E7357575B8A}" dt="2022-01-25T19:37:10.827" v="1596" actId="164"/>
          <ac:spMkLst>
            <pc:docMk/>
            <pc:sldMk cId="0" sldId="269"/>
            <ac:spMk id="215" creationId="{C447C78F-47D5-4D2F-A6CE-B72D9AE14C58}"/>
          </ac:spMkLst>
        </pc:spChg>
        <pc:spChg chg="mod">
          <ac:chgData name="Yusri Al-Sanaani" userId="17efabd0-9738-43ca-b54e-b33b08e2a3d4" providerId="ADAL" clId="{9EBD4E42-45BC-4B50-9762-2E7357575B8A}" dt="2022-01-25T19:37:10.827" v="1596" actId="164"/>
          <ac:spMkLst>
            <pc:docMk/>
            <pc:sldMk cId="0" sldId="269"/>
            <ac:spMk id="216" creationId="{6D338F62-6BE6-443F-8746-0382AA9F1F79}"/>
          </ac:spMkLst>
        </pc:spChg>
        <pc:spChg chg="mod">
          <ac:chgData name="Yusri Al-Sanaani" userId="17efabd0-9738-43ca-b54e-b33b08e2a3d4" providerId="ADAL" clId="{9EBD4E42-45BC-4B50-9762-2E7357575B8A}" dt="2022-01-25T19:37:10.827" v="1596" actId="164"/>
          <ac:spMkLst>
            <pc:docMk/>
            <pc:sldMk cId="0" sldId="269"/>
            <ac:spMk id="217" creationId="{61710623-A61E-41E8-A6DF-B00B2143A893}"/>
          </ac:spMkLst>
        </pc:spChg>
        <pc:spChg chg="mod">
          <ac:chgData name="Yusri Al-Sanaani" userId="17efabd0-9738-43ca-b54e-b33b08e2a3d4" providerId="ADAL" clId="{9EBD4E42-45BC-4B50-9762-2E7357575B8A}" dt="2022-01-25T19:37:10.827" v="1596" actId="164"/>
          <ac:spMkLst>
            <pc:docMk/>
            <pc:sldMk cId="0" sldId="269"/>
            <ac:spMk id="218" creationId="{93355E98-5872-4602-82F9-05D93F268190}"/>
          </ac:spMkLst>
        </pc:spChg>
        <pc:spChg chg="mod">
          <ac:chgData name="Yusri Al-Sanaani" userId="17efabd0-9738-43ca-b54e-b33b08e2a3d4" providerId="ADAL" clId="{9EBD4E42-45BC-4B50-9762-2E7357575B8A}" dt="2022-01-25T19:37:10.827" v="1596" actId="164"/>
          <ac:spMkLst>
            <pc:docMk/>
            <pc:sldMk cId="0" sldId="269"/>
            <ac:spMk id="219" creationId="{183CA0B4-721A-482F-A39E-192E5426117E}"/>
          </ac:spMkLst>
        </pc:spChg>
        <pc:spChg chg="mod">
          <ac:chgData name="Yusri Al-Sanaani" userId="17efabd0-9738-43ca-b54e-b33b08e2a3d4" providerId="ADAL" clId="{9EBD4E42-45BC-4B50-9762-2E7357575B8A}" dt="2022-01-25T19:37:10.827" v="1596" actId="164"/>
          <ac:spMkLst>
            <pc:docMk/>
            <pc:sldMk cId="0" sldId="269"/>
            <ac:spMk id="220" creationId="{9237BCAF-E8EB-4103-A538-4F2A27C9E2CD}"/>
          </ac:spMkLst>
        </pc:spChg>
        <pc:spChg chg="mod">
          <ac:chgData name="Yusri Al-Sanaani" userId="17efabd0-9738-43ca-b54e-b33b08e2a3d4" providerId="ADAL" clId="{9EBD4E42-45BC-4B50-9762-2E7357575B8A}" dt="2022-01-25T19:37:10.827" v="1596" actId="164"/>
          <ac:spMkLst>
            <pc:docMk/>
            <pc:sldMk cId="0" sldId="269"/>
            <ac:spMk id="221" creationId="{22D457C4-42DF-4C50-85D4-B0C5DB12B9BD}"/>
          </ac:spMkLst>
        </pc:spChg>
        <pc:spChg chg="mod">
          <ac:chgData name="Yusri Al-Sanaani" userId="17efabd0-9738-43ca-b54e-b33b08e2a3d4" providerId="ADAL" clId="{9EBD4E42-45BC-4B50-9762-2E7357575B8A}" dt="2022-01-25T19:37:10.827" v="1596" actId="164"/>
          <ac:spMkLst>
            <pc:docMk/>
            <pc:sldMk cId="0" sldId="269"/>
            <ac:spMk id="222" creationId="{19EC39B1-30A5-4492-B36D-158A59B3CD1C}"/>
          </ac:spMkLst>
        </pc:spChg>
        <pc:spChg chg="mod">
          <ac:chgData name="Yusri Al-Sanaani" userId="17efabd0-9738-43ca-b54e-b33b08e2a3d4" providerId="ADAL" clId="{9EBD4E42-45BC-4B50-9762-2E7357575B8A}" dt="2022-01-25T19:37:10.827" v="1596" actId="164"/>
          <ac:spMkLst>
            <pc:docMk/>
            <pc:sldMk cId="0" sldId="269"/>
            <ac:spMk id="223" creationId="{C10AD3DD-AF55-49A7-8C62-20698B2F4BA5}"/>
          </ac:spMkLst>
        </pc:spChg>
        <pc:spChg chg="mod">
          <ac:chgData name="Yusri Al-Sanaani" userId="17efabd0-9738-43ca-b54e-b33b08e2a3d4" providerId="ADAL" clId="{9EBD4E42-45BC-4B50-9762-2E7357575B8A}" dt="2022-01-25T19:37:10.827" v="1596" actId="164"/>
          <ac:spMkLst>
            <pc:docMk/>
            <pc:sldMk cId="0" sldId="269"/>
            <ac:spMk id="224" creationId="{24181320-A30E-420E-A12C-5575C405A962}"/>
          </ac:spMkLst>
        </pc:spChg>
        <pc:spChg chg="mod">
          <ac:chgData name="Yusri Al-Sanaani" userId="17efabd0-9738-43ca-b54e-b33b08e2a3d4" providerId="ADAL" clId="{9EBD4E42-45BC-4B50-9762-2E7357575B8A}" dt="2022-01-25T19:37:10.827" v="1596" actId="164"/>
          <ac:spMkLst>
            <pc:docMk/>
            <pc:sldMk cId="0" sldId="269"/>
            <ac:spMk id="225" creationId="{AC030C66-0458-4341-B2F2-60AFF9A5A37B}"/>
          </ac:spMkLst>
        </pc:spChg>
        <pc:spChg chg="mod">
          <ac:chgData name="Yusri Al-Sanaani" userId="17efabd0-9738-43ca-b54e-b33b08e2a3d4" providerId="ADAL" clId="{9EBD4E42-45BC-4B50-9762-2E7357575B8A}" dt="2022-01-25T19:37:10.827" v="1596" actId="164"/>
          <ac:spMkLst>
            <pc:docMk/>
            <pc:sldMk cId="0" sldId="269"/>
            <ac:spMk id="226" creationId="{9D69216D-6DF5-43AC-967C-26F7EB86D1CD}"/>
          </ac:spMkLst>
        </pc:spChg>
        <pc:spChg chg="mod">
          <ac:chgData name="Yusri Al-Sanaani" userId="17efabd0-9738-43ca-b54e-b33b08e2a3d4" providerId="ADAL" clId="{9EBD4E42-45BC-4B50-9762-2E7357575B8A}" dt="2022-01-25T19:37:10.827" v="1596" actId="164"/>
          <ac:spMkLst>
            <pc:docMk/>
            <pc:sldMk cId="0" sldId="269"/>
            <ac:spMk id="227" creationId="{6B87283D-9553-4D8C-83A5-752AB4C5D321}"/>
          </ac:spMkLst>
        </pc:spChg>
        <pc:spChg chg="mod">
          <ac:chgData name="Yusri Al-Sanaani" userId="17efabd0-9738-43ca-b54e-b33b08e2a3d4" providerId="ADAL" clId="{9EBD4E42-45BC-4B50-9762-2E7357575B8A}" dt="2022-01-25T19:37:10.827" v="1596" actId="164"/>
          <ac:spMkLst>
            <pc:docMk/>
            <pc:sldMk cId="0" sldId="269"/>
            <ac:spMk id="228" creationId="{33A536CA-3525-459B-8A27-4DCB9858204C}"/>
          </ac:spMkLst>
        </pc:spChg>
        <pc:spChg chg="mod">
          <ac:chgData name="Yusri Al-Sanaani" userId="17efabd0-9738-43ca-b54e-b33b08e2a3d4" providerId="ADAL" clId="{9EBD4E42-45BC-4B50-9762-2E7357575B8A}" dt="2022-01-25T19:37:10.827" v="1596" actId="164"/>
          <ac:spMkLst>
            <pc:docMk/>
            <pc:sldMk cId="0" sldId="269"/>
            <ac:spMk id="229" creationId="{0AD15094-8F7D-4AC5-921A-144BCD175E68}"/>
          </ac:spMkLst>
        </pc:spChg>
        <pc:spChg chg="mod">
          <ac:chgData name="Yusri Al-Sanaani" userId="17efabd0-9738-43ca-b54e-b33b08e2a3d4" providerId="ADAL" clId="{9EBD4E42-45BC-4B50-9762-2E7357575B8A}" dt="2022-01-25T19:37:10.827" v="1596" actId="164"/>
          <ac:spMkLst>
            <pc:docMk/>
            <pc:sldMk cId="0" sldId="269"/>
            <ac:spMk id="230" creationId="{235E1BE5-A099-49E0-AF17-8669B8D6BDD6}"/>
          </ac:spMkLst>
        </pc:spChg>
        <pc:spChg chg="mod">
          <ac:chgData name="Yusri Al-Sanaani" userId="17efabd0-9738-43ca-b54e-b33b08e2a3d4" providerId="ADAL" clId="{9EBD4E42-45BC-4B50-9762-2E7357575B8A}" dt="2022-01-25T19:37:10.827" v="1596" actId="164"/>
          <ac:spMkLst>
            <pc:docMk/>
            <pc:sldMk cId="0" sldId="269"/>
            <ac:spMk id="231" creationId="{A1CEF8F1-B0BF-4162-BEBC-35D0130F1945}"/>
          </ac:spMkLst>
        </pc:spChg>
        <pc:spChg chg="mod">
          <ac:chgData name="Yusri Al-Sanaani" userId="17efabd0-9738-43ca-b54e-b33b08e2a3d4" providerId="ADAL" clId="{9EBD4E42-45BC-4B50-9762-2E7357575B8A}" dt="2022-01-25T19:37:10.827" v="1596" actId="164"/>
          <ac:spMkLst>
            <pc:docMk/>
            <pc:sldMk cId="0" sldId="269"/>
            <ac:spMk id="232" creationId="{F35A6BF6-2BA1-44F0-AE39-8FF1D170AE36}"/>
          </ac:spMkLst>
        </pc:spChg>
        <pc:spChg chg="mod">
          <ac:chgData name="Yusri Al-Sanaani" userId="17efabd0-9738-43ca-b54e-b33b08e2a3d4" providerId="ADAL" clId="{9EBD4E42-45BC-4B50-9762-2E7357575B8A}" dt="2022-01-25T19:37:10.827" v="1596" actId="164"/>
          <ac:spMkLst>
            <pc:docMk/>
            <pc:sldMk cId="0" sldId="269"/>
            <ac:spMk id="233" creationId="{AAD4EE83-43FB-40F8-A6A2-78274291AA12}"/>
          </ac:spMkLst>
        </pc:spChg>
        <pc:spChg chg="mod">
          <ac:chgData name="Yusri Al-Sanaani" userId="17efabd0-9738-43ca-b54e-b33b08e2a3d4" providerId="ADAL" clId="{9EBD4E42-45BC-4B50-9762-2E7357575B8A}" dt="2022-01-25T19:37:10.827" v="1596" actId="164"/>
          <ac:spMkLst>
            <pc:docMk/>
            <pc:sldMk cId="0" sldId="269"/>
            <ac:spMk id="234" creationId="{7CB19BB6-6F05-40AF-BEA0-732DE2825B38}"/>
          </ac:spMkLst>
        </pc:spChg>
        <pc:spChg chg="mod">
          <ac:chgData name="Yusri Al-Sanaani" userId="17efabd0-9738-43ca-b54e-b33b08e2a3d4" providerId="ADAL" clId="{9EBD4E42-45BC-4B50-9762-2E7357575B8A}" dt="2022-01-25T19:37:10.827" v="1596" actId="164"/>
          <ac:spMkLst>
            <pc:docMk/>
            <pc:sldMk cId="0" sldId="269"/>
            <ac:spMk id="235" creationId="{C5C283C4-00A7-491F-A624-A25EC01E1FD1}"/>
          </ac:spMkLst>
        </pc:spChg>
        <pc:spChg chg="mod">
          <ac:chgData name="Yusri Al-Sanaani" userId="17efabd0-9738-43ca-b54e-b33b08e2a3d4" providerId="ADAL" clId="{9EBD4E42-45BC-4B50-9762-2E7357575B8A}" dt="2022-01-25T19:37:10.827" v="1596" actId="164"/>
          <ac:spMkLst>
            <pc:docMk/>
            <pc:sldMk cId="0" sldId="269"/>
            <ac:spMk id="236" creationId="{C31EA7A3-40F0-4784-8E58-70F760600E9A}"/>
          </ac:spMkLst>
        </pc:spChg>
        <pc:spChg chg="mod">
          <ac:chgData name="Yusri Al-Sanaani" userId="17efabd0-9738-43ca-b54e-b33b08e2a3d4" providerId="ADAL" clId="{9EBD4E42-45BC-4B50-9762-2E7357575B8A}" dt="2022-01-25T19:37:10.827" v="1596" actId="164"/>
          <ac:spMkLst>
            <pc:docMk/>
            <pc:sldMk cId="0" sldId="269"/>
            <ac:spMk id="237" creationId="{DFCBDDE1-E507-4419-825D-3FCECAF917E4}"/>
          </ac:spMkLst>
        </pc:spChg>
        <pc:spChg chg="mod">
          <ac:chgData name="Yusri Al-Sanaani" userId="17efabd0-9738-43ca-b54e-b33b08e2a3d4" providerId="ADAL" clId="{9EBD4E42-45BC-4B50-9762-2E7357575B8A}" dt="2022-01-25T19:37:10.827" v="1596" actId="164"/>
          <ac:spMkLst>
            <pc:docMk/>
            <pc:sldMk cId="0" sldId="269"/>
            <ac:spMk id="238" creationId="{602F3060-0624-4ED9-A7AE-A93170493ED2}"/>
          </ac:spMkLst>
        </pc:spChg>
        <pc:spChg chg="mod">
          <ac:chgData name="Yusri Al-Sanaani" userId="17efabd0-9738-43ca-b54e-b33b08e2a3d4" providerId="ADAL" clId="{9EBD4E42-45BC-4B50-9762-2E7357575B8A}" dt="2022-01-25T19:37:10.827" v="1596" actId="164"/>
          <ac:spMkLst>
            <pc:docMk/>
            <pc:sldMk cId="0" sldId="269"/>
            <ac:spMk id="239" creationId="{8EB7E8D1-BEAA-44BA-B88B-B172F4AC2CD9}"/>
          </ac:spMkLst>
        </pc:spChg>
        <pc:spChg chg="mod">
          <ac:chgData name="Yusri Al-Sanaani" userId="17efabd0-9738-43ca-b54e-b33b08e2a3d4" providerId="ADAL" clId="{9EBD4E42-45BC-4B50-9762-2E7357575B8A}" dt="2022-01-25T19:37:10.827" v="1596" actId="164"/>
          <ac:spMkLst>
            <pc:docMk/>
            <pc:sldMk cId="0" sldId="269"/>
            <ac:spMk id="240" creationId="{C8112F34-3346-47B9-952C-792DFCC66930}"/>
          </ac:spMkLst>
        </pc:spChg>
        <pc:spChg chg="mod">
          <ac:chgData name="Yusri Al-Sanaani" userId="17efabd0-9738-43ca-b54e-b33b08e2a3d4" providerId="ADAL" clId="{9EBD4E42-45BC-4B50-9762-2E7357575B8A}" dt="2022-01-25T19:37:10.827" v="1596" actId="164"/>
          <ac:spMkLst>
            <pc:docMk/>
            <pc:sldMk cId="0" sldId="269"/>
            <ac:spMk id="241" creationId="{5141DF05-6CC8-457B-BEDE-FE23873A11FF}"/>
          </ac:spMkLst>
        </pc:spChg>
        <pc:spChg chg="mod">
          <ac:chgData name="Yusri Al-Sanaani" userId="17efabd0-9738-43ca-b54e-b33b08e2a3d4" providerId="ADAL" clId="{9EBD4E42-45BC-4B50-9762-2E7357575B8A}" dt="2022-01-25T19:37:10.827" v="1596" actId="164"/>
          <ac:spMkLst>
            <pc:docMk/>
            <pc:sldMk cId="0" sldId="269"/>
            <ac:spMk id="242" creationId="{83DD2605-C40E-45D8-ADFA-2111E779DF4E}"/>
          </ac:spMkLst>
        </pc:spChg>
        <pc:spChg chg="mod">
          <ac:chgData name="Yusri Al-Sanaani" userId="17efabd0-9738-43ca-b54e-b33b08e2a3d4" providerId="ADAL" clId="{9EBD4E42-45BC-4B50-9762-2E7357575B8A}" dt="2022-01-25T19:37:10.827" v="1596" actId="164"/>
          <ac:spMkLst>
            <pc:docMk/>
            <pc:sldMk cId="0" sldId="269"/>
            <ac:spMk id="243" creationId="{3A1F300B-47AA-417F-9FA2-2EE0469F2549}"/>
          </ac:spMkLst>
        </pc:spChg>
        <pc:spChg chg="mod">
          <ac:chgData name="Yusri Al-Sanaani" userId="17efabd0-9738-43ca-b54e-b33b08e2a3d4" providerId="ADAL" clId="{9EBD4E42-45BC-4B50-9762-2E7357575B8A}" dt="2022-01-25T19:37:10.827" v="1596" actId="164"/>
          <ac:spMkLst>
            <pc:docMk/>
            <pc:sldMk cId="0" sldId="269"/>
            <ac:spMk id="244" creationId="{0C33F9C5-F001-4D52-80E4-E0148DE67E2B}"/>
          </ac:spMkLst>
        </pc:spChg>
        <pc:spChg chg="mod">
          <ac:chgData name="Yusri Al-Sanaani" userId="17efabd0-9738-43ca-b54e-b33b08e2a3d4" providerId="ADAL" clId="{9EBD4E42-45BC-4B50-9762-2E7357575B8A}" dt="2022-01-25T19:37:10.827" v="1596" actId="164"/>
          <ac:spMkLst>
            <pc:docMk/>
            <pc:sldMk cId="0" sldId="269"/>
            <ac:spMk id="245" creationId="{176528BE-E211-4716-A18D-6305813D54E7}"/>
          </ac:spMkLst>
        </pc:spChg>
        <pc:spChg chg="mod">
          <ac:chgData name="Yusri Al-Sanaani" userId="17efabd0-9738-43ca-b54e-b33b08e2a3d4" providerId="ADAL" clId="{9EBD4E42-45BC-4B50-9762-2E7357575B8A}" dt="2022-01-25T19:37:10.827" v="1596" actId="164"/>
          <ac:spMkLst>
            <pc:docMk/>
            <pc:sldMk cId="0" sldId="269"/>
            <ac:spMk id="246" creationId="{0AB2C7E1-6981-4CB4-BA0C-E91F83112700}"/>
          </ac:spMkLst>
        </pc:spChg>
        <pc:spChg chg="mod">
          <ac:chgData name="Yusri Al-Sanaani" userId="17efabd0-9738-43ca-b54e-b33b08e2a3d4" providerId="ADAL" clId="{9EBD4E42-45BC-4B50-9762-2E7357575B8A}" dt="2022-01-25T19:37:10.827" v="1596" actId="164"/>
          <ac:spMkLst>
            <pc:docMk/>
            <pc:sldMk cId="0" sldId="269"/>
            <ac:spMk id="247" creationId="{FD74619D-753E-4065-A78A-D1A1E25F3D0A}"/>
          </ac:spMkLst>
        </pc:spChg>
        <pc:spChg chg="mod">
          <ac:chgData name="Yusri Al-Sanaani" userId="17efabd0-9738-43ca-b54e-b33b08e2a3d4" providerId="ADAL" clId="{9EBD4E42-45BC-4B50-9762-2E7357575B8A}" dt="2022-01-25T19:37:10.827" v="1596" actId="164"/>
          <ac:spMkLst>
            <pc:docMk/>
            <pc:sldMk cId="0" sldId="269"/>
            <ac:spMk id="248" creationId="{CEBA2390-6EE2-4733-947D-F5C7BB329F65}"/>
          </ac:spMkLst>
        </pc:spChg>
        <pc:spChg chg="mod">
          <ac:chgData name="Yusri Al-Sanaani" userId="17efabd0-9738-43ca-b54e-b33b08e2a3d4" providerId="ADAL" clId="{9EBD4E42-45BC-4B50-9762-2E7357575B8A}" dt="2022-01-25T19:37:10.827" v="1596" actId="164"/>
          <ac:spMkLst>
            <pc:docMk/>
            <pc:sldMk cId="0" sldId="269"/>
            <ac:spMk id="249" creationId="{57B602B3-C1EC-457A-9B03-0BB6974B9720}"/>
          </ac:spMkLst>
        </pc:spChg>
        <pc:spChg chg="mod">
          <ac:chgData name="Yusri Al-Sanaani" userId="17efabd0-9738-43ca-b54e-b33b08e2a3d4" providerId="ADAL" clId="{9EBD4E42-45BC-4B50-9762-2E7357575B8A}" dt="2022-01-25T19:37:10.827" v="1596" actId="164"/>
          <ac:spMkLst>
            <pc:docMk/>
            <pc:sldMk cId="0" sldId="269"/>
            <ac:spMk id="250" creationId="{62B0AD2B-D7C8-4B24-82FA-A273535F17E8}"/>
          </ac:spMkLst>
        </pc:spChg>
        <pc:spChg chg="mod">
          <ac:chgData name="Yusri Al-Sanaani" userId="17efabd0-9738-43ca-b54e-b33b08e2a3d4" providerId="ADAL" clId="{9EBD4E42-45BC-4B50-9762-2E7357575B8A}" dt="2022-01-25T19:37:10.827" v="1596" actId="164"/>
          <ac:spMkLst>
            <pc:docMk/>
            <pc:sldMk cId="0" sldId="269"/>
            <ac:spMk id="251" creationId="{1C7044A5-E587-4505-94B9-497628D37284}"/>
          </ac:spMkLst>
        </pc:spChg>
        <pc:spChg chg="add del mod">
          <ac:chgData name="Yusri Al-Sanaani" userId="17efabd0-9738-43ca-b54e-b33b08e2a3d4" providerId="ADAL" clId="{9EBD4E42-45BC-4B50-9762-2E7357575B8A}" dt="2022-01-26T04:37:00.795" v="2401" actId="21"/>
          <ac:spMkLst>
            <pc:docMk/>
            <pc:sldMk cId="0" sldId="269"/>
            <ac:spMk id="254" creationId="{573D0BDB-5133-4B4D-A2BC-E5CE187526E8}"/>
          </ac:spMkLst>
        </pc:spChg>
        <pc:spChg chg="add del mod">
          <ac:chgData name="Yusri Al-Sanaani" userId="17efabd0-9738-43ca-b54e-b33b08e2a3d4" providerId="ADAL" clId="{9EBD4E42-45BC-4B50-9762-2E7357575B8A}" dt="2022-01-26T04:42:24.538" v="2511" actId="21"/>
          <ac:spMkLst>
            <pc:docMk/>
            <pc:sldMk cId="0" sldId="269"/>
            <ac:spMk id="256" creationId="{FE03B6BE-DCFC-4220-9A99-9D81A79A924D}"/>
          </ac:spMkLst>
        </pc:spChg>
        <pc:spChg chg="add del mod">
          <ac:chgData name="Yusri Al-Sanaani" userId="17efabd0-9738-43ca-b54e-b33b08e2a3d4" providerId="ADAL" clId="{9EBD4E42-45BC-4B50-9762-2E7357575B8A}" dt="2022-01-26T05:28:20.985" v="2888" actId="21"/>
          <ac:spMkLst>
            <pc:docMk/>
            <pc:sldMk cId="0" sldId="269"/>
            <ac:spMk id="257" creationId="{A9D58FBF-B9B3-460A-980B-0C980C498231}"/>
          </ac:spMkLst>
        </pc:spChg>
        <pc:spChg chg="add del mod">
          <ac:chgData name="Yusri Al-Sanaani" userId="17efabd0-9738-43ca-b54e-b33b08e2a3d4" providerId="ADAL" clId="{9EBD4E42-45BC-4B50-9762-2E7357575B8A}" dt="2022-01-26T09:58:13.694" v="4799" actId="21"/>
          <ac:spMkLst>
            <pc:docMk/>
            <pc:sldMk cId="0" sldId="269"/>
            <ac:spMk id="258" creationId="{82B12BB3-40F7-41EC-92F9-94B8A2B844B3}"/>
          </ac:spMkLst>
        </pc:spChg>
        <pc:spChg chg="del mod">
          <ac:chgData name="Yusri Al-Sanaani" userId="17efabd0-9738-43ca-b54e-b33b08e2a3d4" providerId="ADAL" clId="{9EBD4E42-45BC-4B50-9762-2E7357575B8A}" dt="2022-01-25T01:19:47.408" v="959" actId="21"/>
          <ac:spMkLst>
            <pc:docMk/>
            <pc:sldMk cId="0" sldId="269"/>
            <ac:spMk id="1691" creationId="{00000000-0000-0000-0000-000000000000}"/>
          </ac:spMkLst>
        </pc:spChg>
        <pc:spChg chg="del mod">
          <ac:chgData name="Yusri Al-Sanaani" userId="17efabd0-9738-43ca-b54e-b33b08e2a3d4" providerId="ADAL" clId="{9EBD4E42-45BC-4B50-9762-2E7357575B8A}" dt="2022-01-25T01:19:47.408" v="959" actId="21"/>
          <ac:spMkLst>
            <pc:docMk/>
            <pc:sldMk cId="0" sldId="269"/>
            <ac:spMk id="1692" creationId="{00000000-0000-0000-0000-000000000000}"/>
          </ac:spMkLst>
        </pc:spChg>
        <pc:spChg chg="mod topLvl">
          <ac:chgData name="Yusri Al-Sanaani" userId="17efabd0-9738-43ca-b54e-b33b08e2a3d4" providerId="ADAL" clId="{9EBD4E42-45BC-4B50-9762-2E7357575B8A}" dt="2022-01-25T19:37:10.827" v="1596" actId="164"/>
          <ac:spMkLst>
            <pc:docMk/>
            <pc:sldMk cId="0" sldId="269"/>
            <ac:spMk id="1693" creationId="{00000000-0000-0000-0000-000000000000}"/>
          </ac:spMkLst>
        </pc:spChg>
        <pc:spChg chg="mod topLvl">
          <ac:chgData name="Yusri Al-Sanaani" userId="17efabd0-9738-43ca-b54e-b33b08e2a3d4" providerId="ADAL" clId="{9EBD4E42-45BC-4B50-9762-2E7357575B8A}" dt="2022-01-25T19:37:10.827" v="1596" actId="164"/>
          <ac:spMkLst>
            <pc:docMk/>
            <pc:sldMk cId="0" sldId="269"/>
            <ac:spMk id="1694" creationId="{00000000-0000-0000-0000-000000000000}"/>
          </ac:spMkLst>
        </pc:spChg>
        <pc:spChg chg="add del mod">
          <ac:chgData name="Yusri Al-Sanaani" userId="17efabd0-9738-43ca-b54e-b33b08e2a3d4" providerId="ADAL" clId="{9EBD4E42-45BC-4B50-9762-2E7357575B8A}" dt="2022-01-25T01:25:30.786" v="1029" actId="478"/>
          <ac:spMkLst>
            <pc:docMk/>
            <pc:sldMk cId="0" sldId="269"/>
            <ac:spMk id="1695" creationId="{00000000-0000-0000-0000-000000000000}"/>
          </ac:spMkLst>
        </pc:spChg>
        <pc:spChg chg="del mod">
          <ac:chgData name="Yusri Al-Sanaani" userId="17efabd0-9738-43ca-b54e-b33b08e2a3d4" providerId="ADAL" clId="{9EBD4E42-45BC-4B50-9762-2E7357575B8A}" dt="2022-01-25T01:21:08.314" v="978" actId="478"/>
          <ac:spMkLst>
            <pc:docMk/>
            <pc:sldMk cId="0" sldId="269"/>
            <ac:spMk id="1696" creationId="{00000000-0000-0000-0000-000000000000}"/>
          </ac:spMkLst>
        </pc:spChg>
        <pc:spChg chg="del mod">
          <ac:chgData name="Yusri Al-Sanaani" userId="17efabd0-9738-43ca-b54e-b33b08e2a3d4" providerId="ADAL" clId="{9EBD4E42-45BC-4B50-9762-2E7357575B8A}" dt="2022-01-25T01:21:01.915" v="976" actId="478"/>
          <ac:spMkLst>
            <pc:docMk/>
            <pc:sldMk cId="0" sldId="269"/>
            <ac:spMk id="1697" creationId="{00000000-0000-0000-0000-000000000000}"/>
          </ac:spMkLst>
        </pc:spChg>
        <pc:spChg chg="del mod">
          <ac:chgData name="Yusri Al-Sanaani" userId="17efabd0-9738-43ca-b54e-b33b08e2a3d4" providerId="ADAL" clId="{9EBD4E42-45BC-4B50-9762-2E7357575B8A}" dt="2022-01-25T01:21:05.115" v="977" actId="478"/>
          <ac:spMkLst>
            <pc:docMk/>
            <pc:sldMk cId="0" sldId="269"/>
            <ac:spMk id="1698" creationId="{00000000-0000-0000-0000-000000000000}"/>
          </ac:spMkLst>
        </pc:spChg>
        <pc:spChg chg="mod topLvl">
          <ac:chgData name="Yusri Al-Sanaani" userId="17efabd0-9738-43ca-b54e-b33b08e2a3d4" providerId="ADAL" clId="{9EBD4E42-45BC-4B50-9762-2E7357575B8A}" dt="2022-01-25T19:37:10.827" v="1596" actId="164"/>
          <ac:spMkLst>
            <pc:docMk/>
            <pc:sldMk cId="0" sldId="269"/>
            <ac:spMk id="1699" creationId="{00000000-0000-0000-0000-000000000000}"/>
          </ac:spMkLst>
        </pc:spChg>
        <pc:spChg chg="mod topLvl">
          <ac:chgData name="Yusri Al-Sanaani" userId="17efabd0-9738-43ca-b54e-b33b08e2a3d4" providerId="ADAL" clId="{9EBD4E42-45BC-4B50-9762-2E7357575B8A}" dt="2022-01-25T19:37:10.827" v="1596" actId="164"/>
          <ac:spMkLst>
            <pc:docMk/>
            <pc:sldMk cId="0" sldId="269"/>
            <ac:spMk id="1700" creationId="{00000000-0000-0000-0000-000000000000}"/>
          </ac:spMkLst>
        </pc:spChg>
        <pc:spChg chg="add del mod">
          <ac:chgData name="Yusri Al-Sanaani" userId="17efabd0-9738-43ca-b54e-b33b08e2a3d4" providerId="ADAL" clId="{9EBD4E42-45BC-4B50-9762-2E7357575B8A}" dt="2022-01-25T01:15:44.325" v="899" actId="478"/>
          <ac:spMkLst>
            <pc:docMk/>
            <pc:sldMk cId="0" sldId="269"/>
            <ac:spMk id="1701" creationId="{00000000-0000-0000-0000-000000000000}"/>
          </ac:spMkLst>
        </pc:spChg>
        <pc:spChg chg="mod topLvl">
          <ac:chgData name="Yusri Al-Sanaani" userId="17efabd0-9738-43ca-b54e-b33b08e2a3d4" providerId="ADAL" clId="{9EBD4E42-45BC-4B50-9762-2E7357575B8A}" dt="2022-01-25T19:37:10.827" v="1596" actId="164"/>
          <ac:spMkLst>
            <pc:docMk/>
            <pc:sldMk cId="0" sldId="269"/>
            <ac:spMk id="1702" creationId="{00000000-0000-0000-0000-000000000000}"/>
          </ac:spMkLst>
        </pc:spChg>
        <pc:spChg chg="del mod">
          <ac:chgData name="Yusri Al-Sanaani" userId="17efabd0-9738-43ca-b54e-b33b08e2a3d4" providerId="ADAL" clId="{9EBD4E42-45BC-4B50-9762-2E7357575B8A}" dt="2022-01-25T01:27:33.032" v="1166" actId="478"/>
          <ac:spMkLst>
            <pc:docMk/>
            <pc:sldMk cId="0" sldId="269"/>
            <ac:spMk id="1703" creationId="{00000000-0000-0000-0000-000000000000}"/>
          </ac:spMkLst>
        </pc:spChg>
        <pc:spChg chg="mod topLvl">
          <ac:chgData name="Yusri Al-Sanaani" userId="17efabd0-9738-43ca-b54e-b33b08e2a3d4" providerId="ADAL" clId="{9EBD4E42-45BC-4B50-9762-2E7357575B8A}" dt="2022-01-25T19:37:10.827" v="1596" actId="164"/>
          <ac:spMkLst>
            <pc:docMk/>
            <pc:sldMk cId="0" sldId="269"/>
            <ac:spMk id="1704" creationId="{00000000-0000-0000-0000-000000000000}"/>
          </ac:spMkLst>
        </pc:spChg>
        <pc:spChg chg="del mod">
          <ac:chgData name="Yusri Al-Sanaani" userId="17efabd0-9738-43ca-b54e-b33b08e2a3d4" providerId="ADAL" clId="{9EBD4E42-45BC-4B50-9762-2E7357575B8A}" dt="2022-01-25T01:27:30.464" v="1165" actId="478"/>
          <ac:spMkLst>
            <pc:docMk/>
            <pc:sldMk cId="0" sldId="269"/>
            <ac:spMk id="1705" creationId="{00000000-0000-0000-0000-000000000000}"/>
          </ac:spMkLst>
        </pc:spChg>
        <pc:spChg chg="del mod">
          <ac:chgData name="Yusri Al-Sanaani" userId="17efabd0-9738-43ca-b54e-b33b08e2a3d4" providerId="ADAL" clId="{9EBD4E42-45BC-4B50-9762-2E7357575B8A}" dt="2022-01-25T01:16:47.596" v="923" actId="478"/>
          <ac:spMkLst>
            <pc:docMk/>
            <pc:sldMk cId="0" sldId="269"/>
            <ac:spMk id="1706" creationId="{00000000-0000-0000-0000-000000000000}"/>
          </ac:spMkLst>
        </pc:spChg>
        <pc:spChg chg="del mod">
          <ac:chgData name="Yusri Al-Sanaani" userId="17efabd0-9738-43ca-b54e-b33b08e2a3d4" providerId="ADAL" clId="{9EBD4E42-45BC-4B50-9762-2E7357575B8A}" dt="2022-01-25T01:16:50.388" v="924" actId="478"/>
          <ac:spMkLst>
            <pc:docMk/>
            <pc:sldMk cId="0" sldId="269"/>
            <ac:spMk id="1707" creationId="{00000000-0000-0000-0000-000000000000}"/>
          </ac:spMkLst>
        </pc:spChg>
        <pc:spChg chg="del mod">
          <ac:chgData name="Yusri Al-Sanaani" userId="17efabd0-9738-43ca-b54e-b33b08e2a3d4" providerId="ADAL" clId="{9EBD4E42-45BC-4B50-9762-2E7357575B8A}" dt="2022-01-25T01:25:42.960" v="1033" actId="478"/>
          <ac:spMkLst>
            <pc:docMk/>
            <pc:sldMk cId="0" sldId="269"/>
            <ac:spMk id="1708" creationId="{00000000-0000-0000-0000-000000000000}"/>
          </ac:spMkLst>
        </pc:spChg>
        <pc:spChg chg="del mod">
          <ac:chgData name="Yusri Al-Sanaani" userId="17efabd0-9738-43ca-b54e-b33b08e2a3d4" providerId="ADAL" clId="{9EBD4E42-45BC-4B50-9762-2E7357575B8A}" dt="2022-01-25T01:25:38.760" v="1030" actId="478"/>
          <ac:spMkLst>
            <pc:docMk/>
            <pc:sldMk cId="0" sldId="269"/>
            <ac:spMk id="1709" creationId="{00000000-0000-0000-0000-000000000000}"/>
          </ac:spMkLst>
        </pc:spChg>
        <pc:spChg chg="del mod">
          <ac:chgData name="Yusri Al-Sanaani" userId="17efabd0-9738-43ca-b54e-b33b08e2a3d4" providerId="ADAL" clId="{9EBD4E42-45BC-4B50-9762-2E7357575B8A}" dt="2022-01-25T01:25:48.281" v="1036" actId="478"/>
          <ac:spMkLst>
            <pc:docMk/>
            <pc:sldMk cId="0" sldId="269"/>
            <ac:spMk id="1710" creationId="{00000000-0000-0000-0000-000000000000}"/>
          </ac:spMkLst>
        </pc:spChg>
        <pc:spChg chg="del mod">
          <ac:chgData name="Yusri Al-Sanaani" userId="17efabd0-9738-43ca-b54e-b33b08e2a3d4" providerId="ADAL" clId="{9EBD4E42-45BC-4B50-9762-2E7357575B8A}" dt="2022-01-25T01:25:56.617" v="1042" actId="478"/>
          <ac:spMkLst>
            <pc:docMk/>
            <pc:sldMk cId="0" sldId="269"/>
            <ac:spMk id="1711" creationId="{00000000-0000-0000-0000-000000000000}"/>
          </ac:spMkLst>
        </pc:spChg>
        <pc:spChg chg="add del mod">
          <ac:chgData name="Yusri Al-Sanaani" userId="17efabd0-9738-43ca-b54e-b33b08e2a3d4" providerId="ADAL" clId="{9EBD4E42-45BC-4B50-9762-2E7357575B8A}" dt="2022-01-25T01:28:22.409" v="1180" actId="478"/>
          <ac:spMkLst>
            <pc:docMk/>
            <pc:sldMk cId="0" sldId="269"/>
            <ac:spMk id="1712" creationId="{00000000-0000-0000-0000-000000000000}"/>
          </ac:spMkLst>
        </pc:spChg>
        <pc:spChg chg="del mod">
          <ac:chgData name="Yusri Al-Sanaani" userId="17efabd0-9738-43ca-b54e-b33b08e2a3d4" providerId="ADAL" clId="{9EBD4E42-45BC-4B50-9762-2E7357575B8A}" dt="2022-01-25T00:52:05.839" v="610" actId="478"/>
          <ac:spMkLst>
            <pc:docMk/>
            <pc:sldMk cId="0" sldId="269"/>
            <ac:spMk id="1713" creationId="{00000000-0000-0000-0000-000000000000}"/>
          </ac:spMkLst>
        </pc:spChg>
        <pc:spChg chg="del mod">
          <ac:chgData name="Yusri Al-Sanaani" userId="17efabd0-9738-43ca-b54e-b33b08e2a3d4" providerId="ADAL" clId="{9EBD4E42-45BC-4B50-9762-2E7357575B8A}" dt="2022-01-25T01:16:39.189" v="922" actId="478"/>
          <ac:spMkLst>
            <pc:docMk/>
            <pc:sldMk cId="0" sldId="269"/>
            <ac:spMk id="1714" creationId="{00000000-0000-0000-0000-000000000000}"/>
          </ac:spMkLst>
        </pc:spChg>
        <pc:spChg chg="del mod">
          <ac:chgData name="Yusri Al-Sanaani" userId="17efabd0-9738-43ca-b54e-b33b08e2a3d4" providerId="ADAL" clId="{9EBD4E42-45BC-4B50-9762-2E7357575B8A}" dt="2022-01-25T01:16:35.053" v="921" actId="478"/>
          <ac:spMkLst>
            <pc:docMk/>
            <pc:sldMk cId="0" sldId="269"/>
            <ac:spMk id="1715" creationId="{00000000-0000-0000-0000-000000000000}"/>
          </ac:spMkLst>
        </pc:spChg>
        <pc:spChg chg="add del mod topLvl">
          <ac:chgData name="Yusri Al-Sanaani" userId="17efabd0-9738-43ca-b54e-b33b08e2a3d4" providerId="ADAL" clId="{9EBD4E42-45BC-4B50-9762-2E7357575B8A}" dt="2022-01-25T19:37:10.827" v="1596" actId="164"/>
          <ac:spMkLst>
            <pc:docMk/>
            <pc:sldMk cId="0" sldId="269"/>
            <ac:spMk id="1716" creationId="{00000000-0000-0000-0000-000000000000}"/>
          </ac:spMkLst>
        </pc:spChg>
        <pc:spChg chg="del mod">
          <ac:chgData name="Yusri Al-Sanaani" userId="17efabd0-9738-43ca-b54e-b33b08e2a3d4" providerId="ADAL" clId="{9EBD4E42-45BC-4B50-9762-2E7357575B8A}" dt="2022-01-25T01:16:13.989" v="901" actId="478"/>
          <ac:spMkLst>
            <pc:docMk/>
            <pc:sldMk cId="0" sldId="269"/>
            <ac:spMk id="1717" creationId="{00000000-0000-0000-0000-000000000000}"/>
          </ac:spMkLst>
        </pc:spChg>
        <pc:spChg chg="del mod">
          <ac:chgData name="Yusri Al-Sanaani" userId="17efabd0-9738-43ca-b54e-b33b08e2a3d4" providerId="ADAL" clId="{9EBD4E42-45BC-4B50-9762-2E7357575B8A}" dt="2022-01-25T01:25:46.729" v="1035" actId="478"/>
          <ac:spMkLst>
            <pc:docMk/>
            <pc:sldMk cId="0" sldId="269"/>
            <ac:spMk id="1718" creationId="{00000000-0000-0000-0000-000000000000}"/>
          </ac:spMkLst>
        </pc:spChg>
        <pc:spChg chg="del mod">
          <ac:chgData name="Yusri Al-Sanaani" userId="17efabd0-9738-43ca-b54e-b33b08e2a3d4" providerId="ADAL" clId="{9EBD4E42-45BC-4B50-9762-2E7357575B8A}" dt="2022-01-25T01:25:51.922" v="1039" actId="478"/>
          <ac:spMkLst>
            <pc:docMk/>
            <pc:sldMk cId="0" sldId="269"/>
            <ac:spMk id="1719" creationId="{00000000-0000-0000-0000-000000000000}"/>
          </ac:spMkLst>
        </pc:spChg>
        <pc:spChg chg="del mod">
          <ac:chgData name="Yusri Al-Sanaani" userId="17efabd0-9738-43ca-b54e-b33b08e2a3d4" providerId="ADAL" clId="{9EBD4E42-45BC-4B50-9762-2E7357575B8A}" dt="2022-01-25T01:25:44.905" v="1034" actId="478"/>
          <ac:spMkLst>
            <pc:docMk/>
            <pc:sldMk cId="0" sldId="269"/>
            <ac:spMk id="1720" creationId="{00000000-0000-0000-0000-000000000000}"/>
          </ac:spMkLst>
        </pc:spChg>
        <pc:spChg chg="del mod">
          <ac:chgData name="Yusri Al-Sanaani" userId="17efabd0-9738-43ca-b54e-b33b08e2a3d4" providerId="ADAL" clId="{9EBD4E42-45BC-4B50-9762-2E7357575B8A}" dt="2022-01-25T01:25:41.233" v="1032" actId="478"/>
          <ac:spMkLst>
            <pc:docMk/>
            <pc:sldMk cId="0" sldId="269"/>
            <ac:spMk id="1721" creationId="{00000000-0000-0000-0000-000000000000}"/>
          </ac:spMkLst>
        </pc:spChg>
        <pc:grpChg chg="add del mod">
          <ac:chgData name="Yusri Al-Sanaani" userId="17efabd0-9738-43ca-b54e-b33b08e2a3d4" providerId="ADAL" clId="{9EBD4E42-45BC-4B50-9762-2E7357575B8A}" dt="2022-01-25T01:38:38.440" v="1331" actId="165"/>
          <ac:grpSpMkLst>
            <pc:docMk/>
            <pc:sldMk cId="0" sldId="269"/>
            <ac:grpSpMk id="2" creationId="{9CD2F694-AB85-4E1E-AF29-0108D3FA56C8}"/>
          </ac:grpSpMkLst>
        </pc:grpChg>
        <pc:grpChg chg="add del mod">
          <ac:chgData name="Yusri Al-Sanaani" userId="17efabd0-9738-43ca-b54e-b33b08e2a3d4" providerId="ADAL" clId="{9EBD4E42-45BC-4B50-9762-2E7357575B8A}" dt="2022-01-25T01:22:54.560" v="998" actId="21"/>
          <ac:grpSpMkLst>
            <pc:docMk/>
            <pc:sldMk cId="0" sldId="269"/>
            <ac:grpSpMk id="4" creationId="{C80FDEEC-0451-47B7-BCB3-2E57F2D959FF}"/>
          </ac:grpSpMkLst>
        </pc:grpChg>
        <pc:grpChg chg="add del mod">
          <ac:chgData name="Yusri Al-Sanaani" userId="17efabd0-9738-43ca-b54e-b33b08e2a3d4" providerId="ADAL" clId="{9EBD4E42-45BC-4B50-9762-2E7357575B8A}" dt="2022-01-25T01:38:38.440" v="1331" actId="165"/>
          <ac:grpSpMkLst>
            <pc:docMk/>
            <pc:sldMk cId="0" sldId="269"/>
            <ac:grpSpMk id="5" creationId="{31A52C2D-DDFA-4E21-8AB8-96E455303754}"/>
          </ac:grpSpMkLst>
        </pc:grpChg>
        <pc:grpChg chg="add del mod">
          <ac:chgData name="Yusri Al-Sanaani" userId="17efabd0-9738-43ca-b54e-b33b08e2a3d4" providerId="ADAL" clId="{9EBD4E42-45BC-4B50-9762-2E7357575B8A}" dt="2022-01-25T01:38:38.440" v="1331" actId="165"/>
          <ac:grpSpMkLst>
            <pc:docMk/>
            <pc:sldMk cId="0" sldId="269"/>
            <ac:grpSpMk id="6" creationId="{66EE0A1A-0EF9-4C1B-94B9-183C6F3046E3}"/>
          </ac:grpSpMkLst>
        </pc:grpChg>
        <pc:grpChg chg="add del mod">
          <ac:chgData name="Yusri Al-Sanaani" userId="17efabd0-9738-43ca-b54e-b33b08e2a3d4" providerId="ADAL" clId="{9EBD4E42-45BC-4B50-9762-2E7357575B8A}" dt="2022-01-25T19:32:44.117" v="1419" actId="165"/>
          <ac:grpSpMkLst>
            <pc:docMk/>
            <pc:sldMk cId="0" sldId="269"/>
            <ac:grpSpMk id="7" creationId="{2A0182B5-4A33-4E96-B7EB-D07879DBCCB7}"/>
          </ac:grpSpMkLst>
        </pc:grpChg>
        <pc:grpChg chg="add mod">
          <ac:chgData name="Yusri Al-Sanaani" userId="17efabd0-9738-43ca-b54e-b33b08e2a3d4" providerId="ADAL" clId="{9EBD4E42-45BC-4B50-9762-2E7357575B8A}" dt="2022-01-25T19:33:16.684" v="1435" actId="338"/>
          <ac:grpSpMkLst>
            <pc:docMk/>
            <pc:sldMk cId="0" sldId="269"/>
            <ac:grpSpMk id="8" creationId="{85831AC8-3A36-4410-A8F6-64A763FA6939}"/>
          </ac:grpSpMkLst>
        </pc:grpChg>
        <pc:grpChg chg="add mod">
          <ac:chgData name="Yusri Al-Sanaani" userId="17efabd0-9738-43ca-b54e-b33b08e2a3d4" providerId="ADAL" clId="{9EBD4E42-45BC-4B50-9762-2E7357575B8A}" dt="2022-01-25T19:37:10.827" v="1596" actId="164"/>
          <ac:grpSpMkLst>
            <pc:docMk/>
            <pc:sldMk cId="0" sldId="269"/>
            <ac:grpSpMk id="9" creationId="{282F5B2F-5F91-4882-8009-3D165897BF60}"/>
          </ac:grpSpMkLst>
        </pc:grpChg>
        <pc:grpChg chg="add mod">
          <ac:chgData name="Yusri Al-Sanaani" userId="17efabd0-9738-43ca-b54e-b33b08e2a3d4" providerId="ADAL" clId="{9EBD4E42-45BC-4B50-9762-2E7357575B8A}" dt="2022-01-25T19:36:51.562" v="1592" actId="164"/>
          <ac:grpSpMkLst>
            <pc:docMk/>
            <pc:sldMk cId="0" sldId="269"/>
            <ac:grpSpMk id="10" creationId="{3C050360-FEF2-4995-A173-F09290B2AF41}"/>
          </ac:grpSpMkLst>
        </pc:grpChg>
        <pc:grpChg chg="add mod">
          <ac:chgData name="Yusri Al-Sanaani" userId="17efabd0-9738-43ca-b54e-b33b08e2a3d4" providerId="ADAL" clId="{9EBD4E42-45BC-4B50-9762-2E7357575B8A}" dt="2022-01-25T19:37:10.827" v="1596" actId="164"/>
          <ac:grpSpMkLst>
            <pc:docMk/>
            <pc:sldMk cId="0" sldId="269"/>
            <ac:grpSpMk id="11" creationId="{E58864DB-26E5-4998-BBD8-1D483AC90C2A}"/>
          </ac:grpSpMkLst>
        </pc:grpChg>
        <pc:grpChg chg="add del mod">
          <ac:chgData name="Yusri Al-Sanaani" userId="17efabd0-9738-43ca-b54e-b33b08e2a3d4" providerId="ADAL" clId="{9EBD4E42-45BC-4B50-9762-2E7357575B8A}" dt="2022-01-25T01:14:58.804" v="890" actId="21"/>
          <ac:grpSpMkLst>
            <pc:docMk/>
            <pc:sldMk cId="0" sldId="269"/>
            <ac:grpSpMk id="33" creationId="{F1AA2FF3-2F63-4AFB-9956-8E75DA72864C}"/>
          </ac:grpSpMkLst>
        </pc:grpChg>
        <pc:grpChg chg="add del mod">
          <ac:chgData name="Yusri Al-Sanaani" userId="17efabd0-9738-43ca-b54e-b33b08e2a3d4" providerId="ADAL" clId="{9EBD4E42-45BC-4B50-9762-2E7357575B8A}" dt="2022-01-25T01:23:17.127" v="1001" actId="165"/>
          <ac:grpSpMkLst>
            <pc:docMk/>
            <pc:sldMk cId="0" sldId="269"/>
            <ac:grpSpMk id="80" creationId="{BA9B2631-582D-4FC3-9FA5-6C3F412622D1}"/>
          </ac:grpSpMkLst>
        </pc:grpChg>
        <pc:grpChg chg="add mod">
          <ac:chgData name="Yusri Al-Sanaani" userId="17efabd0-9738-43ca-b54e-b33b08e2a3d4" providerId="ADAL" clId="{9EBD4E42-45BC-4B50-9762-2E7357575B8A}" dt="2022-01-25T01:15:15.262" v="894" actId="164"/>
          <ac:grpSpMkLst>
            <pc:docMk/>
            <pc:sldMk cId="0" sldId="269"/>
            <ac:grpSpMk id="86" creationId="{9C7C6EBE-A644-4DE3-B0A9-980E9627E074}"/>
          </ac:grpSpMkLst>
        </pc:grpChg>
        <pc:grpChg chg="add del mod">
          <ac:chgData name="Yusri Al-Sanaani" userId="17efabd0-9738-43ca-b54e-b33b08e2a3d4" providerId="ADAL" clId="{9EBD4E42-45BC-4B50-9762-2E7357575B8A}" dt="2022-01-25T01:38:38.440" v="1331" actId="165"/>
          <ac:grpSpMkLst>
            <pc:docMk/>
            <pc:sldMk cId="0" sldId="269"/>
            <ac:grpSpMk id="140" creationId="{5A9E1B0F-A0E5-42CD-9F77-362A40C3D274}"/>
          </ac:grpSpMkLst>
        </pc:grpChg>
        <pc:grpChg chg="del mod topLvl">
          <ac:chgData name="Yusri Al-Sanaani" userId="17efabd0-9738-43ca-b54e-b33b08e2a3d4" providerId="ADAL" clId="{9EBD4E42-45BC-4B50-9762-2E7357575B8A}" dt="2022-01-25T01:38:51.149" v="1332" actId="165"/>
          <ac:grpSpMkLst>
            <pc:docMk/>
            <pc:sldMk cId="0" sldId="269"/>
            <ac:grpSpMk id="142" creationId="{25A023F2-CB39-43CB-85BD-47DC7D934C7E}"/>
          </ac:grpSpMkLst>
        </pc:grpChg>
        <pc:grpChg chg="add del mod">
          <ac:chgData name="Yusri Al-Sanaani" userId="17efabd0-9738-43ca-b54e-b33b08e2a3d4" providerId="ADAL" clId="{9EBD4E42-45BC-4B50-9762-2E7357575B8A}" dt="2022-01-25T01:38:38.440" v="1331" actId="165"/>
          <ac:grpSpMkLst>
            <pc:docMk/>
            <pc:sldMk cId="0" sldId="269"/>
            <ac:grpSpMk id="198" creationId="{6956109C-D926-4FFC-9587-2E3F1410F6F1}"/>
          </ac:grpSpMkLst>
        </pc:grpChg>
        <pc:grpChg chg="add mod">
          <ac:chgData name="Yusri Al-Sanaani" userId="17efabd0-9738-43ca-b54e-b33b08e2a3d4" providerId="ADAL" clId="{9EBD4E42-45BC-4B50-9762-2E7357575B8A}" dt="2022-01-25T19:37:17.641" v="1602" actId="1038"/>
          <ac:grpSpMkLst>
            <pc:docMk/>
            <pc:sldMk cId="0" sldId="269"/>
            <ac:grpSpMk id="204" creationId="{DDF21F0C-FF68-459A-961E-8196A3F9C7ED}"/>
          </ac:grpSpMkLst>
        </pc:grpChg>
        <pc:cxnChg chg="add del mod">
          <ac:chgData name="Yusri Al-Sanaani" userId="17efabd0-9738-43ca-b54e-b33b08e2a3d4" providerId="ADAL" clId="{9EBD4E42-45BC-4B50-9762-2E7357575B8A}" dt="2022-01-26T04:38:27.131" v="2441" actId="21"/>
          <ac:cxnSpMkLst>
            <pc:docMk/>
            <pc:sldMk cId="0" sldId="269"/>
            <ac:cxnSpMk id="255" creationId="{4397B956-35B0-41A7-9036-1F05953BF746}"/>
          </ac:cxnSpMkLst>
        </pc:cxnChg>
      </pc:sldChg>
      <pc:sldChg chg="delSp modSp add del mod ord">
        <pc:chgData name="Yusri Al-Sanaani" userId="17efabd0-9738-43ca-b54e-b33b08e2a3d4" providerId="ADAL" clId="{9EBD4E42-45BC-4B50-9762-2E7357575B8A}" dt="2022-01-27T19:21:19.527" v="11083" actId="47"/>
        <pc:sldMkLst>
          <pc:docMk/>
          <pc:sldMk cId="2379076756" sldId="270"/>
        </pc:sldMkLst>
        <pc:spChg chg="mod">
          <ac:chgData name="Yusri Al-Sanaani" userId="17efabd0-9738-43ca-b54e-b33b08e2a3d4" providerId="ADAL" clId="{9EBD4E42-45BC-4B50-9762-2E7357575B8A}" dt="2022-01-25T01:06:46.266" v="804" actId="1076"/>
          <ac:spMkLst>
            <pc:docMk/>
            <pc:sldMk cId="2379076756" sldId="270"/>
            <ac:spMk id="1693" creationId="{00000000-0000-0000-0000-000000000000}"/>
          </ac:spMkLst>
        </pc:spChg>
        <pc:spChg chg="mod">
          <ac:chgData name="Yusri Al-Sanaani" userId="17efabd0-9738-43ca-b54e-b33b08e2a3d4" providerId="ADAL" clId="{9EBD4E42-45BC-4B50-9762-2E7357575B8A}" dt="2022-01-25T01:05:47.584" v="775" actId="20577"/>
          <ac:spMkLst>
            <pc:docMk/>
            <pc:sldMk cId="2379076756" sldId="270"/>
            <ac:spMk id="1701" creationId="{00000000-0000-0000-0000-000000000000}"/>
          </ac:spMkLst>
        </pc:spChg>
        <pc:spChg chg="mod">
          <ac:chgData name="Yusri Al-Sanaani" userId="17efabd0-9738-43ca-b54e-b33b08e2a3d4" providerId="ADAL" clId="{9EBD4E42-45BC-4B50-9762-2E7357575B8A}" dt="2022-01-25T01:06:14.182" v="802" actId="14100"/>
          <ac:spMkLst>
            <pc:docMk/>
            <pc:sldMk cId="2379076756" sldId="270"/>
            <ac:spMk id="1712" creationId="{00000000-0000-0000-0000-000000000000}"/>
          </ac:spMkLst>
        </pc:spChg>
        <pc:spChg chg="del">
          <ac:chgData name="Yusri Al-Sanaani" userId="17efabd0-9738-43ca-b54e-b33b08e2a3d4" providerId="ADAL" clId="{9EBD4E42-45BC-4B50-9762-2E7357575B8A}" dt="2022-01-25T01:06:05.705" v="799" actId="478"/>
          <ac:spMkLst>
            <pc:docMk/>
            <pc:sldMk cId="2379076756" sldId="270"/>
            <ac:spMk id="1713" creationId="{00000000-0000-0000-0000-000000000000}"/>
          </ac:spMkLst>
        </pc:spChg>
      </pc:sldChg>
      <pc:sldChg chg="addSp delSp modSp new del mod">
        <pc:chgData name="Yusri Al-Sanaani" userId="17efabd0-9738-43ca-b54e-b33b08e2a3d4" providerId="ADAL" clId="{9EBD4E42-45BC-4B50-9762-2E7357575B8A}" dt="2022-01-26T11:58:10.522" v="5504" actId="47"/>
        <pc:sldMkLst>
          <pc:docMk/>
          <pc:sldMk cId="2384225377" sldId="271"/>
        </pc:sldMkLst>
        <pc:spChg chg="mod">
          <ac:chgData name="Yusri Al-Sanaani" userId="17efabd0-9738-43ca-b54e-b33b08e2a3d4" providerId="ADAL" clId="{9EBD4E42-45BC-4B50-9762-2E7357575B8A}" dt="2022-01-25T00:57:23.467" v="652" actId="20577"/>
          <ac:spMkLst>
            <pc:docMk/>
            <pc:sldMk cId="2384225377" sldId="271"/>
            <ac:spMk id="2" creationId="{81CC9663-BE7E-4C87-A7E3-9A0C3AB1BB7C}"/>
          </ac:spMkLst>
        </pc:spChg>
        <pc:spChg chg="del">
          <ac:chgData name="Yusri Al-Sanaani" userId="17efabd0-9738-43ca-b54e-b33b08e2a3d4" providerId="ADAL" clId="{9EBD4E42-45BC-4B50-9762-2E7357575B8A}" dt="2022-01-25T00:56:47.754" v="642" actId="478"/>
          <ac:spMkLst>
            <pc:docMk/>
            <pc:sldMk cId="2384225377" sldId="271"/>
            <ac:spMk id="3" creationId="{E0D4EB7F-D815-40BA-ABA1-6CA264D3F819}"/>
          </ac:spMkLst>
        </pc:spChg>
        <pc:spChg chg="mod">
          <ac:chgData name="Yusri Al-Sanaani" userId="17efabd0-9738-43ca-b54e-b33b08e2a3d4" providerId="ADAL" clId="{9EBD4E42-45BC-4B50-9762-2E7357575B8A}" dt="2022-01-25T00:56:49.835" v="643"/>
          <ac:spMkLst>
            <pc:docMk/>
            <pc:sldMk cId="2384225377" sldId="271"/>
            <ac:spMk id="6" creationId="{DAB80019-B7A1-45CB-AF23-C8AD799F793F}"/>
          </ac:spMkLst>
        </pc:spChg>
        <pc:spChg chg="mod">
          <ac:chgData name="Yusri Al-Sanaani" userId="17efabd0-9738-43ca-b54e-b33b08e2a3d4" providerId="ADAL" clId="{9EBD4E42-45BC-4B50-9762-2E7357575B8A}" dt="2022-01-25T00:56:49.835" v="643"/>
          <ac:spMkLst>
            <pc:docMk/>
            <pc:sldMk cId="2384225377" sldId="271"/>
            <ac:spMk id="7" creationId="{2E4DDABA-D86B-4EE3-8583-208F60DDB500}"/>
          </ac:spMkLst>
        </pc:spChg>
        <pc:spChg chg="mod">
          <ac:chgData name="Yusri Al-Sanaani" userId="17efabd0-9738-43ca-b54e-b33b08e2a3d4" providerId="ADAL" clId="{9EBD4E42-45BC-4B50-9762-2E7357575B8A}" dt="2022-01-25T00:56:49.835" v="643"/>
          <ac:spMkLst>
            <pc:docMk/>
            <pc:sldMk cId="2384225377" sldId="271"/>
            <ac:spMk id="8" creationId="{FAC231AB-B82F-414C-A29B-BE54B2CC375E}"/>
          </ac:spMkLst>
        </pc:spChg>
        <pc:spChg chg="mod">
          <ac:chgData name="Yusri Al-Sanaani" userId="17efabd0-9738-43ca-b54e-b33b08e2a3d4" providerId="ADAL" clId="{9EBD4E42-45BC-4B50-9762-2E7357575B8A}" dt="2022-01-25T00:56:49.835" v="643"/>
          <ac:spMkLst>
            <pc:docMk/>
            <pc:sldMk cId="2384225377" sldId="271"/>
            <ac:spMk id="10" creationId="{477C57E5-D6A7-46A1-98A5-CBA58D9DEDDE}"/>
          </ac:spMkLst>
        </pc:spChg>
        <pc:spChg chg="mod">
          <ac:chgData name="Yusri Al-Sanaani" userId="17efabd0-9738-43ca-b54e-b33b08e2a3d4" providerId="ADAL" clId="{9EBD4E42-45BC-4B50-9762-2E7357575B8A}" dt="2022-01-25T00:56:49.835" v="643"/>
          <ac:spMkLst>
            <pc:docMk/>
            <pc:sldMk cId="2384225377" sldId="271"/>
            <ac:spMk id="11" creationId="{16614DC5-565A-404A-83C6-B05119C7FA26}"/>
          </ac:spMkLst>
        </pc:spChg>
        <pc:spChg chg="mod">
          <ac:chgData name="Yusri Al-Sanaani" userId="17efabd0-9738-43ca-b54e-b33b08e2a3d4" providerId="ADAL" clId="{9EBD4E42-45BC-4B50-9762-2E7357575B8A}" dt="2022-01-25T00:56:49.835" v="643"/>
          <ac:spMkLst>
            <pc:docMk/>
            <pc:sldMk cId="2384225377" sldId="271"/>
            <ac:spMk id="12" creationId="{93A28657-B48A-4C2E-A127-638791AF4834}"/>
          </ac:spMkLst>
        </pc:spChg>
        <pc:spChg chg="mod">
          <ac:chgData name="Yusri Al-Sanaani" userId="17efabd0-9738-43ca-b54e-b33b08e2a3d4" providerId="ADAL" clId="{9EBD4E42-45BC-4B50-9762-2E7357575B8A}" dt="2022-01-25T00:56:49.835" v="643"/>
          <ac:spMkLst>
            <pc:docMk/>
            <pc:sldMk cId="2384225377" sldId="271"/>
            <ac:spMk id="13" creationId="{0897307A-1332-48E0-BDBE-936D0E199DC1}"/>
          </ac:spMkLst>
        </pc:spChg>
        <pc:spChg chg="mod">
          <ac:chgData name="Yusri Al-Sanaani" userId="17efabd0-9738-43ca-b54e-b33b08e2a3d4" providerId="ADAL" clId="{9EBD4E42-45BC-4B50-9762-2E7357575B8A}" dt="2022-01-25T00:56:49.835" v="643"/>
          <ac:spMkLst>
            <pc:docMk/>
            <pc:sldMk cId="2384225377" sldId="271"/>
            <ac:spMk id="14" creationId="{B82530F7-05B9-452D-B770-0594AD474ECB}"/>
          </ac:spMkLst>
        </pc:spChg>
        <pc:spChg chg="mod">
          <ac:chgData name="Yusri Al-Sanaani" userId="17efabd0-9738-43ca-b54e-b33b08e2a3d4" providerId="ADAL" clId="{9EBD4E42-45BC-4B50-9762-2E7357575B8A}" dt="2022-01-25T00:56:49.835" v="643"/>
          <ac:spMkLst>
            <pc:docMk/>
            <pc:sldMk cId="2384225377" sldId="271"/>
            <ac:spMk id="15" creationId="{B50CF4E5-2761-4505-AB26-DF47BD0C1259}"/>
          </ac:spMkLst>
        </pc:spChg>
        <pc:spChg chg="mod">
          <ac:chgData name="Yusri Al-Sanaani" userId="17efabd0-9738-43ca-b54e-b33b08e2a3d4" providerId="ADAL" clId="{9EBD4E42-45BC-4B50-9762-2E7357575B8A}" dt="2022-01-25T00:56:49.835" v="643"/>
          <ac:spMkLst>
            <pc:docMk/>
            <pc:sldMk cId="2384225377" sldId="271"/>
            <ac:spMk id="17" creationId="{ADB3AA24-2022-43F2-8F53-D8BD5590ED00}"/>
          </ac:spMkLst>
        </pc:spChg>
        <pc:spChg chg="mod">
          <ac:chgData name="Yusri Al-Sanaani" userId="17efabd0-9738-43ca-b54e-b33b08e2a3d4" providerId="ADAL" clId="{9EBD4E42-45BC-4B50-9762-2E7357575B8A}" dt="2022-01-25T00:56:49.835" v="643"/>
          <ac:spMkLst>
            <pc:docMk/>
            <pc:sldMk cId="2384225377" sldId="271"/>
            <ac:spMk id="18" creationId="{5C7F064B-6EC6-491E-92A0-6F5A39E20944}"/>
          </ac:spMkLst>
        </pc:spChg>
        <pc:spChg chg="mod">
          <ac:chgData name="Yusri Al-Sanaani" userId="17efabd0-9738-43ca-b54e-b33b08e2a3d4" providerId="ADAL" clId="{9EBD4E42-45BC-4B50-9762-2E7357575B8A}" dt="2022-01-25T00:56:49.835" v="643"/>
          <ac:spMkLst>
            <pc:docMk/>
            <pc:sldMk cId="2384225377" sldId="271"/>
            <ac:spMk id="19" creationId="{1DA7363D-15E0-4DE2-95AE-F9B81D7CEF48}"/>
          </ac:spMkLst>
        </pc:spChg>
        <pc:spChg chg="mod">
          <ac:chgData name="Yusri Al-Sanaani" userId="17efabd0-9738-43ca-b54e-b33b08e2a3d4" providerId="ADAL" clId="{9EBD4E42-45BC-4B50-9762-2E7357575B8A}" dt="2022-01-25T00:56:49.835" v="643"/>
          <ac:spMkLst>
            <pc:docMk/>
            <pc:sldMk cId="2384225377" sldId="271"/>
            <ac:spMk id="21" creationId="{ECF7732B-C9A5-4E2C-97E5-C56F78D2FAEB}"/>
          </ac:spMkLst>
        </pc:spChg>
        <pc:spChg chg="mod">
          <ac:chgData name="Yusri Al-Sanaani" userId="17efabd0-9738-43ca-b54e-b33b08e2a3d4" providerId="ADAL" clId="{9EBD4E42-45BC-4B50-9762-2E7357575B8A}" dt="2022-01-25T00:56:49.835" v="643"/>
          <ac:spMkLst>
            <pc:docMk/>
            <pc:sldMk cId="2384225377" sldId="271"/>
            <ac:spMk id="22" creationId="{A099525B-8A30-48DE-B1E4-6458B4331155}"/>
          </ac:spMkLst>
        </pc:spChg>
        <pc:spChg chg="mod">
          <ac:chgData name="Yusri Al-Sanaani" userId="17efabd0-9738-43ca-b54e-b33b08e2a3d4" providerId="ADAL" clId="{9EBD4E42-45BC-4B50-9762-2E7357575B8A}" dt="2022-01-25T00:56:49.835" v="643"/>
          <ac:spMkLst>
            <pc:docMk/>
            <pc:sldMk cId="2384225377" sldId="271"/>
            <ac:spMk id="23" creationId="{884562B8-A7C0-4D0E-85A1-A466D4FAECA2}"/>
          </ac:spMkLst>
        </pc:spChg>
        <pc:spChg chg="mod">
          <ac:chgData name="Yusri Al-Sanaani" userId="17efabd0-9738-43ca-b54e-b33b08e2a3d4" providerId="ADAL" clId="{9EBD4E42-45BC-4B50-9762-2E7357575B8A}" dt="2022-01-25T00:56:49.835" v="643"/>
          <ac:spMkLst>
            <pc:docMk/>
            <pc:sldMk cId="2384225377" sldId="271"/>
            <ac:spMk id="24" creationId="{25E56F76-1608-4AFC-B9B5-E94E0ABAA173}"/>
          </ac:spMkLst>
        </pc:spChg>
        <pc:spChg chg="mod">
          <ac:chgData name="Yusri Al-Sanaani" userId="17efabd0-9738-43ca-b54e-b33b08e2a3d4" providerId="ADAL" clId="{9EBD4E42-45BC-4B50-9762-2E7357575B8A}" dt="2022-01-25T00:56:49.835" v="643"/>
          <ac:spMkLst>
            <pc:docMk/>
            <pc:sldMk cId="2384225377" sldId="271"/>
            <ac:spMk id="25" creationId="{0BD8D5F1-55F6-487B-9BD5-FEAC00AC1769}"/>
          </ac:spMkLst>
        </pc:spChg>
        <pc:spChg chg="mod">
          <ac:chgData name="Yusri Al-Sanaani" userId="17efabd0-9738-43ca-b54e-b33b08e2a3d4" providerId="ADAL" clId="{9EBD4E42-45BC-4B50-9762-2E7357575B8A}" dt="2022-01-25T00:56:49.835" v="643"/>
          <ac:spMkLst>
            <pc:docMk/>
            <pc:sldMk cId="2384225377" sldId="271"/>
            <ac:spMk id="27" creationId="{92F0E06E-79AD-4AAE-8823-EF5C86DC3323}"/>
          </ac:spMkLst>
        </pc:spChg>
        <pc:spChg chg="mod">
          <ac:chgData name="Yusri Al-Sanaani" userId="17efabd0-9738-43ca-b54e-b33b08e2a3d4" providerId="ADAL" clId="{9EBD4E42-45BC-4B50-9762-2E7357575B8A}" dt="2022-01-25T00:56:49.835" v="643"/>
          <ac:spMkLst>
            <pc:docMk/>
            <pc:sldMk cId="2384225377" sldId="271"/>
            <ac:spMk id="28" creationId="{C3C4EA8D-FB62-472A-8C63-870D55F58E8B}"/>
          </ac:spMkLst>
        </pc:spChg>
        <pc:spChg chg="mod">
          <ac:chgData name="Yusri Al-Sanaani" userId="17efabd0-9738-43ca-b54e-b33b08e2a3d4" providerId="ADAL" clId="{9EBD4E42-45BC-4B50-9762-2E7357575B8A}" dt="2022-01-25T00:56:49.835" v="643"/>
          <ac:spMkLst>
            <pc:docMk/>
            <pc:sldMk cId="2384225377" sldId="271"/>
            <ac:spMk id="29" creationId="{E7F7015E-2AAB-4DCE-B47F-096413C8E10C}"/>
          </ac:spMkLst>
        </pc:spChg>
        <pc:spChg chg="mod">
          <ac:chgData name="Yusri Al-Sanaani" userId="17efabd0-9738-43ca-b54e-b33b08e2a3d4" providerId="ADAL" clId="{9EBD4E42-45BC-4B50-9762-2E7357575B8A}" dt="2022-01-25T00:56:49.835" v="643"/>
          <ac:spMkLst>
            <pc:docMk/>
            <pc:sldMk cId="2384225377" sldId="271"/>
            <ac:spMk id="31" creationId="{2F9C9A40-A9AD-4CF9-92FE-7F87C83A8884}"/>
          </ac:spMkLst>
        </pc:spChg>
        <pc:spChg chg="mod">
          <ac:chgData name="Yusri Al-Sanaani" userId="17efabd0-9738-43ca-b54e-b33b08e2a3d4" providerId="ADAL" clId="{9EBD4E42-45BC-4B50-9762-2E7357575B8A}" dt="2022-01-25T00:56:49.835" v="643"/>
          <ac:spMkLst>
            <pc:docMk/>
            <pc:sldMk cId="2384225377" sldId="271"/>
            <ac:spMk id="32" creationId="{397FF02E-368A-48D0-AFA3-592EDC6887D9}"/>
          </ac:spMkLst>
        </pc:spChg>
        <pc:spChg chg="mod">
          <ac:chgData name="Yusri Al-Sanaani" userId="17efabd0-9738-43ca-b54e-b33b08e2a3d4" providerId="ADAL" clId="{9EBD4E42-45BC-4B50-9762-2E7357575B8A}" dt="2022-01-25T00:56:49.835" v="643"/>
          <ac:spMkLst>
            <pc:docMk/>
            <pc:sldMk cId="2384225377" sldId="271"/>
            <ac:spMk id="33" creationId="{A6DCA187-102A-4F7E-854F-C75F25CA65DA}"/>
          </ac:spMkLst>
        </pc:spChg>
        <pc:spChg chg="mod">
          <ac:chgData name="Yusri Al-Sanaani" userId="17efabd0-9738-43ca-b54e-b33b08e2a3d4" providerId="ADAL" clId="{9EBD4E42-45BC-4B50-9762-2E7357575B8A}" dt="2022-01-25T00:56:49.835" v="643"/>
          <ac:spMkLst>
            <pc:docMk/>
            <pc:sldMk cId="2384225377" sldId="271"/>
            <ac:spMk id="34" creationId="{43D9AEEE-9C2C-4852-B68B-13A96A374162}"/>
          </ac:spMkLst>
        </pc:spChg>
        <pc:spChg chg="mod">
          <ac:chgData name="Yusri Al-Sanaani" userId="17efabd0-9738-43ca-b54e-b33b08e2a3d4" providerId="ADAL" clId="{9EBD4E42-45BC-4B50-9762-2E7357575B8A}" dt="2022-01-25T00:56:49.835" v="643"/>
          <ac:spMkLst>
            <pc:docMk/>
            <pc:sldMk cId="2384225377" sldId="271"/>
            <ac:spMk id="35" creationId="{4CCC0841-B39D-4DCF-A69D-2A3E1D242D9E}"/>
          </ac:spMkLst>
        </pc:spChg>
        <pc:spChg chg="mod">
          <ac:chgData name="Yusri Al-Sanaani" userId="17efabd0-9738-43ca-b54e-b33b08e2a3d4" providerId="ADAL" clId="{9EBD4E42-45BC-4B50-9762-2E7357575B8A}" dt="2022-01-25T00:56:49.835" v="643"/>
          <ac:spMkLst>
            <pc:docMk/>
            <pc:sldMk cId="2384225377" sldId="271"/>
            <ac:spMk id="36" creationId="{A3491166-4116-47D4-A3EC-78894B7A8C47}"/>
          </ac:spMkLst>
        </pc:spChg>
        <pc:spChg chg="mod">
          <ac:chgData name="Yusri Al-Sanaani" userId="17efabd0-9738-43ca-b54e-b33b08e2a3d4" providerId="ADAL" clId="{9EBD4E42-45BC-4B50-9762-2E7357575B8A}" dt="2022-01-25T00:56:49.835" v="643"/>
          <ac:spMkLst>
            <pc:docMk/>
            <pc:sldMk cId="2384225377" sldId="271"/>
            <ac:spMk id="38" creationId="{F17D95C9-A138-4076-8D84-3B4927831F1A}"/>
          </ac:spMkLst>
        </pc:spChg>
        <pc:spChg chg="mod">
          <ac:chgData name="Yusri Al-Sanaani" userId="17efabd0-9738-43ca-b54e-b33b08e2a3d4" providerId="ADAL" clId="{9EBD4E42-45BC-4B50-9762-2E7357575B8A}" dt="2022-01-25T00:56:49.835" v="643"/>
          <ac:spMkLst>
            <pc:docMk/>
            <pc:sldMk cId="2384225377" sldId="271"/>
            <ac:spMk id="39" creationId="{1D3DABD4-456E-4A4C-897F-7EFA93DE3586}"/>
          </ac:spMkLst>
        </pc:spChg>
        <pc:spChg chg="mod">
          <ac:chgData name="Yusri Al-Sanaani" userId="17efabd0-9738-43ca-b54e-b33b08e2a3d4" providerId="ADAL" clId="{9EBD4E42-45BC-4B50-9762-2E7357575B8A}" dt="2022-01-25T00:56:49.835" v="643"/>
          <ac:spMkLst>
            <pc:docMk/>
            <pc:sldMk cId="2384225377" sldId="271"/>
            <ac:spMk id="40" creationId="{72AC7DA5-BB2E-4D4F-8C67-6E98614574E8}"/>
          </ac:spMkLst>
        </pc:spChg>
        <pc:spChg chg="mod">
          <ac:chgData name="Yusri Al-Sanaani" userId="17efabd0-9738-43ca-b54e-b33b08e2a3d4" providerId="ADAL" clId="{9EBD4E42-45BC-4B50-9762-2E7357575B8A}" dt="2022-01-25T00:56:49.835" v="643"/>
          <ac:spMkLst>
            <pc:docMk/>
            <pc:sldMk cId="2384225377" sldId="271"/>
            <ac:spMk id="42" creationId="{38DC6B50-4E83-4A3E-A6ED-572E05C96B38}"/>
          </ac:spMkLst>
        </pc:spChg>
        <pc:spChg chg="mod">
          <ac:chgData name="Yusri Al-Sanaani" userId="17efabd0-9738-43ca-b54e-b33b08e2a3d4" providerId="ADAL" clId="{9EBD4E42-45BC-4B50-9762-2E7357575B8A}" dt="2022-01-25T00:56:49.835" v="643"/>
          <ac:spMkLst>
            <pc:docMk/>
            <pc:sldMk cId="2384225377" sldId="271"/>
            <ac:spMk id="43" creationId="{01E9B3AC-E05C-4161-BB7F-C3BE799F4766}"/>
          </ac:spMkLst>
        </pc:spChg>
        <pc:spChg chg="mod">
          <ac:chgData name="Yusri Al-Sanaani" userId="17efabd0-9738-43ca-b54e-b33b08e2a3d4" providerId="ADAL" clId="{9EBD4E42-45BC-4B50-9762-2E7357575B8A}" dt="2022-01-25T00:56:49.835" v="643"/>
          <ac:spMkLst>
            <pc:docMk/>
            <pc:sldMk cId="2384225377" sldId="271"/>
            <ac:spMk id="44" creationId="{DCC566CB-5569-4A8F-A579-B4AE86C00072}"/>
          </ac:spMkLst>
        </pc:spChg>
        <pc:spChg chg="mod">
          <ac:chgData name="Yusri Al-Sanaani" userId="17efabd0-9738-43ca-b54e-b33b08e2a3d4" providerId="ADAL" clId="{9EBD4E42-45BC-4B50-9762-2E7357575B8A}" dt="2022-01-25T00:56:49.835" v="643"/>
          <ac:spMkLst>
            <pc:docMk/>
            <pc:sldMk cId="2384225377" sldId="271"/>
            <ac:spMk id="45" creationId="{056F5CF6-C1A4-4F34-81F1-FA935FC15A01}"/>
          </ac:spMkLst>
        </pc:spChg>
        <pc:spChg chg="mod">
          <ac:chgData name="Yusri Al-Sanaani" userId="17efabd0-9738-43ca-b54e-b33b08e2a3d4" providerId="ADAL" clId="{9EBD4E42-45BC-4B50-9762-2E7357575B8A}" dt="2022-01-25T00:56:49.835" v="643"/>
          <ac:spMkLst>
            <pc:docMk/>
            <pc:sldMk cId="2384225377" sldId="271"/>
            <ac:spMk id="47" creationId="{D2F78881-46EB-4C9D-8692-5F36B412F906}"/>
          </ac:spMkLst>
        </pc:spChg>
        <pc:spChg chg="mod">
          <ac:chgData name="Yusri Al-Sanaani" userId="17efabd0-9738-43ca-b54e-b33b08e2a3d4" providerId="ADAL" clId="{9EBD4E42-45BC-4B50-9762-2E7357575B8A}" dt="2022-01-25T00:56:49.835" v="643"/>
          <ac:spMkLst>
            <pc:docMk/>
            <pc:sldMk cId="2384225377" sldId="271"/>
            <ac:spMk id="48" creationId="{7498C5AE-BBD7-4376-A4F9-B6DD60B32E5E}"/>
          </ac:spMkLst>
        </pc:spChg>
        <pc:spChg chg="mod">
          <ac:chgData name="Yusri Al-Sanaani" userId="17efabd0-9738-43ca-b54e-b33b08e2a3d4" providerId="ADAL" clId="{9EBD4E42-45BC-4B50-9762-2E7357575B8A}" dt="2022-01-25T00:56:49.835" v="643"/>
          <ac:spMkLst>
            <pc:docMk/>
            <pc:sldMk cId="2384225377" sldId="271"/>
            <ac:spMk id="49" creationId="{CF10C0E1-C49D-4500-9F3A-6312E2E5B29F}"/>
          </ac:spMkLst>
        </pc:spChg>
        <pc:spChg chg="mod">
          <ac:chgData name="Yusri Al-Sanaani" userId="17efabd0-9738-43ca-b54e-b33b08e2a3d4" providerId="ADAL" clId="{9EBD4E42-45BC-4B50-9762-2E7357575B8A}" dt="2022-01-25T00:56:49.835" v="643"/>
          <ac:spMkLst>
            <pc:docMk/>
            <pc:sldMk cId="2384225377" sldId="271"/>
            <ac:spMk id="50" creationId="{AD86FF88-BA7A-45BE-B704-576FEA5E03D3}"/>
          </ac:spMkLst>
        </pc:spChg>
        <pc:spChg chg="mod">
          <ac:chgData name="Yusri Al-Sanaani" userId="17efabd0-9738-43ca-b54e-b33b08e2a3d4" providerId="ADAL" clId="{9EBD4E42-45BC-4B50-9762-2E7357575B8A}" dt="2022-01-25T00:56:49.835" v="643"/>
          <ac:spMkLst>
            <pc:docMk/>
            <pc:sldMk cId="2384225377" sldId="271"/>
            <ac:spMk id="52" creationId="{988DA448-E8EB-49CB-AC38-D3C17288E99F}"/>
          </ac:spMkLst>
        </pc:spChg>
        <pc:spChg chg="mod">
          <ac:chgData name="Yusri Al-Sanaani" userId="17efabd0-9738-43ca-b54e-b33b08e2a3d4" providerId="ADAL" clId="{9EBD4E42-45BC-4B50-9762-2E7357575B8A}" dt="2022-01-25T00:56:49.835" v="643"/>
          <ac:spMkLst>
            <pc:docMk/>
            <pc:sldMk cId="2384225377" sldId="271"/>
            <ac:spMk id="53" creationId="{403381E7-3E86-4162-8C27-400DB72198AD}"/>
          </ac:spMkLst>
        </pc:spChg>
        <pc:spChg chg="mod">
          <ac:chgData name="Yusri Al-Sanaani" userId="17efabd0-9738-43ca-b54e-b33b08e2a3d4" providerId="ADAL" clId="{9EBD4E42-45BC-4B50-9762-2E7357575B8A}" dt="2022-01-25T00:56:49.835" v="643"/>
          <ac:spMkLst>
            <pc:docMk/>
            <pc:sldMk cId="2384225377" sldId="271"/>
            <ac:spMk id="54" creationId="{8BA8F10A-6CE5-438E-A087-1725DAE69F02}"/>
          </ac:spMkLst>
        </pc:spChg>
        <pc:spChg chg="mod">
          <ac:chgData name="Yusri Al-Sanaani" userId="17efabd0-9738-43ca-b54e-b33b08e2a3d4" providerId="ADAL" clId="{9EBD4E42-45BC-4B50-9762-2E7357575B8A}" dt="2022-01-25T00:56:49.835" v="643"/>
          <ac:spMkLst>
            <pc:docMk/>
            <pc:sldMk cId="2384225377" sldId="271"/>
            <ac:spMk id="56" creationId="{642782A8-E275-45D4-B836-339951F7F1BF}"/>
          </ac:spMkLst>
        </pc:spChg>
        <pc:spChg chg="mod">
          <ac:chgData name="Yusri Al-Sanaani" userId="17efabd0-9738-43ca-b54e-b33b08e2a3d4" providerId="ADAL" clId="{9EBD4E42-45BC-4B50-9762-2E7357575B8A}" dt="2022-01-25T00:56:49.835" v="643"/>
          <ac:spMkLst>
            <pc:docMk/>
            <pc:sldMk cId="2384225377" sldId="271"/>
            <ac:spMk id="57" creationId="{F54A67E0-EB9E-49E5-BFB2-794F2E1AE47C}"/>
          </ac:spMkLst>
        </pc:spChg>
        <pc:spChg chg="mod">
          <ac:chgData name="Yusri Al-Sanaani" userId="17efabd0-9738-43ca-b54e-b33b08e2a3d4" providerId="ADAL" clId="{9EBD4E42-45BC-4B50-9762-2E7357575B8A}" dt="2022-01-25T00:56:49.835" v="643"/>
          <ac:spMkLst>
            <pc:docMk/>
            <pc:sldMk cId="2384225377" sldId="271"/>
            <ac:spMk id="58" creationId="{ED54A2FA-83AD-4667-8BEC-60BC9C76687E}"/>
          </ac:spMkLst>
        </pc:spChg>
        <pc:spChg chg="mod">
          <ac:chgData name="Yusri Al-Sanaani" userId="17efabd0-9738-43ca-b54e-b33b08e2a3d4" providerId="ADAL" clId="{9EBD4E42-45BC-4B50-9762-2E7357575B8A}" dt="2022-01-25T01:01:38.127" v="740" actId="404"/>
          <ac:spMkLst>
            <pc:docMk/>
            <pc:sldMk cId="2384225377" sldId="271"/>
            <ac:spMk id="60" creationId="{207434BE-D89A-4B23-9FD8-8A4F021012B7}"/>
          </ac:spMkLst>
        </pc:spChg>
        <pc:spChg chg="mod">
          <ac:chgData name="Yusri Al-Sanaani" userId="17efabd0-9738-43ca-b54e-b33b08e2a3d4" providerId="ADAL" clId="{9EBD4E42-45BC-4B50-9762-2E7357575B8A}" dt="2022-01-26T11:56:42.950" v="5431" actId="21"/>
          <ac:spMkLst>
            <pc:docMk/>
            <pc:sldMk cId="2384225377" sldId="271"/>
            <ac:spMk id="61" creationId="{3F4B56F9-32C1-464A-AEE9-4F9C94BF474B}"/>
          </ac:spMkLst>
        </pc:spChg>
        <pc:spChg chg="mod">
          <ac:chgData name="Yusri Al-Sanaani" userId="17efabd0-9738-43ca-b54e-b33b08e2a3d4" providerId="ADAL" clId="{9EBD4E42-45BC-4B50-9762-2E7357575B8A}" dt="2022-01-25T01:01:38.127" v="740" actId="404"/>
          <ac:spMkLst>
            <pc:docMk/>
            <pc:sldMk cId="2384225377" sldId="271"/>
            <ac:spMk id="62" creationId="{41859482-69C6-4C49-8E21-127BDF917278}"/>
          </ac:spMkLst>
        </pc:spChg>
        <pc:spChg chg="mod">
          <ac:chgData name="Yusri Al-Sanaani" userId="17efabd0-9738-43ca-b54e-b33b08e2a3d4" providerId="ADAL" clId="{9EBD4E42-45BC-4B50-9762-2E7357575B8A}" dt="2022-01-25T01:01:38.127" v="740" actId="404"/>
          <ac:spMkLst>
            <pc:docMk/>
            <pc:sldMk cId="2384225377" sldId="271"/>
            <ac:spMk id="64" creationId="{4199F94E-CE0A-4787-A04E-F529C0AE6FA0}"/>
          </ac:spMkLst>
        </pc:spChg>
        <pc:spChg chg="mod">
          <ac:chgData name="Yusri Al-Sanaani" userId="17efabd0-9738-43ca-b54e-b33b08e2a3d4" providerId="ADAL" clId="{9EBD4E42-45BC-4B50-9762-2E7357575B8A}" dt="2022-01-25T01:01:38.127" v="740" actId="404"/>
          <ac:spMkLst>
            <pc:docMk/>
            <pc:sldMk cId="2384225377" sldId="271"/>
            <ac:spMk id="65" creationId="{1B66CFA6-2DB0-4D21-84CE-1D12CE22F863}"/>
          </ac:spMkLst>
        </pc:spChg>
        <pc:spChg chg="mod">
          <ac:chgData name="Yusri Al-Sanaani" userId="17efabd0-9738-43ca-b54e-b33b08e2a3d4" providerId="ADAL" clId="{9EBD4E42-45BC-4B50-9762-2E7357575B8A}" dt="2022-01-25T01:01:38.127" v="740" actId="404"/>
          <ac:spMkLst>
            <pc:docMk/>
            <pc:sldMk cId="2384225377" sldId="271"/>
            <ac:spMk id="66" creationId="{15E1F876-0D0F-4D67-9D42-AC05366FEE0F}"/>
          </ac:spMkLst>
        </pc:spChg>
        <pc:spChg chg="mod">
          <ac:chgData name="Yusri Al-Sanaani" userId="17efabd0-9738-43ca-b54e-b33b08e2a3d4" providerId="ADAL" clId="{9EBD4E42-45BC-4B50-9762-2E7357575B8A}" dt="2022-01-25T01:01:38.127" v="740" actId="404"/>
          <ac:spMkLst>
            <pc:docMk/>
            <pc:sldMk cId="2384225377" sldId="271"/>
            <ac:spMk id="67" creationId="{22F8C8DB-976C-410B-A458-E15125619F7B}"/>
          </ac:spMkLst>
        </pc:spChg>
        <pc:spChg chg="mod">
          <ac:chgData name="Yusri Al-Sanaani" userId="17efabd0-9738-43ca-b54e-b33b08e2a3d4" providerId="ADAL" clId="{9EBD4E42-45BC-4B50-9762-2E7357575B8A}" dt="2022-01-25T01:01:38.127" v="740" actId="404"/>
          <ac:spMkLst>
            <pc:docMk/>
            <pc:sldMk cId="2384225377" sldId="271"/>
            <ac:spMk id="68" creationId="{ABF1AABE-493A-4114-BF5D-F8F0B9CFE35C}"/>
          </ac:spMkLst>
        </pc:spChg>
        <pc:spChg chg="mod">
          <ac:chgData name="Yusri Al-Sanaani" userId="17efabd0-9738-43ca-b54e-b33b08e2a3d4" providerId="ADAL" clId="{9EBD4E42-45BC-4B50-9762-2E7357575B8A}" dt="2022-01-25T01:01:38.127" v="740" actId="404"/>
          <ac:spMkLst>
            <pc:docMk/>
            <pc:sldMk cId="2384225377" sldId="271"/>
            <ac:spMk id="69" creationId="{AFA8FEA7-BA50-4927-81B8-13D5D0CAEC48}"/>
          </ac:spMkLst>
        </pc:spChg>
        <pc:spChg chg="mod">
          <ac:chgData name="Yusri Al-Sanaani" userId="17efabd0-9738-43ca-b54e-b33b08e2a3d4" providerId="ADAL" clId="{9EBD4E42-45BC-4B50-9762-2E7357575B8A}" dt="2022-01-25T01:01:38.127" v="740" actId="404"/>
          <ac:spMkLst>
            <pc:docMk/>
            <pc:sldMk cId="2384225377" sldId="271"/>
            <ac:spMk id="71" creationId="{8C4D3E88-1E5E-4423-A240-E29855EED63C}"/>
          </ac:spMkLst>
        </pc:spChg>
        <pc:spChg chg="mod">
          <ac:chgData name="Yusri Al-Sanaani" userId="17efabd0-9738-43ca-b54e-b33b08e2a3d4" providerId="ADAL" clId="{9EBD4E42-45BC-4B50-9762-2E7357575B8A}" dt="2022-01-25T01:01:38.127" v="740" actId="404"/>
          <ac:spMkLst>
            <pc:docMk/>
            <pc:sldMk cId="2384225377" sldId="271"/>
            <ac:spMk id="72" creationId="{BFD8A9C5-7038-464B-A37F-15C6D0618BEC}"/>
          </ac:spMkLst>
        </pc:spChg>
        <pc:spChg chg="mod">
          <ac:chgData name="Yusri Al-Sanaani" userId="17efabd0-9738-43ca-b54e-b33b08e2a3d4" providerId="ADAL" clId="{9EBD4E42-45BC-4B50-9762-2E7357575B8A}" dt="2022-01-25T01:01:38.127" v="740" actId="404"/>
          <ac:spMkLst>
            <pc:docMk/>
            <pc:sldMk cId="2384225377" sldId="271"/>
            <ac:spMk id="73" creationId="{03BBEC61-289B-4B97-8DBB-97B96227DDCC}"/>
          </ac:spMkLst>
        </pc:spChg>
        <pc:spChg chg="del mod">
          <ac:chgData name="Yusri Al-Sanaani" userId="17efabd0-9738-43ca-b54e-b33b08e2a3d4" providerId="ADAL" clId="{9EBD4E42-45BC-4B50-9762-2E7357575B8A}" dt="2022-01-26T11:55:51.161" v="5412" actId="478"/>
          <ac:spMkLst>
            <pc:docMk/>
            <pc:sldMk cId="2384225377" sldId="271"/>
            <ac:spMk id="75" creationId="{DB7FE6D8-7231-4CCE-9CF6-C7B3F695973D}"/>
          </ac:spMkLst>
        </pc:spChg>
        <pc:spChg chg="del mod">
          <ac:chgData name="Yusri Al-Sanaani" userId="17efabd0-9738-43ca-b54e-b33b08e2a3d4" providerId="ADAL" clId="{9EBD4E42-45BC-4B50-9762-2E7357575B8A}" dt="2022-01-26T11:55:49.713" v="5411" actId="478"/>
          <ac:spMkLst>
            <pc:docMk/>
            <pc:sldMk cId="2384225377" sldId="271"/>
            <ac:spMk id="76" creationId="{AD336917-3043-4CA1-974A-64CD34FB7C6C}"/>
          </ac:spMkLst>
        </pc:spChg>
        <pc:spChg chg="del mod">
          <ac:chgData name="Yusri Al-Sanaani" userId="17efabd0-9738-43ca-b54e-b33b08e2a3d4" providerId="ADAL" clId="{9EBD4E42-45BC-4B50-9762-2E7357575B8A}" dt="2022-01-26T11:55:54.250" v="5414" actId="478"/>
          <ac:spMkLst>
            <pc:docMk/>
            <pc:sldMk cId="2384225377" sldId="271"/>
            <ac:spMk id="77" creationId="{8B834021-E7B8-418D-A334-A8E4726369F2}"/>
          </ac:spMkLst>
        </pc:spChg>
        <pc:spChg chg="del mod">
          <ac:chgData name="Yusri Al-Sanaani" userId="17efabd0-9738-43ca-b54e-b33b08e2a3d4" providerId="ADAL" clId="{9EBD4E42-45BC-4B50-9762-2E7357575B8A}" dt="2022-01-26T11:55:52.729" v="5413" actId="478"/>
          <ac:spMkLst>
            <pc:docMk/>
            <pc:sldMk cId="2384225377" sldId="271"/>
            <ac:spMk id="78" creationId="{C84808BC-FBA3-4F2E-B22D-C801AF30BFEE}"/>
          </ac:spMkLst>
        </pc:spChg>
        <pc:spChg chg="del mod">
          <ac:chgData name="Yusri Al-Sanaani" userId="17efabd0-9738-43ca-b54e-b33b08e2a3d4" providerId="ADAL" clId="{9EBD4E42-45BC-4B50-9762-2E7357575B8A}" dt="2022-01-26T11:56:00.841" v="5415" actId="478"/>
          <ac:spMkLst>
            <pc:docMk/>
            <pc:sldMk cId="2384225377" sldId="271"/>
            <ac:spMk id="79" creationId="{618639C9-993F-47B1-A9F2-9F18B8B543DD}"/>
          </ac:spMkLst>
        </pc:spChg>
        <pc:spChg chg="mod">
          <ac:chgData name="Yusri Al-Sanaani" userId="17efabd0-9738-43ca-b54e-b33b08e2a3d4" providerId="ADAL" clId="{9EBD4E42-45BC-4B50-9762-2E7357575B8A}" dt="2022-01-25T01:01:38.127" v="740" actId="404"/>
          <ac:spMkLst>
            <pc:docMk/>
            <pc:sldMk cId="2384225377" sldId="271"/>
            <ac:spMk id="81" creationId="{A02493AC-8CC5-4B4F-89CC-16DAFAA04D8F}"/>
          </ac:spMkLst>
        </pc:spChg>
        <pc:spChg chg="mod">
          <ac:chgData name="Yusri Al-Sanaani" userId="17efabd0-9738-43ca-b54e-b33b08e2a3d4" providerId="ADAL" clId="{9EBD4E42-45BC-4B50-9762-2E7357575B8A}" dt="2022-01-25T01:01:38.127" v="740" actId="404"/>
          <ac:spMkLst>
            <pc:docMk/>
            <pc:sldMk cId="2384225377" sldId="271"/>
            <ac:spMk id="82" creationId="{B4C2D4AC-AFB4-48F3-8055-63FBD17D0949}"/>
          </ac:spMkLst>
        </pc:spChg>
        <pc:spChg chg="mod">
          <ac:chgData name="Yusri Al-Sanaani" userId="17efabd0-9738-43ca-b54e-b33b08e2a3d4" providerId="ADAL" clId="{9EBD4E42-45BC-4B50-9762-2E7357575B8A}" dt="2022-01-25T01:01:38.127" v="740" actId="404"/>
          <ac:spMkLst>
            <pc:docMk/>
            <pc:sldMk cId="2384225377" sldId="271"/>
            <ac:spMk id="83" creationId="{C94C0E8D-8106-4A4B-B6D2-2EA842EA371B}"/>
          </ac:spMkLst>
        </pc:spChg>
        <pc:spChg chg="mod">
          <ac:chgData name="Yusri Al-Sanaani" userId="17efabd0-9738-43ca-b54e-b33b08e2a3d4" providerId="ADAL" clId="{9EBD4E42-45BC-4B50-9762-2E7357575B8A}" dt="2022-01-25T01:01:38.127" v="740" actId="404"/>
          <ac:spMkLst>
            <pc:docMk/>
            <pc:sldMk cId="2384225377" sldId="271"/>
            <ac:spMk id="85" creationId="{4A266BCA-4790-4EF8-AC6B-29914BA0F26A}"/>
          </ac:spMkLst>
        </pc:spChg>
        <pc:spChg chg="mod">
          <ac:chgData name="Yusri Al-Sanaani" userId="17efabd0-9738-43ca-b54e-b33b08e2a3d4" providerId="ADAL" clId="{9EBD4E42-45BC-4B50-9762-2E7357575B8A}" dt="2022-01-25T01:01:38.127" v="740" actId="404"/>
          <ac:spMkLst>
            <pc:docMk/>
            <pc:sldMk cId="2384225377" sldId="271"/>
            <ac:spMk id="86" creationId="{ED4BC649-B8FA-4AB4-803E-86B5E0640D32}"/>
          </ac:spMkLst>
        </pc:spChg>
        <pc:spChg chg="mod">
          <ac:chgData name="Yusri Al-Sanaani" userId="17efabd0-9738-43ca-b54e-b33b08e2a3d4" providerId="ADAL" clId="{9EBD4E42-45BC-4B50-9762-2E7357575B8A}" dt="2022-01-25T01:01:38.127" v="740" actId="404"/>
          <ac:spMkLst>
            <pc:docMk/>
            <pc:sldMk cId="2384225377" sldId="271"/>
            <ac:spMk id="87" creationId="{6310673B-58C7-4D28-9DFF-1EC01E3BC299}"/>
          </ac:spMkLst>
        </pc:spChg>
        <pc:spChg chg="mod">
          <ac:chgData name="Yusri Al-Sanaani" userId="17efabd0-9738-43ca-b54e-b33b08e2a3d4" providerId="ADAL" clId="{9EBD4E42-45BC-4B50-9762-2E7357575B8A}" dt="2022-01-25T01:01:38.127" v="740" actId="404"/>
          <ac:spMkLst>
            <pc:docMk/>
            <pc:sldMk cId="2384225377" sldId="271"/>
            <ac:spMk id="88" creationId="{4A8B3419-09C6-406A-9BE2-2CE6D96D912C}"/>
          </ac:spMkLst>
        </pc:spChg>
        <pc:spChg chg="mod">
          <ac:chgData name="Yusri Al-Sanaani" userId="17efabd0-9738-43ca-b54e-b33b08e2a3d4" providerId="ADAL" clId="{9EBD4E42-45BC-4B50-9762-2E7357575B8A}" dt="2022-01-25T01:01:38.127" v="740" actId="404"/>
          <ac:spMkLst>
            <pc:docMk/>
            <pc:sldMk cId="2384225377" sldId="271"/>
            <ac:spMk id="89" creationId="{CAEB1DD1-C00D-4582-9823-7F700FE9D2A6}"/>
          </ac:spMkLst>
        </pc:spChg>
        <pc:spChg chg="mod">
          <ac:chgData name="Yusri Al-Sanaani" userId="17efabd0-9738-43ca-b54e-b33b08e2a3d4" providerId="ADAL" clId="{9EBD4E42-45BC-4B50-9762-2E7357575B8A}" dt="2022-01-25T01:01:38.127" v="740" actId="404"/>
          <ac:spMkLst>
            <pc:docMk/>
            <pc:sldMk cId="2384225377" sldId="271"/>
            <ac:spMk id="90" creationId="{938ACE10-9306-4244-84AC-47FE2804778F}"/>
          </ac:spMkLst>
        </pc:spChg>
        <pc:spChg chg="mod">
          <ac:chgData name="Yusri Al-Sanaani" userId="17efabd0-9738-43ca-b54e-b33b08e2a3d4" providerId="ADAL" clId="{9EBD4E42-45BC-4B50-9762-2E7357575B8A}" dt="2022-01-25T01:01:38.127" v="740" actId="404"/>
          <ac:spMkLst>
            <pc:docMk/>
            <pc:sldMk cId="2384225377" sldId="271"/>
            <ac:spMk id="92" creationId="{E6A32F53-F28C-480C-B81B-9C7AFCDA1BEB}"/>
          </ac:spMkLst>
        </pc:spChg>
        <pc:spChg chg="mod">
          <ac:chgData name="Yusri Al-Sanaani" userId="17efabd0-9738-43ca-b54e-b33b08e2a3d4" providerId="ADAL" clId="{9EBD4E42-45BC-4B50-9762-2E7357575B8A}" dt="2022-01-26T11:56:35.365" v="5428" actId="21"/>
          <ac:spMkLst>
            <pc:docMk/>
            <pc:sldMk cId="2384225377" sldId="271"/>
            <ac:spMk id="93" creationId="{125C6EB3-426B-49CB-B415-1F089EFA3DF8}"/>
          </ac:spMkLst>
        </pc:spChg>
        <pc:spChg chg="mod">
          <ac:chgData name="Yusri Al-Sanaani" userId="17efabd0-9738-43ca-b54e-b33b08e2a3d4" providerId="ADAL" clId="{9EBD4E42-45BC-4B50-9762-2E7357575B8A}" dt="2022-01-25T01:01:38.127" v="740" actId="404"/>
          <ac:spMkLst>
            <pc:docMk/>
            <pc:sldMk cId="2384225377" sldId="271"/>
            <ac:spMk id="94" creationId="{D3046456-0BDA-4E7D-B6A0-D5BD752C3276}"/>
          </ac:spMkLst>
        </pc:spChg>
        <pc:spChg chg="mod">
          <ac:chgData name="Yusri Al-Sanaani" userId="17efabd0-9738-43ca-b54e-b33b08e2a3d4" providerId="ADAL" clId="{9EBD4E42-45BC-4B50-9762-2E7357575B8A}" dt="2022-01-25T01:01:38.127" v="740" actId="404"/>
          <ac:spMkLst>
            <pc:docMk/>
            <pc:sldMk cId="2384225377" sldId="271"/>
            <ac:spMk id="96" creationId="{8B2062F7-F9E3-4C20-A212-A88BF540DC6C}"/>
          </ac:spMkLst>
        </pc:spChg>
        <pc:spChg chg="mod">
          <ac:chgData name="Yusri Al-Sanaani" userId="17efabd0-9738-43ca-b54e-b33b08e2a3d4" providerId="ADAL" clId="{9EBD4E42-45BC-4B50-9762-2E7357575B8A}" dt="2022-01-25T01:01:38.127" v="740" actId="404"/>
          <ac:spMkLst>
            <pc:docMk/>
            <pc:sldMk cId="2384225377" sldId="271"/>
            <ac:spMk id="97" creationId="{121BE837-2DD9-42C5-8681-A325BE188B5D}"/>
          </ac:spMkLst>
        </pc:spChg>
        <pc:spChg chg="mod">
          <ac:chgData name="Yusri Al-Sanaani" userId="17efabd0-9738-43ca-b54e-b33b08e2a3d4" providerId="ADAL" clId="{9EBD4E42-45BC-4B50-9762-2E7357575B8A}" dt="2022-01-25T01:01:38.127" v="740" actId="404"/>
          <ac:spMkLst>
            <pc:docMk/>
            <pc:sldMk cId="2384225377" sldId="271"/>
            <ac:spMk id="98" creationId="{C502A7EB-7303-4A5A-96C4-35AE2820B0AC}"/>
          </ac:spMkLst>
        </pc:spChg>
        <pc:spChg chg="mod">
          <ac:chgData name="Yusri Al-Sanaani" userId="17efabd0-9738-43ca-b54e-b33b08e2a3d4" providerId="ADAL" clId="{9EBD4E42-45BC-4B50-9762-2E7357575B8A}" dt="2022-01-25T01:01:38.127" v="740" actId="404"/>
          <ac:spMkLst>
            <pc:docMk/>
            <pc:sldMk cId="2384225377" sldId="271"/>
            <ac:spMk id="99" creationId="{2AB147B3-DE31-4EC6-9B58-E2ECF5A02B2E}"/>
          </ac:spMkLst>
        </pc:spChg>
        <pc:spChg chg="mod">
          <ac:chgData name="Yusri Al-Sanaani" userId="17efabd0-9738-43ca-b54e-b33b08e2a3d4" providerId="ADAL" clId="{9EBD4E42-45BC-4B50-9762-2E7357575B8A}" dt="2022-01-25T01:01:38.127" v="740" actId="404"/>
          <ac:spMkLst>
            <pc:docMk/>
            <pc:sldMk cId="2384225377" sldId="271"/>
            <ac:spMk id="101" creationId="{50A2262B-E934-40AB-8AF4-455039829E17}"/>
          </ac:spMkLst>
        </pc:spChg>
        <pc:spChg chg="mod">
          <ac:chgData name="Yusri Al-Sanaani" userId="17efabd0-9738-43ca-b54e-b33b08e2a3d4" providerId="ADAL" clId="{9EBD4E42-45BC-4B50-9762-2E7357575B8A}" dt="2022-01-26T11:54:32.465" v="5375" actId="20577"/>
          <ac:spMkLst>
            <pc:docMk/>
            <pc:sldMk cId="2384225377" sldId="271"/>
            <ac:spMk id="102" creationId="{F14ED6A6-B8B1-4C06-931D-FFDE2881D116}"/>
          </ac:spMkLst>
        </pc:spChg>
        <pc:spChg chg="mod">
          <ac:chgData name="Yusri Al-Sanaani" userId="17efabd0-9738-43ca-b54e-b33b08e2a3d4" providerId="ADAL" clId="{9EBD4E42-45BC-4B50-9762-2E7357575B8A}" dt="2022-01-25T01:01:38.127" v="740" actId="404"/>
          <ac:spMkLst>
            <pc:docMk/>
            <pc:sldMk cId="2384225377" sldId="271"/>
            <ac:spMk id="103" creationId="{05333F06-067B-497C-97C2-972BAFF8CE1A}"/>
          </ac:spMkLst>
        </pc:spChg>
        <pc:spChg chg="mod">
          <ac:chgData name="Yusri Al-Sanaani" userId="17efabd0-9738-43ca-b54e-b33b08e2a3d4" providerId="ADAL" clId="{9EBD4E42-45BC-4B50-9762-2E7357575B8A}" dt="2022-01-25T01:01:38.127" v="740" actId="404"/>
          <ac:spMkLst>
            <pc:docMk/>
            <pc:sldMk cId="2384225377" sldId="271"/>
            <ac:spMk id="104" creationId="{1F9474E7-AFE9-4192-AC4C-1444354E1FD4}"/>
          </ac:spMkLst>
        </pc:spChg>
        <pc:spChg chg="mod">
          <ac:chgData name="Yusri Al-Sanaani" userId="17efabd0-9738-43ca-b54e-b33b08e2a3d4" providerId="ADAL" clId="{9EBD4E42-45BC-4B50-9762-2E7357575B8A}" dt="2022-01-25T01:01:38.127" v="740" actId="404"/>
          <ac:spMkLst>
            <pc:docMk/>
            <pc:sldMk cId="2384225377" sldId="271"/>
            <ac:spMk id="106" creationId="{CA4AB773-C701-42D8-81B5-547FFC117F97}"/>
          </ac:spMkLst>
        </pc:spChg>
        <pc:spChg chg="mod">
          <ac:chgData name="Yusri Al-Sanaani" userId="17efabd0-9738-43ca-b54e-b33b08e2a3d4" providerId="ADAL" clId="{9EBD4E42-45BC-4B50-9762-2E7357575B8A}" dt="2022-01-26T11:56:51.005" v="5434" actId="21"/>
          <ac:spMkLst>
            <pc:docMk/>
            <pc:sldMk cId="2384225377" sldId="271"/>
            <ac:spMk id="107" creationId="{F146268D-8B59-487A-A119-DEDECCDD2D8C}"/>
          </ac:spMkLst>
        </pc:spChg>
        <pc:spChg chg="mod">
          <ac:chgData name="Yusri Al-Sanaani" userId="17efabd0-9738-43ca-b54e-b33b08e2a3d4" providerId="ADAL" clId="{9EBD4E42-45BC-4B50-9762-2E7357575B8A}" dt="2022-01-25T01:01:38.127" v="740" actId="404"/>
          <ac:spMkLst>
            <pc:docMk/>
            <pc:sldMk cId="2384225377" sldId="271"/>
            <ac:spMk id="108" creationId="{A98EACB1-B0C8-481A-8928-E16AD93BFEBC}"/>
          </ac:spMkLst>
        </pc:spChg>
        <pc:spChg chg="del mod">
          <ac:chgData name="Yusri Al-Sanaani" userId="17efabd0-9738-43ca-b54e-b33b08e2a3d4" providerId="ADAL" clId="{9EBD4E42-45BC-4B50-9762-2E7357575B8A}" dt="2022-01-26T11:55:45.755" v="5409" actId="478"/>
          <ac:spMkLst>
            <pc:docMk/>
            <pc:sldMk cId="2384225377" sldId="271"/>
            <ac:spMk id="110" creationId="{9BF588F5-2480-48F0-A66E-A64B36DFE5A2}"/>
          </ac:spMkLst>
        </pc:spChg>
        <pc:spChg chg="del mod">
          <ac:chgData name="Yusri Al-Sanaani" userId="17efabd0-9738-43ca-b54e-b33b08e2a3d4" providerId="ADAL" clId="{9EBD4E42-45BC-4B50-9762-2E7357575B8A}" dt="2022-01-26T11:55:43.554" v="5408" actId="478"/>
          <ac:spMkLst>
            <pc:docMk/>
            <pc:sldMk cId="2384225377" sldId="271"/>
            <ac:spMk id="111" creationId="{615D75D2-C20E-4680-B106-02FD3F2D0C4B}"/>
          </ac:spMkLst>
        </pc:spChg>
        <pc:spChg chg="del mod">
          <ac:chgData name="Yusri Al-Sanaani" userId="17efabd0-9738-43ca-b54e-b33b08e2a3d4" providerId="ADAL" clId="{9EBD4E42-45BC-4B50-9762-2E7357575B8A}" dt="2022-01-26T11:55:47.490" v="5410" actId="478"/>
          <ac:spMkLst>
            <pc:docMk/>
            <pc:sldMk cId="2384225377" sldId="271"/>
            <ac:spMk id="112" creationId="{82739FB4-2958-4231-B86D-C74C6CCF1201}"/>
          </ac:spMkLst>
        </pc:spChg>
        <pc:grpChg chg="add del mod">
          <ac:chgData name="Yusri Al-Sanaani" userId="17efabd0-9738-43ca-b54e-b33b08e2a3d4" providerId="ADAL" clId="{9EBD4E42-45BC-4B50-9762-2E7357575B8A}" dt="2022-01-25T00:56:58.947" v="644"/>
          <ac:grpSpMkLst>
            <pc:docMk/>
            <pc:sldMk cId="2384225377" sldId="271"/>
            <ac:grpSpMk id="5" creationId="{C9FCE99D-454E-4B9D-AF88-082A5EF6FD59}"/>
          </ac:grpSpMkLst>
        </pc:grpChg>
        <pc:grpChg chg="mod">
          <ac:chgData name="Yusri Al-Sanaani" userId="17efabd0-9738-43ca-b54e-b33b08e2a3d4" providerId="ADAL" clId="{9EBD4E42-45BC-4B50-9762-2E7357575B8A}" dt="2022-01-25T00:56:49.835" v="643"/>
          <ac:grpSpMkLst>
            <pc:docMk/>
            <pc:sldMk cId="2384225377" sldId="271"/>
            <ac:grpSpMk id="9" creationId="{7DB9AC37-01A3-45EE-AE28-40D8265E4888}"/>
          </ac:grpSpMkLst>
        </pc:grpChg>
        <pc:grpChg chg="add del mod">
          <ac:chgData name="Yusri Al-Sanaani" userId="17efabd0-9738-43ca-b54e-b33b08e2a3d4" providerId="ADAL" clId="{9EBD4E42-45BC-4B50-9762-2E7357575B8A}" dt="2022-01-25T00:56:58.947" v="644"/>
          <ac:grpSpMkLst>
            <pc:docMk/>
            <pc:sldMk cId="2384225377" sldId="271"/>
            <ac:grpSpMk id="16" creationId="{F9833FB2-03CE-40DD-8FEF-21F31DE01B91}"/>
          </ac:grpSpMkLst>
        </pc:grpChg>
        <pc:grpChg chg="mod">
          <ac:chgData name="Yusri Al-Sanaani" userId="17efabd0-9738-43ca-b54e-b33b08e2a3d4" providerId="ADAL" clId="{9EBD4E42-45BC-4B50-9762-2E7357575B8A}" dt="2022-01-25T00:56:49.835" v="643"/>
          <ac:grpSpMkLst>
            <pc:docMk/>
            <pc:sldMk cId="2384225377" sldId="271"/>
            <ac:grpSpMk id="20" creationId="{9476BF14-5D31-4CAF-B540-5F55078A9266}"/>
          </ac:grpSpMkLst>
        </pc:grpChg>
        <pc:grpChg chg="add del mod">
          <ac:chgData name="Yusri Al-Sanaani" userId="17efabd0-9738-43ca-b54e-b33b08e2a3d4" providerId="ADAL" clId="{9EBD4E42-45BC-4B50-9762-2E7357575B8A}" dt="2022-01-25T00:56:58.947" v="644"/>
          <ac:grpSpMkLst>
            <pc:docMk/>
            <pc:sldMk cId="2384225377" sldId="271"/>
            <ac:grpSpMk id="26" creationId="{0A967184-13BA-4842-A588-A61BAC29E6C8}"/>
          </ac:grpSpMkLst>
        </pc:grpChg>
        <pc:grpChg chg="mod">
          <ac:chgData name="Yusri Al-Sanaani" userId="17efabd0-9738-43ca-b54e-b33b08e2a3d4" providerId="ADAL" clId="{9EBD4E42-45BC-4B50-9762-2E7357575B8A}" dt="2022-01-25T00:56:49.835" v="643"/>
          <ac:grpSpMkLst>
            <pc:docMk/>
            <pc:sldMk cId="2384225377" sldId="271"/>
            <ac:grpSpMk id="30" creationId="{9261CB89-090E-4604-B66E-2764D51F6064}"/>
          </ac:grpSpMkLst>
        </pc:grpChg>
        <pc:grpChg chg="add del mod">
          <ac:chgData name="Yusri Al-Sanaani" userId="17efabd0-9738-43ca-b54e-b33b08e2a3d4" providerId="ADAL" clId="{9EBD4E42-45BC-4B50-9762-2E7357575B8A}" dt="2022-01-25T00:56:58.947" v="644"/>
          <ac:grpSpMkLst>
            <pc:docMk/>
            <pc:sldMk cId="2384225377" sldId="271"/>
            <ac:grpSpMk id="37" creationId="{C815BD75-B0FF-4F0C-89CC-7442D3D6FF93}"/>
          </ac:grpSpMkLst>
        </pc:grpChg>
        <pc:grpChg chg="mod">
          <ac:chgData name="Yusri Al-Sanaani" userId="17efabd0-9738-43ca-b54e-b33b08e2a3d4" providerId="ADAL" clId="{9EBD4E42-45BC-4B50-9762-2E7357575B8A}" dt="2022-01-25T00:56:49.835" v="643"/>
          <ac:grpSpMkLst>
            <pc:docMk/>
            <pc:sldMk cId="2384225377" sldId="271"/>
            <ac:grpSpMk id="41" creationId="{D1EEFED2-C6AA-4464-AB8E-6B3BCDD2D70A}"/>
          </ac:grpSpMkLst>
        </pc:grpChg>
        <pc:grpChg chg="add del mod">
          <ac:chgData name="Yusri Al-Sanaani" userId="17efabd0-9738-43ca-b54e-b33b08e2a3d4" providerId="ADAL" clId="{9EBD4E42-45BC-4B50-9762-2E7357575B8A}" dt="2022-01-25T00:56:58.947" v="644"/>
          <ac:grpSpMkLst>
            <pc:docMk/>
            <pc:sldMk cId="2384225377" sldId="271"/>
            <ac:grpSpMk id="46" creationId="{6EFE23DE-50C1-41E4-92B0-E2C736643951}"/>
          </ac:grpSpMkLst>
        </pc:grpChg>
        <pc:grpChg chg="add del mod">
          <ac:chgData name="Yusri Al-Sanaani" userId="17efabd0-9738-43ca-b54e-b33b08e2a3d4" providerId="ADAL" clId="{9EBD4E42-45BC-4B50-9762-2E7357575B8A}" dt="2022-01-25T00:56:58.947" v="644"/>
          <ac:grpSpMkLst>
            <pc:docMk/>
            <pc:sldMk cId="2384225377" sldId="271"/>
            <ac:grpSpMk id="51" creationId="{B16B2C6F-31F4-4538-B8B7-058735F47BC3}"/>
          </ac:grpSpMkLst>
        </pc:grpChg>
        <pc:grpChg chg="mod">
          <ac:chgData name="Yusri Al-Sanaani" userId="17efabd0-9738-43ca-b54e-b33b08e2a3d4" providerId="ADAL" clId="{9EBD4E42-45BC-4B50-9762-2E7357575B8A}" dt="2022-01-25T00:56:49.835" v="643"/>
          <ac:grpSpMkLst>
            <pc:docMk/>
            <pc:sldMk cId="2384225377" sldId="271"/>
            <ac:grpSpMk id="55" creationId="{8EB1B9D8-3A62-4A2E-ACE4-1157F233F98B}"/>
          </ac:grpSpMkLst>
        </pc:grpChg>
        <pc:grpChg chg="add mod">
          <ac:chgData name="Yusri Al-Sanaani" userId="17efabd0-9738-43ca-b54e-b33b08e2a3d4" providerId="ADAL" clId="{9EBD4E42-45BC-4B50-9762-2E7357575B8A}" dt="2022-01-25T01:00:26.387" v="700" actId="164"/>
          <ac:grpSpMkLst>
            <pc:docMk/>
            <pc:sldMk cId="2384225377" sldId="271"/>
            <ac:grpSpMk id="59" creationId="{2B48FA4D-CBA3-4AAA-8366-40CC6D6DC1CD}"/>
          </ac:grpSpMkLst>
        </pc:grpChg>
        <pc:grpChg chg="mod">
          <ac:chgData name="Yusri Al-Sanaani" userId="17efabd0-9738-43ca-b54e-b33b08e2a3d4" providerId="ADAL" clId="{9EBD4E42-45BC-4B50-9762-2E7357575B8A}" dt="2022-01-25T00:56:58.962" v="645"/>
          <ac:grpSpMkLst>
            <pc:docMk/>
            <pc:sldMk cId="2384225377" sldId="271"/>
            <ac:grpSpMk id="63" creationId="{E9AC282C-BC58-4153-AC29-D84E9D8E8E17}"/>
          </ac:grpSpMkLst>
        </pc:grpChg>
        <pc:grpChg chg="add mod">
          <ac:chgData name="Yusri Al-Sanaani" userId="17efabd0-9738-43ca-b54e-b33b08e2a3d4" providerId="ADAL" clId="{9EBD4E42-45BC-4B50-9762-2E7357575B8A}" dt="2022-01-25T01:00:26.387" v="700" actId="164"/>
          <ac:grpSpMkLst>
            <pc:docMk/>
            <pc:sldMk cId="2384225377" sldId="271"/>
            <ac:grpSpMk id="70" creationId="{F7C2EE6F-73CD-4349-A1F1-0AB4B3237AF3}"/>
          </ac:grpSpMkLst>
        </pc:grpChg>
        <pc:grpChg chg="del mod">
          <ac:chgData name="Yusri Al-Sanaani" userId="17efabd0-9738-43ca-b54e-b33b08e2a3d4" providerId="ADAL" clId="{9EBD4E42-45BC-4B50-9762-2E7357575B8A}" dt="2022-01-26T11:55:54.250" v="5414" actId="478"/>
          <ac:grpSpMkLst>
            <pc:docMk/>
            <pc:sldMk cId="2384225377" sldId="271"/>
            <ac:grpSpMk id="74" creationId="{2F9E1A2D-51E3-4EF1-A7DE-9EF26A989E12}"/>
          </ac:grpSpMkLst>
        </pc:grpChg>
        <pc:grpChg chg="add mod">
          <ac:chgData name="Yusri Al-Sanaani" userId="17efabd0-9738-43ca-b54e-b33b08e2a3d4" providerId="ADAL" clId="{9EBD4E42-45BC-4B50-9762-2E7357575B8A}" dt="2022-01-25T01:00:26.387" v="700" actId="164"/>
          <ac:grpSpMkLst>
            <pc:docMk/>
            <pc:sldMk cId="2384225377" sldId="271"/>
            <ac:grpSpMk id="80" creationId="{18B5EA80-C7F0-4F1A-972E-40F970EE26F3}"/>
          </ac:grpSpMkLst>
        </pc:grpChg>
        <pc:grpChg chg="mod">
          <ac:chgData name="Yusri Al-Sanaani" userId="17efabd0-9738-43ca-b54e-b33b08e2a3d4" providerId="ADAL" clId="{9EBD4E42-45BC-4B50-9762-2E7357575B8A}" dt="2022-01-25T00:56:58.962" v="645"/>
          <ac:grpSpMkLst>
            <pc:docMk/>
            <pc:sldMk cId="2384225377" sldId="271"/>
            <ac:grpSpMk id="84" creationId="{E385516A-7BBC-4959-B966-377217B7BFC7}"/>
          </ac:grpSpMkLst>
        </pc:grpChg>
        <pc:grpChg chg="add mod">
          <ac:chgData name="Yusri Al-Sanaani" userId="17efabd0-9738-43ca-b54e-b33b08e2a3d4" providerId="ADAL" clId="{9EBD4E42-45BC-4B50-9762-2E7357575B8A}" dt="2022-01-25T01:00:26.387" v="700" actId="164"/>
          <ac:grpSpMkLst>
            <pc:docMk/>
            <pc:sldMk cId="2384225377" sldId="271"/>
            <ac:grpSpMk id="91" creationId="{BC160EA1-3047-492D-A89B-110BC002C04B}"/>
          </ac:grpSpMkLst>
        </pc:grpChg>
        <pc:grpChg chg="mod">
          <ac:chgData name="Yusri Al-Sanaani" userId="17efabd0-9738-43ca-b54e-b33b08e2a3d4" providerId="ADAL" clId="{9EBD4E42-45BC-4B50-9762-2E7357575B8A}" dt="2022-01-25T00:56:58.962" v="645"/>
          <ac:grpSpMkLst>
            <pc:docMk/>
            <pc:sldMk cId="2384225377" sldId="271"/>
            <ac:grpSpMk id="95" creationId="{CA7123B1-A025-4EBD-9F5B-32464F9DA7DE}"/>
          </ac:grpSpMkLst>
        </pc:grpChg>
        <pc:grpChg chg="add mod">
          <ac:chgData name="Yusri Al-Sanaani" userId="17efabd0-9738-43ca-b54e-b33b08e2a3d4" providerId="ADAL" clId="{9EBD4E42-45BC-4B50-9762-2E7357575B8A}" dt="2022-01-25T01:00:26.387" v="700" actId="164"/>
          <ac:grpSpMkLst>
            <pc:docMk/>
            <pc:sldMk cId="2384225377" sldId="271"/>
            <ac:grpSpMk id="100" creationId="{06B6BBE1-B9B5-440B-9B6E-BB480F7CA492}"/>
          </ac:grpSpMkLst>
        </pc:grpChg>
        <pc:grpChg chg="add mod">
          <ac:chgData name="Yusri Al-Sanaani" userId="17efabd0-9738-43ca-b54e-b33b08e2a3d4" providerId="ADAL" clId="{9EBD4E42-45BC-4B50-9762-2E7357575B8A}" dt="2022-01-25T01:00:26.387" v="700" actId="164"/>
          <ac:grpSpMkLst>
            <pc:docMk/>
            <pc:sldMk cId="2384225377" sldId="271"/>
            <ac:grpSpMk id="105" creationId="{3B15BB13-FF6D-4C8B-BF0A-D21BE4CF3D8B}"/>
          </ac:grpSpMkLst>
        </pc:grpChg>
        <pc:grpChg chg="del mod">
          <ac:chgData name="Yusri Al-Sanaani" userId="17efabd0-9738-43ca-b54e-b33b08e2a3d4" providerId="ADAL" clId="{9EBD4E42-45BC-4B50-9762-2E7357575B8A}" dt="2022-01-26T11:55:45.755" v="5409" actId="478"/>
          <ac:grpSpMkLst>
            <pc:docMk/>
            <pc:sldMk cId="2384225377" sldId="271"/>
            <ac:grpSpMk id="109" creationId="{7E6B6FA0-4B50-46DD-8161-C3F24407406B}"/>
          </ac:grpSpMkLst>
        </pc:grpChg>
        <pc:grpChg chg="add mod">
          <ac:chgData name="Yusri Al-Sanaani" userId="17efabd0-9738-43ca-b54e-b33b08e2a3d4" providerId="ADAL" clId="{9EBD4E42-45BC-4B50-9762-2E7357575B8A}" dt="2022-01-25T01:01:56.128" v="757" actId="1076"/>
          <ac:grpSpMkLst>
            <pc:docMk/>
            <pc:sldMk cId="2384225377" sldId="271"/>
            <ac:grpSpMk id="113" creationId="{612645C3-ACC1-46AD-A667-C4432F119F1E}"/>
          </ac:grpSpMkLst>
        </pc:grpChg>
      </pc:sldChg>
      <pc:sldChg chg="addSp delSp modSp add del mod">
        <pc:chgData name="Yusri Al-Sanaani" userId="17efabd0-9738-43ca-b54e-b33b08e2a3d4" providerId="ADAL" clId="{9EBD4E42-45BC-4B50-9762-2E7357575B8A}" dt="2022-01-26T10:28:40.283" v="5260" actId="47"/>
        <pc:sldMkLst>
          <pc:docMk/>
          <pc:sldMk cId="2870304580" sldId="272"/>
        </pc:sldMkLst>
        <pc:spChg chg="mod">
          <ac:chgData name="Yusri Al-Sanaani" userId="17efabd0-9738-43ca-b54e-b33b08e2a3d4" providerId="ADAL" clId="{9EBD4E42-45BC-4B50-9762-2E7357575B8A}" dt="2022-01-25T00:57:53.281" v="655" actId="6549"/>
          <ac:spMkLst>
            <pc:docMk/>
            <pc:sldMk cId="2870304580" sldId="272"/>
            <ac:spMk id="61" creationId="{3F4B56F9-32C1-464A-AEE9-4F9C94BF474B}"/>
          </ac:spMkLst>
        </pc:spChg>
        <pc:spChg chg="mod">
          <ac:chgData name="Yusri Al-Sanaani" userId="17efabd0-9738-43ca-b54e-b33b08e2a3d4" providerId="ADAL" clId="{9EBD4E42-45BC-4B50-9762-2E7357575B8A}" dt="2022-01-25T00:58:41.844" v="660"/>
          <ac:spMkLst>
            <pc:docMk/>
            <pc:sldMk cId="2870304580" sldId="272"/>
            <ac:spMk id="113" creationId="{EC75656C-A035-4BB2-9FAF-A217698480A6}"/>
          </ac:spMkLst>
        </pc:spChg>
        <pc:spChg chg="mod">
          <ac:chgData name="Yusri Al-Sanaani" userId="17efabd0-9738-43ca-b54e-b33b08e2a3d4" providerId="ADAL" clId="{9EBD4E42-45BC-4B50-9762-2E7357575B8A}" dt="2022-01-25T00:58:41.844" v="660"/>
          <ac:spMkLst>
            <pc:docMk/>
            <pc:sldMk cId="2870304580" sldId="272"/>
            <ac:spMk id="114" creationId="{A524D5FB-71A2-40B6-B552-26A9DEF1F653}"/>
          </ac:spMkLst>
        </pc:spChg>
        <pc:spChg chg="mod">
          <ac:chgData name="Yusri Al-Sanaani" userId="17efabd0-9738-43ca-b54e-b33b08e2a3d4" providerId="ADAL" clId="{9EBD4E42-45BC-4B50-9762-2E7357575B8A}" dt="2022-01-25T00:58:41.844" v="660"/>
          <ac:spMkLst>
            <pc:docMk/>
            <pc:sldMk cId="2870304580" sldId="272"/>
            <ac:spMk id="115" creationId="{0167D80B-6890-4062-AF62-670E210793BD}"/>
          </ac:spMkLst>
        </pc:spChg>
        <pc:spChg chg="mod">
          <ac:chgData name="Yusri Al-Sanaani" userId="17efabd0-9738-43ca-b54e-b33b08e2a3d4" providerId="ADAL" clId="{9EBD4E42-45BC-4B50-9762-2E7357575B8A}" dt="2022-01-25T00:58:41.844" v="660"/>
          <ac:spMkLst>
            <pc:docMk/>
            <pc:sldMk cId="2870304580" sldId="272"/>
            <ac:spMk id="117" creationId="{B67E2423-4E94-48F7-B0D6-6D4518171F48}"/>
          </ac:spMkLst>
        </pc:spChg>
        <pc:spChg chg="mod">
          <ac:chgData name="Yusri Al-Sanaani" userId="17efabd0-9738-43ca-b54e-b33b08e2a3d4" providerId="ADAL" clId="{9EBD4E42-45BC-4B50-9762-2E7357575B8A}" dt="2022-01-25T00:58:41.844" v="660"/>
          <ac:spMkLst>
            <pc:docMk/>
            <pc:sldMk cId="2870304580" sldId="272"/>
            <ac:spMk id="118" creationId="{D5865AEF-BF51-4154-88DB-007118BF68A2}"/>
          </ac:spMkLst>
        </pc:spChg>
        <pc:spChg chg="mod">
          <ac:chgData name="Yusri Al-Sanaani" userId="17efabd0-9738-43ca-b54e-b33b08e2a3d4" providerId="ADAL" clId="{9EBD4E42-45BC-4B50-9762-2E7357575B8A}" dt="2022-01-25T00:58:41.844" v="660"/>
          <ac:spMkLst>
            <pc:docMk/>
            <pc:sldMk cId="2870304580" sldId="272"/>
            <ac:spMk id="120" creationId="{ED434EB4-7B8A-47A1-8A60-8986080F811F}"/>
          </ac:spMkLst>
        </pc:spChg>
        <pc:spChg chg="mod">
          <ac:chgData name="Yusri Al-Sanaani" userId="17efabd0-9738-43ca-b54e-b33b08e2a3d4" providerId="ADAL" clId="{9EBD4E42-45BC-4B50-9762-2E7357575B8A}" dt="2022-01-25T00:58:41.844" v="660"/>
          <ac:spMkLst>
            <pc:docMk/>
            <pc:sldMk cId="2870304580" sldId="272"/>
            <ac:spMk id="121" creationId="{58A9A37D-60B1-4DD0-8F95-ECB2916C0A99}"/>
          </ac:spMkLst>
        </pc:spChg>
        <pc:spChg chg="mod">
          <ac:chgData name="Yusri Al-Sanaani" userId="17efabd0-9738-43ca-b54e-b33b08e2a3d4" providerId="ADAL" clId="{9EBD4E42-45BC-4B50-9762-2E7357575B8A}" dt="2022-01-25T00:58:41.844" v="660"/>
          <ac:spMkLst>
            <pc:docMk/>
            <pc:sldMk cId="2870304580" sldId="272"/>
            <ac:spMk id="122" creationId="{2716050C-829C-456D-AFA1-33587EA35112}"/>
          </ac:spMkLst>
        </pc:spChg>
        <pc:spChg chg="mod">
          <ac:chgData name="Yusri Al-Sanaani" userId="17efabd0-9738-43ca-b54e-b33b08e2a3d4" providerId="ADAL" clId="{9EBD4E42-45BC-4B50-9762-2E7357575B8A}" dt="2022-01-25T00:58:41.844" v="660"/>
          <ac:spMkLst>
            <pc:docMk/>
            <pc:sldMk cId="2870304580" sldId="272"/>
            <ac:spMk id="124" creationId="{10E3276E-93D5-4488-8F2A-866ED4988F62}"/>
          </ac:spMkLst>
        </pc:spChg>
        <pc:spChg chg="mod">
          <ac:chgData name="Yusri Al-Sanaani" userId="17efabd0-9738-43ca-b54e-b33b08e2a3d4" providerId="ADAL" clId="{9EBD4E42-45BC-4B50-9762-2E7357575B8A}" dt="2022-01-25T00:58:41.844" v="660"/>
          <ac:spMkLst>
            <pc:docMk/>
            <pc:sldMk cId="2870304580" sldId="272"/>
            <ac:spMk id="125" creationId="{915C23F2-7E70-4E61-8F7B-8B3DCCAFA551}"/>
          </ac:spMkLst>
        </pc:spChg>
        <pc:spChg chg="mod">
          <ac:chgData name="Yusri Al-Sanaani" userId="17efabd0-9738-43ca-b54e-b33b08e2a3d4" providerId="ADAL" clId="{9EBD4E42-45BC-4B50-9762-2E7357575B8A}" dt="2022-01-25T00:58:41.844" v="660"/>
          <ac:spMkLst>
            <pc:docMk/>
            <pc:sldMk cId="2870304580" sldId="272"/>
            <ac:spMk id="127" creationId="{F3D42E9C-26FD-436C-849E-65BED3999C50}"/>
          </ac:spMkLst>
        </pc:spChg>
        <pc:spChg chg="mod">
          <ac:chgData name="Yusri Al-Sanaani" userId="17efabd0-9738-43ca-b54e-b33b08e2a3d4" providerId="ADAL" clId="{9EBD4E42-45BC-4B50-9762-2E7357575B8A}" dt="2022-01-25T00:58:41.844" v="660"/>
          <ac:spMkLst>
            <pc:docMk/>
            <pc:sldMk cId="2870304580" sldId="272"/>
            <ac:spMk id="128" creationId="{704622C9-FF57-4AAE-B5BD-D8FF7E0AA2CB}"/>
          </ac:spMkLst>
        </pc:spChg>
        <pc:spChg chg="mod">
          <ac:chgData name="Yusri Al-Sanaani" userId="17efabd0-9738-43ca-b54e-b33b08e2a3d4" providerId="ADAL" clId="{9EBD4E42-45BC-4B50-9762-2E7357575B8A}" dt="2022-01-25T00:58:41.844" v="660"/>
          <ac:spMkLst>
            <pc:docMk/>
            <pc:sldMk cId="2870304580" sldId="272"/>
            <ac:spMk id="129" creationId="{3638A34C-027A-4935-95E1-FDB4EDD0314A}"/>
          </ac:spMkLst>
        </pc:spChg>
        <pc:spChg chg="mod">
          <ac:chgData name="Yusri Al-Sanaani" userId="17efabd0-9738-43ca-b54e-b33b08e2a3d4" providerId="ADAL" clId="{9EBD4E42-45BC-4B50-9762-2E7357575B8A}" dt="2022-01-25T00:58:41.844" v="660"/>
          <ac:spMkLst>
            <pc:docMk/>
            <pc:sldMk cId="2870304580" sldId="272"/>
            <ac:spMk id="131" creationId="{7CF33BCE-EA51-4575-9089-B2768E32DA6C}"/>
          </ac:spMkLst>
        </pc:spChg>
        <pc:spChg chg="mod">
          <ac:chgData name="Yusri Al-Sanaani" userId="17efabd0-9738-43ca-b54e-b33b08e2a3d4" providerId="ADAL" clId="{9EBD4E42-45BC-4B50-9762-2E7357575B8A}" dt="2022-01-25T00:58:41.844" v="660"/>
          <ac:spMkLst>
            <pc:docMk/>
            <pc:sldMk cId="2870304580" sldId="272"/>
            <ac:spMk id="132" creationId="{19EEC19F-3EEE-4E65-A6B9-347DA6EE4D41}"/>
          </ac:spMkLst>
        </pc:spChg>
        <pc:spChg chg="mod">
          <ac:chgData name="Yusri Al-Sanaani" userId="17efabd0-9738-43ca-b54e-b33b08e2a3d4" providerId="ADAL" clId="{9EBD4E42-45BC-4B50-9762-2E7357575B8A}" dt="2022-01-25T00:58:41.844" v="660"/>
          <ac:spMkLst>
            <pc:docMk/>
            <pc:sldMk cId="2870304580" sldId="272"/>
            <ac:spMk id="134" creationId="{1B55F80F-D213-424E-9EC4-FB329367DCEE}"/>
          </ac:spMkLst>
        </pc:spChg>
        <pc:spChg chg="mod">
          <ac:chgData name="Yusri Al-Sanaani" userId="17efabd0-9738-43ca-b54e-b33b08e2a3d4" providerId="ADAL" clId="{9EBD4E42-45BC-4B50-9762-2E7357575B8A}" dt="2022-01-25T00:58:41.844" v="660"/>
          <ac:spMkLst>
            <pc:docMk/>
            <pc:sldMk cId="2870304580" sldId="272"/>
            <ac:spMk id="135" creationId="{A210D699-B0D0-4263-989E-DA0AB4AF7852}"/>
          </ac:spMkLst>
        </pc:spChg>
        <pc:spChg chg="mod">
          <ac:chgData name="Yusri Al-Sanaani" userId="17efabd0-9738-43ca-b54e-b33b08e2a3d4" providerId="ADAL" clId="{9EBD4E42-45BC-4B50-9762-2E7357575B8A}" dt="2022-01-25T00:58:41.844" v="660"/>
          <ac:spMkLst>
            <pc:docMk/>
            <pc:sldMk cId="2870304580" sldId="272"/>
            <ac:spMk id="136" creationId="{8B9E6BD6-B9C5-4C0D-A6F0-B602FA63B931}"/>
          </ac:spMkLst>
        </pc:spChg>
        <pc:spChg chg="mod">
          <ac:chgData name="Yusri Al-Sanaani" userId="17efabd0-9738-43ca-b54e-b33b08e2a3d4" providerId="ADAL" clId="{9EBD4E42-45BC-4B50-9762-2E7357575B8A}" dt="2022-01-25T00:58:41.844" v="660"/>
          <ac:spMkLst>
            <pc:docMk/>
            <pc:sldMk cId="2870304580" sldId="272"/>
            <ac:spMk id="138" creationId="{8EE9A25D-237E-4AA0-ACB4-DB32A6F0F463}"/>
          </ac:spMkLst>
        </pc:spChg>
        <pc:spChg chg="mod">
          <ac:chgData name="Yusri Al-Sanaani" userId="17efabd0-9738-43ca-b54e-b33b08e2a3d4" providerId="ADAL" clId="{9EBD4E42-45BC-4B50-9762-2E7357575B8A}" dt="2022-01-25T00:58:41.844" v="660"/>
          <ac:spMkLst>
            <pc:docMk/>
            <pc:sldMk cId="2870304580" sldId="272"/>
            <ac:spMk id="139" creationId="{C5FC9CDE-2C73-4DC3-ADBC-318321CDC2C2}"/>
          </ac:spMkLst>
        </pc:spChg>
        <pc:spChg chg="mod">
          <ac:chgData name="Yusri Al-Sanaani" userId="17efabd0-9738-43ca-b54e-b33b08e2a3d4" providerId="ADAL" clId="{9EBD4E42-45BC-4B50-9762-2E7357575B8A}" dt="2022-01-25T00:58:41.844" v="660"/>
          <ac:spMkLst>
            <pc:docMk/>
            <pc:sldMk cId="2870304580" sldId="272"/>
            <ac:spMk id="141" creationId="{6D3B0870-0A29-420E-A7E0-E7A1C3C059D3}"/>
          </ac:spMkLst>
        </pc:spChg>
        <pc:spChg chg="mod">
          <ac:chgData name="Yusri Al-Sanaani" userId="17efabd0-9738-43ca-b54e-b33b08e2a3d4" providerId="ADAL" clId="{9EBD4E42-45BC-4B50-9762-2E7357575B8A}" dt="2022-01-25T00:58:41.844" v="660"/>
          <ac:spMkLst>
            <pc:docMk/>
            <pc:sldMk cId="2870304580" sldId="272"/>
            <ac:spMk id="142" creationId="{DA45E636-D8E8-49D6-A939-B9DAEE1A4588}"/>
          </ac:spMkLst>
        </pc:spChg>
        <pc:spChg chg="mod">
          <ac:chgData name="Yusri Al-Sanaani" userId="17efabd0-9738-43ca-b54e-b33b08e2a3d4" providerId="ADAL" clId="{9EBD4E42-45BC-4B50-9762-2E7357575B8A}" dt="2022-01-25T00:58:41.844" v="660"/>
          <ac:spMkLst>
            <pc:docMk/>
            <pc:sldMk cId="2870304580" sldId="272"/>
            <ac:spMk id="143" creationId="{5E2F221C-C732-47FB-9EC7-D19DC88C9924}"/>
          </ac:spMkLst>
        </pc:spChg>
        <pc:spChg chg="mod">
          <ac:chgData name="Yusri Al-Sanaani" userId="17efabd0-9738-43ca-b54e-b33b08e2a3d4" providerId="ADAL" clId="{9EBD4E42-45BC-4B50-9762-2E7357575B8A}" dt="2022-01-25T00:58:41.844" v="660"/>
          <ac:spMkLst>
            <pc:docMk/>
            <pc:sldMk cId="2870304580" sldId="272"/>
            <ac:spMk id="145" creationId="{96D2C683-C372-44ED-A3CB-7FE76B0D603F}"/>
          </ac:spMkLst>
        </pc:spChg>
        <pc:spChg chg="mod">
          <ac:chgData name="Yusri Al-Sanaani" userId="17efabd0-9738-43ca-b54e-b33b08e2a3d4" providerId="ADAL" clId="{9EBD4E42-45BC-4B50-9762-2E7357575B8A}" dt="2022-01-25T00:58:41.844" v="660"/>
          <ac:spMkLst>
            <pc:docMk/>
            <pc:sldMk cId="2870304580" sldId="272"/>
            <ac:spMk id="146" creationId="{3AA76388-1661-4265-B8F7-4ED099E92B4A}"/>
          </ac:spMkLst>
        </pc:spChg>
        <pc:spChg chg="mod">
          <ac:chgData name="Yusri Al-Sanaani" userId="17efabd0-9738-43ca-b54e-b33b08e2a3d4" providerId="ADAL" clId="{9EBD4E42-45BC-4B50-9762-2E7357575B8A}" dt="2022-01-25T00:58:41.844" v="660"/>
          <ac:spMkLst>
            <pc:docMk/>
            <pc:sldMk cId="2870304580" sldId="272"/>
            <ac:spMk id="148" creationId="{DCEE3B30-91C5-4466-8BE4-821C122C91F3}"/>
          </ac:spMkLst>
        </pc:spChg>
        <pc:spChg chg="mod">
          <ac:chgData name="Yusri Al-Sanaani" userId="17efabd0-9738-43ca-b54e-b33b08e2a3d4" providerId="ADAL" clId="{9EBD4E42-45BC-4B50-9762-2E7357575B8A}" dt="2022-01-25T00:58:41.844" v="660"/>
          <ac:spMkLst>
            <pc:docMk/>
            <pc:sldMk cId="2870304580" sldId="272"/>
            <ac:spMk id="149" creationId="{813B96B3-61BA-4081-B401-98145597592E}"/>
          </ac:spMkLst>
        </pc:spChg>
        <pc:spChg chg="mod">
          <ac:chgData name="Yusri Al-Sanaani" userId="17efabd0-9738-43ca-b54e-b33b08e2a3d4" providerId="ADAL" clId="{9EBD4E42-45BC-4B50-9762-2E7357575B8A}" dt="2022-01-25T00:58:41.844" v="660"/>
          <ac:spMkLst>
            <pc:docMk/>
            <pc:sldMk cId="2870304580" sldId="272"/>
            <ac:spMk id="150" creationId="{1D2403FA-24FE-4B11-9DA3-7AB9900FFE57}"/>
          </ac:spMkLst>
        </pc:spChg>
        <pc:spChg chg="mod">
          <ac:chgData name="Yusri Al-Sanaani" userId="17efabd0-9738-43ca-b54e-b33b08e2a3d4" providerId="ADAL" clId="{9EBD4E42-45BC-4B50-9762-2E7357575B8A}" dt="2022-01-25T00:58:41.844" v="660"/>
          <ac:spMkLst>
            <pc:docMk/>
            <pc:sldMk cId="2870304580" sldId="272"/>
            <ac:spMk id="152" creationId="{CC6A0FBD-F540-4EDD-B7D4-91B87D140D0F}"/>
          </ac:spMkLst>
        </pc:spChg>
        <pc:spChg chg="mod">
          <ac:chgData name="Yusri Al-Sanaani" userId="17efabd0-9738-43ca-b54e-b33b08e2a3d4" providerId="ADAL" clId="{9EBD4E42-45BC-4B50-9762-2E7357575B8A}" dt="2022-01-25T00:58:41.844" v="660"/>
          <ac:spMkLst>
            <pc:docMk/>
            <pc:sldMk cId="2870304580" sldId="272"/>
            <ac:spMk id="153" creationId="{421544C1-AD63-4D71-8FAE-853ED33B6777}"/>
          </ac:spMkLst>
        </pc:spChg>
        <pc:spChg chg="mod">
          <ac:chgData name="Yusri Al-Sanaani" userId="17efabd0-9738-43ca-b54e-b33b08e2a3d4" providerId="ADAL" clId="{9EBD4E42-45BC-4B50-9762-2E7357575B8A}" dt="2022-01-25T00:58:41.844" v="660"/>
          <ac:spMkLst>
            <pc:docMk/>
            <pc:sldMk cId="2870304580" sldId="272"/>
            <ac:spMk id="155" creationId="{B0A6DF41-010F-4C71-9ADB-CD742A02D64B}"/>
          </ac:spMkLst>
        </pc:spChg>
        <pc:spChg chg="mod">
          <ac:chgData name="Yusri Al-Sanaani" userId="17efabd0-9738-43ca-b54e-b33b08e2a3d4" providerId="ADAL" clId="{9EBD4E42-45BC-4B50-9762-2E7357575B8A}" dt="2022-01-25T00:58:41.844" v="660"/>
          <ac:spMkLst>
            <pc:docMk/>
            <pc:sldMk cId="2870304580" sldId="272"/>
            <ac:spMk id="156" creationId="{0D52AC3E-CA8E-490C-B1CC-C08878AD9B4B}"/>
          </ac:spMkLst>
        </pc:spChg>
        <pc:spChg chg="mod">
          <ac:chgData name="Yusri Al-Sanaani" userId="17efabd0-9738-43ca-b54e-b33b08e2a3d4" providerId="ADAL" clId="{9EBD4E42-45BC-4B50-9762-2E7357575B8A}" dt="2022-01-25T00:58:41.844" v="660"/>
          <ac:spMkLst>
            <pc:docMk/>
            <pc:sldMk cId="2870304580" sldId="272"/>
            <ac:spMk id="157" creationId="{E5A026E0-AE0E-4901-816E-71FE410E6CF2}"/>
          </ac:spMkLst>
        </pc:spChg>
        <pc:spChg chg="mod">
          <ac:chgData name="Yusri Al-Sanaani" userId="17efabd0-9738-43ca-b54e-b33b08e2a3d4" providerId="ADAL" clId="{9EBD4E42-45BC-4B50-9762-2E7357575B8A}" dt="2022-01-25T00:58:41.844" v="660"/>
          <ac:spMkLst>
            <pc:docMk/>
            <pc:sldMk cId="2870304580" sldId="272"/>
            <ac:spMk id="159" creationId="{26E9CCD7-51A4-4E2E-8664-C7C80DE0799B}"/>
          </ac:spMkLst>
        </pc:spChg>
        <pc:spChg chg="mod">
          <ac:chgData name="Yusri Al-Sanaani" userId="17efabd0-9738-43ca-b54e-b33b08e2a3d4" providerId="ADAL" clId="{9EBD4E42-45BC-4B50-9762-2E7357575B8A}" dt="2022-01-25T00:58:41.844" v="660"/>
          <ac:spMkLst>
            <pc:docMk/>
            <pc:sldMk cId="2870304580" sldId="272"/>
            <ac:spMk id="160" creationId="{6356D8E4-6276-4DA9-8ACA-95A26D0B5486}"/>
          </ac:spMkLst>
        </pc:spChg>
        <pc:spChg chg="mod">
          <ac:chgData name="Yusri Al-Sanaani" userId="17efabd0-9738-43ca-b54e-b33b08e2a3d4" providerId="ADAL" clId="{9EBD4E42-45BC-4B50-9762-2E7357575B8A}" dt="2022-01-25T00:58:41.844" v="660"/>
          <ac:spMkLst>
            <pc:docMk/>
            <pc:sldMk cId="2870304580" sldId="272"/>
            <ac:spMk id="162" creationId="{83E122AC-0BC8-4F69-9B25-D52BD5860BF4}"/>
          </ac:spMkLst>
        </pc:spChg>
        <pc:spChg chg="mod">
          <ac:chgData name="Yusri Al-Sanaani" userId="17efabd0-9738-43ca-b54e-b33b08e2a3d4" providerId="ADAL" clId="{9EBD4E42-45BC-4B50-9762-2E7357575B8A}" dt="2022-01-25T00:58:41.844" v="660"/>
          <ac:spMkLst>
            <pc:docMk/>
            <pc:sldMk cId="2870304580" sldId="272"/>
            <ac:spMk id="163" creationId="{E0F41589-A05C-462F-9A85-85AE1E522FA8}"/>
          </ac:spMkLst>
        </pc:spChg>
        <pc:spChg chg="mod">
          <ac:chgData name="Yusri Al-Sanaani" userId="17efabd0-9738-43ca-b54e-b33b08e2a3d4" providerId="ADAL" clId="{9EBD4E42-45BC-4B50-9762-2E7357575B8A}" dt="2022-01-25T00:58:41.844" v="660"/>
          <ac:spMkLst>
            <pc:docMk/>
            <pc:sldMk cId="2870304580" sldId="272"/>
            <ac:spMk id="164" creationId="{88DA0492-1036-46B3-BC72-99A3183A6792}"/>
          </ac:spMkLst>
        </pc:spChg>
        <pc:spChg chg="mod">
          <ac:chgData name="Yusri Al-Sanaani" userId="17efabd0-9738-43ca-b54e-b33b08e2a3d4" providerId="ADAL" clId="{9EBD4E42-45BC-4B50-9762-2E7357575B8A}" dt="2022-01-25T00:58:41.844" v="660"/>
          <ac:spMkLst>
            <pc:docMk/>
            <pc:sldMk cId="2870304580" sldId="272"/>
            <ac:spMk id="166" creationId="{D79ECC04-9A16-4BC0-8DE0-C40868A9D674}"/>
          </ac:spMkLst>
        </pc:spChg>
        <pc:spChg chg="mod">
          <ac:chgData name="Yusri Al-Sanaani" userId="17efabd0-9738-43ca-b54e-b33b08e2a3d4" providerId="ADAL" clId="{9EBD4E42-45BC-4B50-9762-2E7357575B8A}" dt="2022-01-25T00:58:41.844" v="660"/>
          <ac:spMkLst>
            <pc:docMk/>
            <pc:sldMk cId="2870304580" sldId="272"/>
            <ac:spMk id="167" creationId="{EAFF952A-8144-444F-8F9D-0B4A24AC7DE0}"/>
          </ac:spMkLst>
        </pc:spChg>
        <pc:spChg chg="mod topLvl">
          <ac:chgData name="Yusri Al-Sanaani" userId="17efabd0-9738-43ca-b54e-b33b08e2a3d4" providerId="ADAL" clId="{9EBD4E42-45BC-4B50-9762-2E7357575B8A}" dt="2022-01-25T00:59:12.197" v="665" actId="164"/>
          <ac:spMkLst>
            <pc:docMk/>
            <pc:sldMk cId="2870304580" sldId="272"/>
            <ac:spMk id="169" creationId="{D6D5298D-21E3-43D4-A578-7AF48713F376}"/>
          </ac:spMkLst>
        </pc:spChg>
        <pc:spChg chg="mod topLvl">
          <ac:chgData name="Yusri Al-Sanaani" userId="17efabd0-9738-43ca-b54e-b33b08e2a3d4" providerId="ADAL" clId="{9EBD4E42-45BC-4B50-9762-2E7357575B8A}" dt="2022-01-25T00:59:12.197" v="665" actId="164"/>
          <ac:spMkLst>
            <pc:docMk/>
            <pc:sldMk cId="2870304580" sldId="272"/>
            <ac:spMk id="170" creationId="{94B68F55-EE2F-422B-B063-193539A564D6}"/>
          </ac:spMkLst>
        </pc:spChg>
        <pc:spChg chg="mod topLvl">
          <ac:chgData name="Yusri Al-Sanaani" userId="17efabd0-9738-43ca-b54e-b33b08e2a3d4" providerId="ADAL" clId="{9EBD4E42-45BC-4B50-9762-2E7357575B8A}" dt="2022-01-25T00:59:12.197" v="665" actId="164"/>
          <ac:spMkLst>
            <pc:docMk/>
            <pc:sldMk cId="2870304580" sldId="272"/>
            <ac:spMk id="171" creationId="{230BA942-20CE-4F36-AF9E-067346FF34CA}"/>
          </ac:spMkLst>
        </pc:spChg>
        <pc:spChg chg="mod">
          <ac:chgData name="Yusri Al-Sanaani" userId="17efabd0-9738-43ca-b54e-b33b08e2a3d4" providerId="ADAL" clId="{9EBD4E42-45BC-4B50-9762-2E7357575B8A}" dt="2022-01-25T00:59:05.112" v="664" actId="165"/>
          <ac:spMkLst>
            <pc:docMk/>
            <pc:sldMk cId="2870304580" sldId="272"/>
            <ac:spMk id="173" creationId="{03157798-61EB-4139-A0D4-60B20A1AED4B}"/>
          </ac:spMkLst>
        </pc:spChg>
        <pc:spChg chg="mod">
          <ac:chgData name="Yusri Al-Sanaani" userId="17efabd0-9738-43ca-b54e-b33b08e2a3d4" providerId="ADAL" clId="{9EBD4E42-45BC-4B50-9762-2E7357575B8A}" dt="2022-01-25T00:59:05.112" v="664" actId="165"/>
          <ac:spMkLst>
            <pc:docMk/>
            <pc:sldMk cId="2870304580" sldId="272"/>
            <ac:spMk id="174" creationId="{70839311-F94C-43D3-A123-1B72F6B5C783}"/>
          </ac:spMkLst>
        </pc:spChg>
        <pc:spChg chg="mod topLvl">
          <ac:chgData name="Yusri Al-Sanaani" userId="17efabd0-9738-43ca-b54e-b33b08e2a3d4" providerId="ADAL" clId="{9EBD4E42-45BC-4B50-9762-2E7357575B8A}" dt="2022-01-25T00:59:12.197" v="665" actId="164"/>
          <ac:spMkLst>
            <pc:docMk/>
            <pc:sldMk cId="2870304580" sldId="272"/>
            <ac:spMk id="176" creationId="{07F6CC7D-828A-4FC7-851B-F889EE437189}"/>
          </ac:spMkLst>
        </pc:spChg>
        <pc:spChg chg="mod topLvl">
          <ac:chgData name="Yusri Al-Sanaani" userId="17efabd0-9738-43ca-b54e-b33b08e2a3d4" providerId="ADAL" clId="{9EBD4E42-45BC-4B50-9762-2E7357575B8A}" dt="2022-01-25T00:59:12.197" v="665" actId="164"/>
          <ac:spMkLst>
            <pc:docMk/>
            <pc:sldMk cId="2870304580" sldId="272"/>
            <ac:spMk id="177" creationId="{48CCB564-C83D-45C9-A9E2-0C5CB8FB0E12}"/>
          </ac:spMkLst>
        </pc:spChg>
        <pc:spChg chg="mod topLvl">
          <ac:chgData name="Yusri Al-Sanaani" userId="17efabd0-9738-43ca-b54e-b33b08e2a3d4" providerId="ADAL" clId="{9EBD4E42-45BC-4B50-9762-2E7357575B8A}" dt="2022-01-25T00:59:12.197" v="665" actId="164"/>
          <ac:spMkLst>
            <pc:docMk/>
            <pc:sldMk cId="2870304580" sldId="272"/>
            <ac:spMk id="178" creationId="{40E51DFC-7D4D-4159-9AAF-026CCC07A081}"/>
          </ac:spMkLst>
        </pc:spChg>
        <pc:spChg chg="mod">
          <ac:chgData name="Yusri Al-Sanaani" userId="17efabd0-9738-43ca-b54e-b33b08e2a3d4" providerId="ADAL" clId="{9EBD4E42-45BC-4B50-9762-2E7357575B8A}" dt="2022-01-25T00:59:05.112" v="664" actId="165"/>
          <ac:spMkLst>
            <pc:docMk/>
            <pc:sldMk cId="2870304580" sldId="272"/>
            <ac:spMk id="180" creationId="{EC8D65D6-EA4C-425A-BE0B-2FC87968B5B8}"/>
          </ac:spMkLst>
        </pc:spChg>
        <pc:spChg chg="mod">
          <ac:chgData name="Yusri Al-Sanaani" userId="17efabd0-9738-43ca-b54e-b33b08e2a3d4" providerId="ADAL" clId="{9EBD4E42-45BC-4B50-9762-2E7357575B8A}" dt="2022-01-25T00:59:05.112" v="664" actId="165"/>
          <ac:spMkLst>
            <pc:docMk/>
            <pc:sldMk cId="2870304580" sldId="272"/>
            <ac:spMk id="181" creationId="{EB1AC577-8C5C-4E69-86B0-ECF1594BE706}"/>
          </ac:spMkLst>
        </pc:spChg>
        <pc:spChg chg="mod topLvl">
          <ac:chgData name="Yusri Al-Sanaani" userId="17efabd0-9738-43ca-b54e-b33b08e2a3d4" providerId="ADAL" clId="{9EBD4E42-45BC-4B50-9762-2E7357575B8A}" dt="2022-01-25T00:59:12.197" v="665" actId="164"/>
          <ac:spMkLst>
            <pc:docMk/>
            <pc:sldMk cId="2870304580" sldId="272"/>
            <ac:spMk id="183" creationId="{FBEF45F5-644B-49BF-A231-96DDCE89A1F4}"/>
          </ac:spMkLst>
        </pc:spChg>
        <pc:spChg chg="mod topLvl">
          <ac:chgData name="Yusri Al-Sanaani" userId="17efabd0-9738-43ca-b54e-b33b08e2a3d4" providerId="ADAL" clId="{9EBD4E42-45BC-4B50-9762-2E7357575B8A}" dt="2022-01-25T00:59:12.197" v="665" actId="164"/>
          <ac:spMkLst>
            <pc:docMk/>
            <pc:sldMk cId="2870304580" sldId="272"/>
            <ac:spMk id="184" creationId="{E71DA693-4C12-4260-8A16-866D190408D1}"/>
          </ac:spMkLst>
        </pc:spChg>
        <pc:spChg chg="mod topLvl">
          <ac:chgData name="Yusri Al-Sanaani" userId="17efabd0-9738-43ca-b54e-b33b08e2a3d4" providerId="ADAL" clId="{9EBD4E42-45BC-4B50-9762-2E7357575B8A}" dt="2022-01-25T00:59:12.197" v="665" actId="164"/>
          <ac:spMkLst>
            <pc:docMk/>
            <pc:sldMk cId="2870304580" sldId="272"/>
            <ac:spMk id="185" creationId="{AD5D17C3-4C2D-470E-93EB-44C307C9E9F8}"/>
          </ac:spMkLst>
        </pc:spChg>
        <pc:spChg chg="mod">
          <ac:chgData name="Yusri Al-Sanaani" userId="17efabd0-9738-43ca-b54e-b33b08e2a3d4" providerId="ADAL" clId="{9EBD4E42-45BC-4B50-9762-2E7357575B8A}" dt="2022-01-25T00:59:05.112" v="664" actId="165"/>
          <ac:spMkLst>
            <pc:docMk/>
            <pc:sldMk cId="2870304580" sldId="272"/>
            <ac:spMk id="187" creationId="{409A75F5-A0B3-42E8-8C22-99B6B1ED73DF}"/>
          </ac:spMkLst>
        </pc:spChg>
        <pc:spChg chg="mod">
          <ac:chgData name="Yusri Al-Sanaani" userId="17efabd0-9738-43ca-b54e-b33b08e2a3d4" providerId="ADAL" clId="{9EBD4E42-45BC-4B50-9762-2E7357575B8A}" dt="2022-01-25T00:59:05.112" v="664" actId="165"/>
          <ac:spMkLst>
            <pc:docMk/>
            <pc:sldMk cId="2870304580" sldId="272"/>
            <ac:spMk id="188" creationId="{EDBE781D-0215-440A-A5FB-729754336F8F}"/>
          </ac:spMkLst>
        </pc:spChg>
        <pc:spChg chg="mod topLvl">
          <ac:chgData name="Yusri Al-Sanaani" userId="17efabd0-9738-43ca-b54e-b33b08e2a3d4" providerId="ADAL" clId="{9EBD4E42-45BC-4B50-9762-2E7357575B8A}" dt="2022-01-25T00:59:12.197" v="665" actId="164"/>
          <ac:spMkLst>
            <pc:docMk/>
            <pc:sldMk cId="2870304580" sldId="272"/>
            <ac:spMk id="190" creationId="{5B666560-BE40-49C4-B3B4-744DB5BC076C}"/>
          </ac:spMkLst>
        </pc:spChg>
        <pc:spChg chg="mod topLvl">
          <ac:chgData name="Yusri Al-Sanaani" userId="17efabd0-9738-43ca-b54e-b33b08e2a3d4" providerId="ADAL" clId="{9EBD4E42-45BC-4B50-9762-2E7357575B8A}" dt="2022-01-25T00:59:12.197" v="665" actId="164"/>
          <ac:spMkLst>
            <pc:docMk/>
            <pc:sldMk cId="2870304580" sldId="272"/>
            <ac:spMk id="191" creationId="{C67A7C0C-9483-4CE7-AB27-ED81055F1580}"/>
          </ac:spMkLst>
        </pc:spChg>
        <pc:spChg chg="mod topLvl">
          <ac:chgData name="Yusri Al-Sanaani" userId="17efabd0-9738-43ca-b54e-b33b08e2a3d4" providerId="ADAL" clId="{9EBD4E42-45BC-4B50-9762-2E7357575B8A}" dt="2022-01-25T00:59:12.197" v="665" actId="164"/>
          <ac:spMkLst>
            <pc:docMk/>
            <pc:sldMk cId="2870304580" sldId="272"/>
            <ac:spMk id="192" creationId="{C922A7AC-DC03-4B77-81DE-1A84889F7FF5}"/>
          </ac:spMkLst>
        </pc:spChg>
        <pc:spChg chg="mod">
          <ac:chgData name="Yusri Al-Sanaani" userId="17efabd0-9738-43ca-b54e-b33b08e2a3d4" providerId="ADAL" clId="{9EBD4E42-45BC-4B50-9762-2E7357575B8A}" dt="2022-01-25T00:59:05.112" v="664" actId="165"/>
          <ac:spMkLst>
            <pc:docMk/>
            <pc:sldMk cId="2870304580" sldId="272"/>
            <ac:spMk id="194" creationId="{B4783A92-6426-41C1-A65F-3F423873576A}"/>
          </ac:spMkLst>
        </pc:spChg>
        <pc:spChg chg="mod">
          <ac:chgData name="Yusri Al-Sanaani" userId="17efabd0-9738-43ca-b54e-b33b08e2a3d4" providerId="ADAL" clId="{9EBD4E42-45BC-4B50-9762-2E7357575B8A}" dt="2022-01-25T00:59:05.112" v="664" actId="165"/>
          <ac:spMkLst>
            <pc:docMk/>
            <pc:sldMk cId="2870304580" sldId="272"/>
            <ac:spMk id="195" creationId="{58B23E4B-736C-4A42-8235-54496697BCBA}"/>
          </ac:spMkLst>
        </pc:spChg>
        <pc:spChg chg="mod topLvl">
          <ac:chgData name="Yusri Al-Sanaani" userId="17efabd0-9738-43ca-b54e-b33b08e2a3d4" providerId="ADAL" clId="{9EBD4E42-45BC-4B50-9762-2E7357575B8A}" dt="2022-01-25T00:59:12.197" v="665" actId="164"/>
          <ac:spMkLst>
            <pc:docMk/>
            <pc:sldMk cId="2870304580" sldId="272"/>
            <ac:spMk id="197" creationId="{32578E95-49B1-452D-B1BD-A77EA2387769}"/>
          </ac:spMkLst>
        </pc:spChg>
        <pc:spChg chg="mod topLvl">
          <ac:chgData name="Yusri Al-Sanaani" userId="17efabd0-9738-43ca-b54e-b33b08e2a3d4" providerId="ADAL" clId="{9EBD4E42-45BC-4B50-9762-2E7357575B8A}" dt="2022-01-25T00:59:12.197" v="665" actId="164"/>
          <ac:spMkLst>
            <pc:docMk/>
            <pc:sldMk cId="2870304580" sldId="272"/>
            <ac:spMk id="198" creationId="{F14981A6-0CBA-4CBE-9CFA-66C9A414EEB9}"/>
          </ac:spMkLst>
        </pc:spChg>
        <pc:spChg chg="mod topLvl">
          <ac:chgData name="Yusri Al-Sanaani" userId="17efabd0-9738-43ca-b54e-b33b08e2a3d4" providerId="ADAL" clId="{9EBD4E42-45BC-4B50-9762-2E7357575B8A}" dt="2022-01-25T00:59:12.197" v="665" actId="164"/>
          <ac:spMkLst>
            <pc:docMk/>
            <pc:sldMk cId="2870304580" sldId="272"/>
            <ac:spMk id="199" creationId="{7A87128C-E8B7-4E8E-96F7-3B7885C0D79A}"/>
          </ac:spMkLst>
        </pc:spChg>
        <pc:spChg chg="mod">
          <ac:chgData name="Yusri Al-Sanaani" userId="17efabd0-9738-43ca-b54e-b33b08e2a3d4" providerId="ADAL" clId="{9EBD4E42-45BC-4B50-9762-2E7357575B8A}" dt="2022-01-25T00:59:05.112" v="664" actId="165"/>
          <ac:spMkLst>
            <pc:docMk/>
            <pc:sldMk cId="2870304580" sldId="272"/>
            <ac:spMk id="201" creationId="{1D39C00E-D8C2-439E-95DE-0EF7EED499AD}"/>
          </ac:spMkLst>
        </pc:spChg>
        <pc:spChg chg="mod">
          <ac:chgData name="Yusri Al-Sanaani" userId="17efabd0-9738-43ca-b54e-b33b08e2a3d4" providerId="ADAL" clId="{9EBD4E42-45BC-4B50-9762-2E7357575B8A}" dt="2022-01-25T00:59:05.112" v="664" actId="165"/>
          <ac:spMkLst>
            <pc:docMk/>
            <pc:sldMk cId="2870304580" sldId="272"/>
            <ac:spMk id="202" creationId="{70E6F228-67CA-4EC6-B0D2-C25A62148B2A}"/>
          </ac:spMkLst>
        </pc:spChg>
        <pc:spChg chg="mod topLvl">
          <ac:chgData name="Yusri Al-Sanaani" userId="17efabd0-9738-43ca-b54e-b33b08e2a3d4" providerId="ADAL" clId="{9EBD4E42-45BC-4B50-9762-2E7357575B8A}" dt="2022-01-25T00:59:12.197" v="665" actId="164"/>
          <ac:spMkLst>
            <pc:docMk/>
            <pc:sldMk cId="2870304580" sldId="272"/>
            <ac:spMk id="204" creationId="{2C179CAD-2B00-44E7-8878-76A8FAAC0C39}"/>
          </ac:spMkLst>
        </pc:spChg>
        <pc:spChg chg="mod topLvl">
          <ac:chgData name="Yusri Al-Sanaani" userId="17efabd0-9738-43ca-b54e-b33b08e2a3d4" providerId="ADAL" clId="{9EBD4E42-45BC-4B50-9762-2E7357575B8A}" dt="2022-01-25T00:59:12.197" v="665" actId="164"/>
          <ac:spMkLst>
            <pc:docMk/>
            <pc:sldMk cId="2870304580" sldId="272"/>
            <ac:spMk id="205" creationId="{C997DAF1-96C3-48B8-B356-64FD9409436D}"/>
          </ac:spMkLst>
        </pc:spChg>
        <pc:spChg chg="mod topLvl">
          <ac:chgData name="Yusri Al-Sanaani" userId="17efabd0-9738-43ca-b54e-b33b08e2a3d4" providerId="ADAL" clId="{9EBD4E42-45BC-4B50-9762-2E7357575B8A}" dt="2022-01-25T00:59:12.197" v="665" actId="164"/>
          <ac:spMkLst>
            <pc:docMk/>
            <pc:sldMk cId="2870304580" sldId="272"/>
            <ac:spMk id="206" creationId="{5F3553DD-7BF3-4141-ABAB-B3E95B32CB95}"/>
          </ac:spMkLst>
        </pc:spChg>
        <pc:spChg chg="mod">
          <ac:chgData name="Yusri Al-Sanaani" userId="17efabd0-9738-43ca-b54e-b33b08e2a3d4" providerId="ADAL" clId="{9EBD4E42-45BC-4B50-9762-2E7357575B8A}" dt="2022-01-25T00:59:05.112" v="664" actId="165"/>
          <ac:spMkLst>
            <pc:docMk/>
            <pc:sldMk cId="2870304580" sldId="272"/>
            <ac:spMk id="208" creationId="{318E022A-E5B1-4DBB-81B6-9907C5B51D93}"/>
          </ac:spMkLst>
        </pc:spChg>
        <pc:spChg chg="mod">
          <ac:chgData name="Yusri Al-Sanaani" userId="17efabd0-9738-43ca-b54e-b33b08e2a3d4" providerId="ADAL" clId="{9EBD4E42-45BC-4B50-9762-2E7357575B8A}" dt="2022-01-25T00:59:05.112" v="664" actId="165"/>
          <ac:spMkLst>
            <pc:docMk/>
            <pc:sldMk cId="2870304580" sldId="272"/>
            <ac:spMk id="209" creationId="{2ED8EE43-10FE-4B08-98C9-DA9C44584E81}"/>
          </ac:spMkLst>
        </pc:spChg>
        <pc:spChg chg="mod topLvl">
          <ac:chgData name="Yusri Al-Sanaani" userId="17efabd0-9738-43ca-b54e-b33b08e2a3d4" providerId="ADAL" clId="{9EBD4E42-45BC-4B50-9762-2E7357575B8A}" dt="2022-01-25T00:59:12.197" v="665" actId="164"/>
          <ac:spMkLst>
            <pc:docMk/>
            <pc:sldMk cId="2870304580" sldId="272"/>
            <ac:spMk id="211" creationId="{C3B1F413-3E0A-45B8-A7DA-C1D0CF4D36FD}"/>
          </ac:spMkLst>
        </pc:spChg>
        <pc:spChg chg="mod topLvl">
          <ac:chgData name="Yusri Al-Sanaani" userId="17efabd0-9738-43ca-b54e-b33b08e2a3d4" providerId="ADAL" clId="{9EBD4E42-45BC-4B50-9762-2E7357575B8A}" dt="2022-01-25T00:59:12.197" v="665" actId="164"/>
          <ac:spMkLst>
            <pc:docMk/>
            <pc:sldMk cId="2870304580" sldId="272"/>
            <ac:spMk id="212" creationId="{DA3D7561-0D85-4D6D-82E4-D80FFB40ED05}"/>
          </ac:spMkLst>
        </pc:spChg>
        <pc:spChg chg="mod topLvl">
          <ac:chgData name="Yusri Al-Sanaani" userId="17efabd0-9738-43ca-b54e-b33b08e2a3d4" providerId="ADAL" clId="{9EBD4E42-45BC-4B50-9762-2E7357575B8A}" dt="2022-01-25T00:59:12.197" v="665" actId="164"/>
          <ac:spMkLst>
            <pc:docMk/>
            <pc:sldMk cId="2870304580" sldId="272"/>
            <ac:spMk id="213" creationId="{51D8E274-51D7-4811-AB43-4C5AE60DA6E5}"/>
          </ac:spMkLst>
        </pc:spChg>
        <pc:spChg chg="mod">
          <ac:chgData name="Yusri Al-Sanaani" userId="17efabd0-9738-43ca-b54e-b33b08e2a3d4" providerId="ADAL" clId="{9EBD4E42-45BC-4B50-9762-2E7357575B8A}" dt="2022-01-25T00:59:05.112" v="664" actId="165"/>
          <ac:spMkLst>
            <pc:docMk/>
            <pc:sldMk cId="2870304580" sldId="272"/>
            <ac:spMk id="215" creationId="{CDF10B5E-3C9C-4E10-ABFE-374473334332}"/>
          </ac:spMkLst>
        </pc:spChg>
        <pc:spChg chg="mod">
          <ac:chgData name="Yusri Al-Sanaani" userId="17efabd0-9738-43ca-b54e-b33b08e2a3d4" providerId="ADAL" clId="{9EBD4E42-45BC-4B50-9762-2E7357575B8A}" dt="2022-01-25T00:59:05.112" v="664" actId="165"/>
          <ac:spMkLst>
            <pc:docMk/>
            <pc:sldMk cId="2870304580" sldId="272"/>
            <ac:spMk id="216" creationId="{B7BF7D8E-2F35-406D-BE75-9EED62D66BE8}"/>
          </ac:spMkLst>
        </pc:spChg>
        <pc:spChg chg="mod topLvl">
          <ac:chgData name="Yusri Al-Sanaani" userId="17efabd0-9738-43ca-b54e-b33b08e2a3d4" providerId="ADAL" clId="{9EBD4E42-45BC-4B50-9762-2E7357575B8A}" dt="2022-01-25T00:59:12.197" v="665" actId="164"/>
          <ac:spMkLst>
            <pc:docMk/>
            <pc:sldMk cId="2870304580" sldId="272"/>
            <ac:spMk id="218" creationId="{721E964E-24CA-4A25-B3F7-4744285E8BA0}"/>
          </ac:spMkLst>
        </pc:spChg>
        <pc:spChg chg="mod topLvl">
          <ac:chgData name="Yusri Al-Sanaani" userId="17efabd0-9738-43ca-b54e-b33b08e2a3d4" providerId="ADAL" clId="{9EBD4E42-45BC-4B50-9762-2E7357575B8A}" dt="2022-01-25T00:59:12.197" v="665" actId="164"/>
          <ac:spMkLst>
            <pc:docMk/>
            <pc:sldMk cId="2870304580" sldId="272"/>
            <ac:spMk id="219" creationId="{9E07826A-40D5-4380-83D0-F26DCED7FF11}"/>
          </ac:spMkLst>
        </pc:spChg>
        <pc:spChg chg="mod topLvl">
          <ac:chgData name="Yusri Al-Sanaani" userId="17efabd0-9738-43ca-b54e-b33b08e2a3d4" providerId="ADAL" clId="{9EBD4E42-45BC-4B50-9762-2E7357575B8A}" dt="2022-01-25T00:59:12.197" v="665" actId="164"/>
          <ac:spMkLst>
            <pc:docMk/>
            <pc:sldMk cId="2870304580" sldId="272"/>
            <ac:spMk id="220" creationId="{7C8E4F1E-77DF-4CAE-AA30-34FA751D664F}"/>
          </ac:spMkLst>
        </pc:spChg>
        <pc:spChg chg="mod">
          <ac:chgData name="Yusri Al-Sanaani" userId="17efabd0-9738-43ca-b54e-b33b08e2a3d4" providerId="ADAL" clId="{9EBD4E42-45BC-4B50-9762-2E7357575B8A}" dt="2022-01-25T00:59:05.112" v="664" actId="165"/>
          <ac:spMkLst>
            <pc:docMk/>
            <pc:sldMk cId="2870304580" sldId="272"/>
            <ac:spMk id="222" creationId="{2D05DA3D-AD46-4EAD-B0A5-525E6DA8BF57}"/>
          </ac:spMkLst>
        </pc:spChg>
        <pc:spChg chg="mod">
          <ac:chgData name="Yusri Al-Sanaani" userId="17efabd0-9738-43ca-b54e-b33b08e2a3d4" providerId="ADAL" clId="{9EBD4E42-45BC-4B50-9762-2E7357575B8A}" dt="2022-01-25T00:59:05.112" v="664" actId="165"/>
          <ac:spMkLst>
            <pc:docMk/>
            <pc:sldMk cId="2870304580" sldId="272"/>
            <ac:spMk id="223" creationId="{FB459554-31DD-4090-BBDC-8F2E2FA75C2A}"/>
          </ac:spMkLst>
        </pc:spChg>
        <pc:grpChg chg="add mod">
          <ac:chgData name="Yusri Al-Sanaani" userId="17efabd0-9738-43ca-b54e-b33b08e2a3d4" providerId="ADAL" clId="{9EBD4E42-45BC-4B50-9762-2E7357575B8A}" dt="2022-01-25T00:59:45.900" v="699" actId="1076"/>
          <ac:grpSpMkLst>
            <pc:docMk/>
            <pc:sldMk cId="2870304580" sldId="272"/>
            <ac:grpSpMk id="3" creationId="{8E4EDC7F-63B0-4BB1-87C8-A18D8A1DD33B}"/>
          </ac:grpSpMkLst>
        </pc:grpChg>
        <pc:grpChg chg="add del mod">
          <ac:chgData name="Yusri Al-Sanaani" userId="17efabd0-9738-43ca-b54e-b33b08e2a3d4" providerId="ADAL" clId="{9EBD4E42-45BC-4B50-9762-2E7357575B8A}" dt="2022-01-25T00:58:44.980" v="661"/>
          <ac:grpSpMkLst>
            <pc:docMk/>
            <pc:sldMk cId="2870304580" sldId="272"/>
            <ac:grpSpMk id="58" creationId="{458DA43D-4521-4265-844D-110D78623E2E}"/>
          </ac:grpSpMkLst>
        </pc:grpChg>
        <pc:grpChg chg="del">
          <ac:chgData name="Yusri Al-Sanaani" userId="17efabd0-9738-43ca-b54e-b33b08e2a3d4" providerId="ADAL" clId="{9EBD4E42-45BC-4B50-9762-2E7357575B8A}" dt="2022-01-25T00:57:55.242" v="658" actId="478"/>
          <ac:grpSpMkLst>
            <pc:docMk/>
            <pc:sldMk cId="2870304580" sldId="272"/>
            <ac:grpSpMk id="59" creationId="{2B48FA4D-CBA3-4AAA-8366-40CC6D6DC1CD}"/>
          </ac:grpSpMkLst>
        </pc:grpChg>
        <pc:grpChg chg="del">
          <ac:chgData name="Yusri Al-Sanaani" userId="17efabd0-9738-43ca-b54e-b33b08e2a3d4" providerId="ADAL" clId="{9EBD4E42-45BC-4B50-9762-2E7357575B8A}" dt="2022-01-25T00:57:51.114" v="654" actId="478"/>
          <ac:grpSpMkLst>
            <pc:docMk/>
            <pc:sldMk cId="2870304580" sldId="272"/>
            <ac:grpSpMk id="70" creationId="{F7C2EE6F-73CD-4349-A1F1-0AB4B3237AF3}"/>
          </ac:grpSpMkLst>
        </pc:grpChg>
        <pc:grpChg chg="del">
          <ac:chgData name="Yusri Al-Sanaani" userId="17efabd0-9738-43ca-b54e-b33b08e2a3d4" providerId="ADAL" clId="{9EBD4E42-45BC-4B50-9762-2E7357575B8A}" dt="2022-01-25T00:57:51.114" v="654" actId="478"/>
          <ac:grpSpMkLst>
            <pc:docMk/>
            <pc:sldMk cId="2870304580" sldId="272"/>
            <ac:grpSpMk id="80" creationId="{18B5EA80-C7F0-4F1A-972E-40F970EE26F3}"/>
          </ac:grpSpMkLst>
        </pc:grpChg>
        <pc:grpChg chg="del mod">
          <ac:chgData name="Yusri Al-Sanaani" userId="17efabd0-9738-43ca-b54e-b33b08e2a3d4" providerId="ADAL" clId="{9EBD4E42-45BC-4B50-9762-2E7357575B8A}" dt="2022-01-25T00:57:54.418" v="657" actId="478"/>
          <ac:grpSpMkLst>
            <pc:docMk/>
            <pc:sldMk cId="2870304580" sldId="272"/>
            <ac:grpSpMk id="91" creationId="{BC160EA1-3047-492D-A89B-110BC002C04B}"/>
          </ac:grpSpMkLst>
        </pc:grpChg>
        <pc:grpChg chg="del">
          <ac:chgData name="Yusri Al-Sanaani" userId="17efabd0-9738-43ca-b54e-b33b08e2a3d4" providerId="ADAL" clId="{9EBD4E42-45BC-4B50-9762-2E7357575B8A}" dt="2022-01-25T00:57:56.393" v="659" actId="478"/>
          <ac:grpSpMkLst>
            <pc:docMk/>
            <pc:sldMk cId="2870304580" sldId="272"/>
            <ac:grpSpMk id="100" creationId="{06B6BBE1-B9B5-440B-9B6E-BB480F7CA492}"/>
          </ac:grpSpMkLst>
        </pc:grpChg>
        <pc:grpChg chg="del">
          <ac:chgData name="Yusri Al-Sanaani" userId="17efabd0-9738-43ca-b54e-b33b08e2a3d4" providerId="ADAL" clId="{9EBD4E42-45BC-4B50-9762-2E7357575B8A}" dt="2022-01-25T00:57:51.114" v="654" actId="478"/>
          <ac:grpSpMkLst>
            <pc:docMk/>
            <pc:sldMk cId="2870304580" sldId="272"/>
            <ac:grpSpMk id="105" creationId="{3B15BB13-FF6D-4C8B-BF0A-D21BE4CF3D8B}"/>
          </ac:grpSpMkLst>
        </pc:grpChg>
        <pc:grpChg chg="mod">
          <ac:chgData name="Yusri Al-Sanaani" userId="17efabd0-9738-43ca-b54e-b33b08e2a3d4" providerId="ADAL" clId="{9EBD4E42-45BC-4B50-9762-2E7357575B8A}" dt="2022-01-25T00:58:41.844" v="660"/>
          <ac:grpSpMkLst>
            <pc:docMk/>
            <pc:sldMk cId="2870304580" sldId="272"/>
            <ac:grpSpMk id="116" creationId="{09E7B893-373A-4C3D-B51C-D6D06E461A25}"/>
          </ac:grpSpMkLst>
        </pc:grpChg>
        <pc:grpChg chg="add del mod">
          <ac:chgData name="Yusri Al-Sanaani" userId="17efabd0-9738-43ca-b54e-b33b08e2a3d4" providerId="ADAL" clId="{9EBD4E42-45BC-4B50-9762-2E7357575B8A}" dt="2022-01-25T00:58:44.980" v="661"/>
          <ac:grpSpMkLst>
            <pc:docMk/>
            <pc:sldMk cId="2870304580" sldId="272"/>
            <ac:grpSpMk id="119" creationId="{D5C42ADF-C44C-4FC2-B0BF-FFC5CC0AD541}"/>
          </ac:grpSpMkLst>
        </pc:grpChg>
        <pc:grpChg chg="mod">
          <ac:chgData name="Yusri Al-Sanaani" userId="17efabd0-9738-43ca-b54e-b33b08e2a3d4" providerId="ADAL" clId="{9EBD4E42-45BC-4B50-9762-2E7357575B8A}" dt="2022-01-25T00:58:41.844" v="660"/>
          <ac:grpSpMkLst>
            <pc:docMk/>
            <pc:sldMk cId="2870304580" sldId="272"/>
            <ac:grpSpMk id="123" creationId="{56399E17-9CA0-42F1-901A-6037F289B91C}"/>
          </ac:grpSpMkLst>
        </pc:grpChg>
        <pc:grpChg chg="add del mod">
          <ac:chgData name="Yusri Al-Sanaani" userId="17efabd0-9738-43ca-b54e-b33b08e2a3d4" providerId="ADAL" clId="{9EBD4E42-45BC-4B50-9762-2E7357575B8A}" dt="2022-01-25T00:58:44.980" v="661"/>
          <ac:grpSpMkLst>
            <pc:docMk/>
            <pc:sldMk cId="2870304580" sldId="272"/>
            <ac:grpSpMk id="126" creationId="{1C8145FF-8C78-4ACD-88DE-B9676F096C42}"/>
          </ac:grpSpMkLst>
        </pc:grpChg>
        <pc:grpChg chg="mod">
          <ac:chgData name="Yusri Al-Sanaani" userId="17efabd0-9738-43ca-b54e-b33b08e2a3d4" providerId="ADAL" clId="{9EBD4E42-45BC-4B50-9762-2E7357575B8A}" dt="2022-01-25T00:58:41.844" v="660"/>
          <ac:grpSpMkLst>
            <pc:docMk/>
            <pc:sldMk cId="2870304580" sldId="272"/>
            <ac:grpSpMk id="130" creationId="{6548E63D-9CCA-48C6-B358-5587F14F44E2}"/>
          </ac:grpSpMkLst>
        </pc:grpChg>
        <pc:grpChg chg="add del mod">
          <ac:chgData name="Yusri Al-Sanaani" userId="17efabd0-9738-43ca-b54e-b33b08e2a3d4" providerId="ADAL" clId="{9EBD4E42-45BC-4B50-9762-2E7357575B8A}" dt="2022-01-25T00:58:44.980" v="661"/>
          <ac:grpSpMkLst>
            <pc:docMk/>
            <pc:sldMk cId="2870304580" sldId="272"/>
            <ac:grpSpMk id="133" creationId="{CBDCEE82-BDF6-488D-BC04-3AA7B5876C4E}"/>
          </ac:grpSpMkLst>
        </pc:grpChg>
        <pc:grpChg chg="mod">
          <ac:chgData name="Yusri Al-Sanaani" userId="17efabd0-9738-43ca-b54e-b33b08e2a3d4" providerId="ADAL" clId="{9EBD4E42-45BC-4B50-9762-2E7357575B8A}" dt="2022-01-25T00:58:41.844" v="660"/>
          <ac:grpSpMkLst>
            <pc:docMk/>
            <pc:sldMk cId="2870304580" sldId="272"/>
            <ac:grpSpMk id="137" creationId="{885EB906-B7BC-43F6-A6ED-C04EF336E8E6}"/>
          </ac:grpSpMkLst>
        </pc:grpChg>
        <pc:grpChg chg="add del mod">
          <ac:chgData name="Yusri Al-Sanaani" userId="17efabd0-9738-43ca-b54e-b33b08e2a3d4" providerId="ADAL" clId="{9EBD4E42-45BC-4B50-9762-2E7357575B8A}" dt="2022-01-25T00:58:44.980" v="661"/>
          <ac:grpSpMkLst>
            <pc:docMk/>
            <pc:sldMk cId="2870304580" sldId="272"/>
            <ac:grpSpMk id="140" creationId="{55329891-80FA-45ED-AFF8-00CA10775AF6}"/>
          </ac:grpSpMkLst>
        </pc:grpChg>
        <pc:grpChg chg="mod">
          <ac:chgData name="Yusri Al-Sanaani" userId="17efabd0-9738-43ca-b54e-b33b08e2a3d4" providerId="ADAL" clId="{9EBD4E42-45BC-4B50-9762-2E7357575B8A}" dt="2022-01-25T00:58:41.844" v="660"/>
          <ac:grpSpMkLst>
            <pc:docMk/>
            <pc:sldMk cId="2870304580" sldId="272"/>
            <ac:grpSpMk id="144" creationId="{A679BB28-5138-40A6-9D04-FCAF0A32F1CB}"/>
          </ac:grpSpMkLst>
        </pc:grpChg>
        <pc:grpChg chg="add del mod">
          <ac:chgData name="Yusri Al-Sanaani" userId="17efabd0-9738-43ca-b54e-b33b08e2a3d4" providerId="ADAL" clId="{9EBD4E42-45BC-4B50-9762-2E7357575B8A}" dt="2022-01-25T00:58:44.980" v="661"/>
          <ac:grpSpMkLst>
            <pc:docMk/>
            <pc:sldMk cId="2870304580" sldId="272"/>
            <ac:grpSpMk id="147" creationId="{5922AF4E-6D7E-4A93-A212-E17638165C14}"/>
          </ac:grpSpMkLst>
        </pc:grpChg>
        <pc:grpChg chg="mod">
          <ac:chgData name="Yusri Al-Sanaani" userId="17efabd0-9738-43ca-b54e-b33b08e2a3d4" providerId="ADAL" clId="{9EBD4E42-45BC-4B50-9762-2E7357575B8A}" dt="2022-01-25T00:58:41.844" v="660"/>
          <ac:grpSpMkLst>
            <pc:docMk/>
            <pc:sldMk cId="2870304580" sldId="272"/>
            <ac:grpSpMk id="151" creationId="{2580836D-71A9-44FC-AA2F-D018B5B0CC56}"/>
          </ac:grpSpMkLst>
        </pc:grpChg>
        <pc:grpChg chg="add del mod">
          <ac:chgData name="Yusri Al-Sanaani" userId="17efabd0-9738-43ca-b54e-b33b08e2a3d4" providerId="ADAL" clId="{9EBD4E42-45BC-4B50-9762-2E7357575B8A}" dt="2022-01-25T00:58:44.980" v="661"/>
          <ac:grpSpMkLst>
            <pc:docMk/>
            <pc:sldMk cId="2870304580" sldId="272"/>
            <ac:grpSpMk id="154" creationId="{BFE74997-DA30-45E9-8C77-22401F7BBF38}"/>
          </ac:grpSpMkLst>
        </pc:grpChg>
        <pc:grpChg chg="mod">
          <ac:chgData name="Yusri Al-Sanaani" userId="17efabd0-9738-43ca-b54e-b33b08e2a3d4" providerId="ADAL" clId="{9EBD4E42-45BC-4B50-9762-2E7357575B8A}" dt="2022-01-25T00:58:41.844" v="660"/>
          <ac:grpSpMkLst>
            <pc:docMk/>
            <pc:sldMk cId="2870304580" sldId="272"/>
            <ac:grpSpMk id="158" creationId="{32770E1B-FD48-4FB0-9F8A-28482D0124F4}"/>
          </ac:grpSpMkLst>
        </pc:grpChg>
        <pc:grpChg chg="add del mod">
          <ac:chgData name="Yusri Al-Sanaani" userId="17efabd0-9738-43ca-b54e-b33b08e2a3d4" providerId="ADAL" clId="{9EBD4E42-45BC-4B50-9762-2E7357575B8A}" dt="2022-01-25T00:58:44.980" v="661"/>
          <ac:grpSpMkLst>
            <pc:docMk/>
            <pc:sldMk cId="2870304580" sldId="272"/>
            <ac:grpSpMk id="161" creationId="{45ABD958-E113-4E91-9AB5-F0B022980B05}"/>
          </ac:grpSpMkLst>
        </pc:grpChg>
        <pc:grpChg chg="mod">
          <ac:chgData name="Yusri Al-Sanaani" userId="17efabd0-9738-43ca-b54e-b33b08e2a3d4" providerId="ADAL" clId="{9EBD4E42-45BC-4B50-9762-2E7357575B8A}" dt="2022-01-25T00:58:41.844" v="660"/>
          <ac:grpSpMkLst>
            <pc:docMk/>
            <pc:sldMk cId="2870304580" sldId="272"/>
            <ac:grpSpMk id="165" creationId="{37B15321-0BA7-4603-A326-50BB767F0670}"/>
          </ac:grpSpMkLst>
        </pc:grpChg>
        <pc:grpChg chg="add del mod">
          <ac:chgData name="Yusri Al-Sanaani" userId="17efabd0-9738-43ca-b54e-b33b08e2a3d4" providerId="ADAL" clId="{9EBD4E42-45BC-4B50-9762-2E7357575B8A}" dt="2022-01-25T00:59:05.112" v="664" actId="165"/>
          <ac:grpSpMkLst>
            <pc:docMk/>
            <pc:sldMk cId="2870304580" sldId="272"/>
            <ac:grpSpMk id="168" creationId="{4BBD625A-E860-42DE-B857-7FB91C643239}"/>
          </ac:grpSpMkLst>
        </pc:grpChg>
        <pc:grpChg chg="mod topLvl">
          <ac:chgData name="Yusri Al-Sanaani" userId="17efabd0-9738-43ca-b54e-b33b08e2a3d4" providerId="ADAL" clId="{9EBD4E42-45BC-4B50-9762-2E7357575B8A}" dt="2022-01-25T00:59:12.197" v="665" actId="164"/>
          <ac:grpSpMkLst>
            <pc:docMk/>
            <pc:sldMk cId="2870304580" sldId="272"/>
            <ac:grpSpMk id="172" creationId="{634D3622-1F79-423F-BDFE-19FBEB2104FC}"/>
          </ac:grpSpMkLst>
        </pc:grpChg>
        <pc:grpChg chg="add del mod">
          <ac:chgData name="Yusri Al-Sanaani" userId="17efabd0-9738-43ca-b54e-b33b08e2a3d4" providerId="ADAL" clId="{9EBD4E42-45BC-4B50-9762-2E7357575B8A}" dt="2022-01-25T00:59:05.112" v="664" actId="165"/>
          <ac:grpSpMkLst>
            <pc:docMk/>
            <pc:sldMk cId="2870304580" sldId="272"/>
            <ac:grpSpMk id="175" creationId="{7A0CF8E5-7E00-44FC-8DE4-5919544EF7E8}"/>
          </ac:grpSpMkLst>
        </pc:grpChg>
        <pc:grpChg chg="mod topLvl">
          <ac:chgData name="Yusri Al-Sanaani" userId="17efabd0-9738-43ca-b54e-b33b08e2a3d4" providerId="ADAL" clId="{9EBD4E42-45BC-4B50-9762-2E7357575B8A}" dt="2022-01-25T00:59:12.197" v="665" actId="164"/>
          <ac:grpSpMkLst>
            <pc:docMk/>
            <pc:sldMk cId="2870304580" sldId="272"/>
            <ac:grpSpMk id="179" creationId="{1E51A704-8BA0-4D71-AA4D-C36FDCF9E0ED}"/>
          </ac:grpSpMkLst>
        </pc:grpChg>
        <pc:grpChg chg="add del mod">
          <ac:chgData name="Yusri Al-Sanaani" userId="17efabd0-9738-43ca-b54e-b33b08e2a3d4" providerId="ADAL" clId="{9EBD4E42-45BC-4B50-9762-2E7357575B8A}" dt="2022-01-25T00:59:05.112" v="664" actId="165"/>
          <ac:grpSpMkLst>
            <pc:docMk/>
            <pc:sldMk cId="2870304580" sldId="272"/>
            <ac:grpSpMk id="182" creationId="{25A7BB85-FDFD-4DE3-B038-45E7960F3F69}"/>
          </ac:grpSpMkLst>
        </pc:grpChg>
        <pc:grpChg chg="mod topLvl">
          <ac:chgData name="Yusri Al-Sanaani" userId="17efabd0-9738-43ca-b54e-b33b08e2a3d4" providerId="ADAL" clId="{9EBD4E42-45BC-4B50-9762-2E7357575B8A}" dt="2022-01-25T00:59:12.197" v="665" actId="164"/>
          <ac:grpSpMkLst>
            <pc:docMk/>
            <pc:sldMk cId="2870304580" sldId="272"/>
            <ac:grpSpMk id="186" creationId="{2406B753-E6AC-48FB-9A29-31D48C954CC8}"/>
          </ac:grpSpMkLst>
        </pc:grpChg>
        <pc:grpChg chg="add del mod">
          <ac:chgData name="Yusri Al-Sanaani" userId="17efabd0-9738-43ca-b54e-b33b08e2a3d4" providerId="ADAL" clId="{9EBD4E42-45BC-4B50-9762-2E7357575B8A}" dt="2022-01-25T00:59:05.112" v="664" actId="165"/>
          <ac:grpSpMkLst>
            <pc:docMk/>
            <pc:sldMk cId="2870304580" sldId="272"/>
            <ac:grpSpMk id="189" creationId="{F24F2B65-357F-442A-90D4-423DF9487DEC}"/>
          </ac:grpSpMkLst>
        </pc:grpChg>
        <pc:grpChg chg="mod topLvl">
          <ac:chgData name="Yusri Al-Sanaani" userId="17efabd0-9738-43ca-b54e-b33b08e2a3d4" providerId="ADAL" clId="{9EBD4E42-45BC-4B50-9762-2E7357575B8A}" dt="2022-01-25T00:59:12.197" v="665" actId="164"/>
          <ac:grpSpMkLst>
            <pc:docMk/>
            <pc:sldMk cId="2870304580" sldId="272"/>
            <ac:grpSpMk id="193" creationId="{0A350A97-8310-41C0-A776-103401E1283E}"/>
          </ac:grpSpMkLst>
        </pc:grpChg>
        <pc:grpChg chg="add del mod">
          <ac:chgData name="Yusri Al-Sanaani" userId="17efabd0-9738-43ca-b54e-b33b08e2a3d4" providerId="ADAL" clId="{9EBD4E42-45BC-4B50-9762-2E7357575B8A}" dt="2022-01-25T00:59:05.112" v="664" actId="165"/>
          <ac:grpSpMkLst>
            <pc:docMk/>
            <pc:sldMk cId="2870304580" sldId="272"/>
            <ac:grpSpMk id="196" creationId="{3CFAD3F8-36D8-417A-841D-3AD7E3F44D86}"/>
          </ac:grpSpMkLst>
        </pc:grpChg>
        <pc:grpChg chg="mod topLvl">
          <ac:chgData name="Yusri Al-Sanaani" userId="17efabd0-9738-43ca-b54e-b33b08e2a3d4" providerId="ADAL" clId="{9EBD4E42-45BC-4B50-9762-2E7357575B8A}" dt="2022-01-25T00:59:12.197" v="665" actId="164"/>
          <ac:grpSpMkLst>
            <pc:docMk/>
            <pc:sldMk cId="2870304580" sldId="272"/>
            <ac:grpSpMk id="200" creationId="{1B8F737A-674C-46FF-BF01-D6E63315206B}"/>
          </ac:grpSpMkLst>
        </pc:grpChg>
        <pc:grpChg chg="add del mod">
          <ac:chgData name="Yusri Al-Sanaani" userId="17efabd0-9738-43ca-b54e-b33b08e2a3d4" providerId="ADAL" clId="{9EBD4E42-45BC-4B50-9762-2E7357575B8A}" dt="2022-01-25T00:59:05.112" v="664" actId="165"/>
          <ac:grpSpMkLst>
            <pc:docMk/>
            <pc:sldMk cId="2870304580" sldId="272"/>
            <ac:grpSpMk id="203" creationId="{870B46C5-F4BD-4844-B05B-322B92ADA612}"/>
          </ac:grpSpMkLst>
        </pc:grpChg>
        <pc:grpChg chg="mod topLvl">
          <ac:chgData name="Yusri Al-Sanaani" userId="17efabd0-9738-43ca-b54e-b33b08e2a3d4" providerId="ADAL" clId="{9EBD4E42-45BC-4B50-9762-2E7357575B8A}" dt="2022-01-25T00:59:12.197" v="665" actId="164"/>
          <ac:grpSpMkLst>
            <pc:docMk/>
            <pc:sldMk cId="2870304580" sldId="272"/>
            <ac:grpSpMk id="207" creationId="{8EA50EAD-EC90-42F2-8BD6-4ED26D03E36E}"/>
          </ac:grpSpMkLst>
        </pc:grpChg>
        <pc:grpChg chg="add del mod">
          <ac:chgData name="Yusri Al-Sanaani" userId="17efabd0-9738-43ca-b54e-b33b08e2a3d4" providerId="ADAL" clId="{9EBD4E42-45BC-4B50-9762-2E7357575B8A}" dt="2022-01-25T00:59:05.112" v="664" actId="165"/>
          <ac:grpSpMkLst>
            <pc:docMk/>
            <pc:sldMk cId="2870304580" sldId="272"/>
            <ac:grpSpMk id="210" creationId="{BF1E2DE1-90F7-454E-B634-E25A1BF5744F}"/>
          </ac:grpSpMkLst>
        </pc:grpChg>
        <pc:grpChg chg="mod topLvl">
          <ac:chgData name="Yusri Al-Sanaani" userId="17efabd0-9738-43ca-b54e-b33b08e2a3d4" providerId="ADAL" clId="{9EBD4E42-45BC-4B50-9762-2E7357575B8A}" dt="2022-01-25T00:59:12.197" v="665" actId="164"/>
          <ac:grpSpMkLst>
            <pc:docMk/>
            <pc:sldMk cId="2870304580" sldId="272"/>
            <ac:grpSpMk id="214" creationId="{5C2873CD-B24D-4191-8D53-9AD2E5138629}"/>
          </ac:grpSpMkLst>
        </pc:grpChg>
        <pc:grpChg chg="add del mod">
          <ac:chgData name="Yusri Al-Sanaani" userId="17efabd0-9738-43ca-b54e-b33b08e2a3d4" providerId="ADAL" clId="{9EBD4E42-45BC-4B50-9762-2E7357575B8A}" dt="2022-01-25T00:59:05.112" v="664" actId="165"/>
          <ac:grpSpMkLst>
            <pc:docMk/>
            <pc:sldMk cId="2870304580" sldId="272"/>
            <ac:grpSpMk id="217" creationId="{DFBF0E06-1DF4-4D71-8511-81D3E711DB91}"/>
          </ac:grpSpMkLst>
        </pc:grpChg>
        <pc:grpChg chg="mod topLvl">
          <ac:chgData name="Yusri Al-Sanaani" userId="17efabd0-9738-43ca-b54e-b33b08e2a3d4" providerId="ADAL" clId="{9EBD4E42-45BC-4B50-9762-2E7357575B8A}" dt="2022-01-25T00:59:12.197" v="665" actId="164"/>
          <ac:grpSpMkLst>
            <pc:docMk/>
            <pc:sldMk cId="2870304580" sldId="272"/>
            <ac:grpSpMk id="221" creationId="{9A00497E-C05C-4AEE-B8EF-2C76EA6043F7}"/>
          </ac:grpSpMkLst>
        </pc:grpChg>
      </pc:sldChg>
      <pc:sldChg chg="addSp delSp modSp add del mod ord addAnim delAnim modAnim">
        <pc:chgData name="Yusri Al-Sanaani" userId="17efabd0-9738-43ca-b54e-b33b08e2a3d4" providerId="ADAL" clId="{9EBD4E42-45BC-4B50-9762-2E7357575B8A}" dt="2022-01-27T19:21:27.547" v="11087" actId="47"/>
        <pc:sldMkLst>
          <pc:docMk/>
          <pc:sldMk cId="3022732300" sldId="273"/>
        </pc:sldMkLst>
        <pc:spChg chg="mod topLvl">
          <ac:chgData name="Yusri Al-Sanaani" userId="17efabd0-9738-43ca-b54e-b33b08e2a3d4" providerId="ADAL" clId="{9EBD4E42-45BC-4B50-9762-2E7357575B8A}" dt="2022-01-26T01:39:12.328" v="2304" actId="164"/>
          <ac:spMkLst>
            <pc:docMk/>
            <pc:sldMk cId="3022732300" sldId="273"/>
            <ac:spMk id="73" creationId="{32DF85E5-A8A0-4F11-9797-A3B655A10017}"/>
          </ac:spMkLst>
        </pc:spChg>
        <pc:spChg chg="mod topLvl">
          <ac:chgData name="Yusri Al-Sanaani" userId="17efabd0-9738-43ca-b54e-b33b08e2a3d4" providerId="ADAL" clId="{9EBD4E42-45BC-4B50-9762-2E7357575B8A}" dt="2022-01-26T01:39:12.328" v="2304" actId="164"/>
          <ac:spMkLst>
            <pc:docMk/>
            <pc:sldMk cId="3022732300" sldId="273"/>
            <ac:spMk id="74" creationId="{90504F5A-9723-49E9-AF5F-30EC47EC064E}"/>
          </ac:spMkLst>
        </pc:spChg>
        <pc:spChg chg="mod topLvl">
          <ac:chgData name="Yusri Al-Sanaani" userId="17efabd0-9738-43ca-b54e-b33b08e2a3d4" providerId="ADAL" clId="{9EBD4E42-45BC-4B50-9762-2E7357575B8A}" dt="2022-01-26T01:39:12.328" v="2304" actId="164"/>
          <ac:spMkLst>
            <pc:docMk/>
            <pc:sldMk cId="3022732300" sldId="273"/>
            <ac:spMk id="75" creationId="{D3F3F594-4921-48CD-84F2-66389EA8A54B}"/>
          </ac:spMkLst>
        </pc:spChg>
        <pc:spChg chg="mod topLvl">
          <ac:chgData name="Yusri Al-Sanaani" userId="17efabd0-9738-43ca-b54e-b33b08e2a3d4" providerId="ADAL" clId="{9EBD4E42-45BC-4B50-9762-2E7357575B8A}" dt="2022-01-26T01:39:12.328" v="2304" actId="164"/>
          <ac:spMkLst>
            <pc:docMk/>
            <pc:sldMk cId="3022732300" sldId="273"/>
            <ac:spMk id="76" creationId="{BC6FF004-2793-4E22-AA55-F0461397F249}"/>
          </ac:spMkLst>
        </pc:spChg>
        <pc:spChg chg="mod topLvl">
          <ac:chgData name="Yusri Al-Sanaani" userId="17efabd0-9738-43ca-b54e-b33b08e2a3d4" providerId="ADAL" clId="{9EBD4E42-45BC-4B50-9762-2E7357575B8A}" dt="2022-01-26T01:39:12.328" v="2304" actId="164"/>
          <ac:spMkLst>
            <pc:docMk/>
            <pc:sldMk cId="3022732300" sldId="273"/>
            <ac:spMk id="77" creationId="{EDE38AB8-1206-4053-B07D-B9757B4EBC5C}"/>
          </ac:spMkLst>
        </pc:spChg>
        <pc:spChg chg="del mod topLvl">
          <ac:chgData name="Yusri Al-Sanaani" userId="17efabd0-9738-43ca-b54e-b33b08e2a3d4" providerId="ADAL" clId="{9EBD4E42-45BC-4B50-9762-2E7357575B8A}" dt="2022-01-25T19:31:46.579" v="1403" actId="478"/>
          <ac:spMkLst>
            <pc:docMk/>
            <pc:sldMk cId="3022732300" sldId="273"/>
            <ac:spMk id="81" creationId="{DD7F85C0-ECDB-4CDC-96F5-FFB1422B87FA}"/>
          </ac:spMkLst>
        </pc:spChg>
        <pc:spChg chg="del">
          <ac:chgData name="Yusri Al-Sanaani" userId="17efabd0-9738-43ca-b54e-b33b08e2a3d4" providerId="ADAL" clId="{9EBD4E42-45BC-4B50-9762-2E7357575B8A}" dt="2022-01-25T19:31:22.225" v="1394" actId="478"/>
          <ac:spMkLst>
            <pc:docMk/>
            <pc:sldMk cId="3022732300" sldId="273"/>
            <ac:spMk id="82" creationId="{66E162D7-88CB-4447-98DB-D97FF1D8E919}"/>
          </ac:spMkLst>
        </pc:spChg>
        <pc:spChg chg="mod topLvl">
          <ac:chgData name="Yusri Al-Sanaani" userId="17efabd0-9738-43ca-b54e-b33b08e2a3d4" providerId="ADAL" clId="{9EBD4E42-45BC-4B50-9762-2E7357575B8A}" dt="2022-01-26T01:39:12.328" v="2304" actId="164"/>
          <ac:spMkLst>
            <pc:docMk/>
            <pc:sldMk cId="3022732300" sldId="273"/>
            <ac:spMk id="84" creationId="{F23DF808-0922-45D7-A811-91FA0B52E8DD}"/>
          </ac:spMkLst>
        </pc:spChg>
        <pc:spChg chg="mod topLvl">
          <ac:chgData name="Yusri Al-Sanaani" userId="17efabd0-9738-43ca-b54e-b33b08e2a3d4" providerId="ADAL" clId="{9EBD4E42-45BC-4B50-9762-2E7357575B8A}" dt="2022-01-26T01:39:12.328" v="2304" actId="164"/>
          <ac:spMkLst>
            <pc:docMk/>
            <pc:sldMk cId="3022732300" sldId="273"/>
            <ac:spMk id="87" creationId="{2871A10A-8662-4B13-9FC1-B31260925829}"/>
          </ac:spMkLst>
        </pc:spChg>
        <pc:spChg chg="del mod topLvl">
          <ac:chgData name="Yusri Al-Sanaani" userId="17efabd0-9738-43ca-b54e-b33b08e2a3d4" providerId="ADAL" clId="{9EBD4E42-45BC-4B50-9762-2E7357575B8A}" dt="2022-01-25T19:31:52.923" v="1406" actId="478"/>
          <ac:spMkLst>
            <pc:docMk/>
            <pc:sldMk cId="3022732300" sldId="273"/>
            <ac:spMk id="134" creationId="{7A5ED40F-C3F4-4392-B24F-7F8CC023EB5D}"/>
          </ac:spMkLst>
        </pc:spChg>
        <pc:spChg chg="del mod topLvl">
          <ac:chgData name="Yusri Al-Sanaani" userId="17efabd0-9738-43ca-b54e-b33b08e2a3d4" providerId="ADAL" clId="{9EBD4E42-45BC-4B50-9762-2E7357575B8A}" dt="2022-01-25T19:31:53.585" v="1407" actId="478"/>
          <ac:spMkLst>
            <pc:docMk/>
            <pc:sldMk cId="3022732300" sldId="273"/>
            <ac:spMk id="138" creationId="{76F95765-611E-477B-BFDC-75243820057D}"/>
          </ac:spMkLst>
        </pc:spChg>
        <pc:spChg chg="del mod topLvl">
          <ac:chgData name="Yusri Al-Sanaani" userId="17efabd0-9738-43ca-b54e-b33b08e2a3d4" providerId="ADAL" clId="{9EBD4E42-45BC-4B50-9762-2E7357575B8A}" dt="2022-01-25T19:31:52.235" v="1405" actId="478"/>
          <ac:spMkLst>
            <pc:docMk/>
            <pc:sldMk cId="3022732300" sldId="273"/>
            <ac:spMk id="139" creationId="{73BA4ECA-7B5E-42C1-83E9-D10F576B90B3}"/>
          </ac:spMkLst>
        </pc:spChg>
        <pc:spChg chg="mod topLvl">
          <ac:chgData name="Yusri Al-Sanaani" userId="17efabd0-9738-43ca-b54e-b33b08e2a3d4" providerId="ADAL" clId="{9EBD4E42-45BC-4B50-9762-2E7357575B8A}" dt="2022-01-25T19:32:13.012" v="1410" actId="164"/>
          <ac:spMkLst>
            <pc:docMk/>
            <pc:sldMk cId="3022732300" sldId="273"/>
            <ac:spMk id="141" creationId="{E87DDEA6-9F15-4A86-BE4A-618294CC968C}"/>
          </ac:spMkLst>
        </pc:spChg>
        <pc:spChg chg="mod topLvl">
          <ac:chgData name="Yusri Al-Sanaani" userId="17efabd0-9738-43ca-b54e-b33b08e2a3d4" providerId="ADAL" clId="{9EBD4E42-45BC-4B50-9762-2E7357575B8A}" dt="2022-01-25T19:32:13.012" v="1410" actId="164"/>
          <ac:spMkLst>
            <pc:docMk/>
            <pc:sldMk cId="3022732300" sldId="273"/>
            <ac:spMk id="143" creationId="{C4460208-D089-4D78-8D05-309416B1B132}"/>
          </ac:spMkLst>
        </pc:spChg>
        <pc:spChg chg="mod topLvl">
          <ac:chgData name="Yusri Al-Sanaani" userId="17efabd0-9738-43ca-b54e-b33b08e2a3d4" providerId="ADAL" clId="{9EBD4E42-45BC-4B50-9762-2E7357575B8A}" dt="2022-01-25T19:32:13.012" v="1410" actId="164"/>
          <ac:spMkLst>
            <pc:docMk/>
            <pc:sldMk cId="3022732300" sldId="273"/>
            <ac:spMk id="144" creationId="{D7E2330D-B3FF-42CE-B080-DA6303DAD3EF}"/>
          </ac:spMkLst>
        </pc:spChg>
        <pc:spChg chg="mod topLvl">
          <ac:chgData name="Yusri Al-Sanaani" userId="17efabd0-9738-43ca-b54e-b33b08e2a3d4" providerId="ADAL" clId="{9EBD4E42-45BC-4B50-9762-2E7357575B8A}" dt="2022-01-25T19:32:13.012" v="1410" actId="164"/>
          <ac:spMkLst>
            <pc:docMk/>
            <pc:sldMk cId="3022732300" sldId="273"/>
            <ac:spMk id="145" creationId="{D2433CDB-3895-4E27-93BF-3D875354B64A}"/>
          </ac:spMkLst>
        </pc:spChg>
        <pc:spChg chg="mod topLvl">
          <ac:chgData name="Yusri Al-Sanaani" userId="17efabd0-9738-43ca-b54e-b33b08e2a3d4" providerId="ADAL" clId="{9EBD4E42-45BC-4B50-9762-2E7357575B8A}" dt="2022-01-25T19:32:13.012" v="1410" actId="164"/>
          <ac:spMkLst>
            <pc:docMk/>
            <pc:sldMk cId="3022732300" sldId="273"/>
            <ac:spMk id="146" creationId="{9F2C46CB-D536-4BA1-B167-9BD108D9FECD}"/>
          </ac:spMkLst>
        </pc:spChg>
        <pc:spChg chg="mod topLvl">
          <ac:chgData name="Yusri Al-Sanaani" userId="17efabd0-9738-43ca-b54e-b33b08e2a3d4" providerId="ADAL" clId="{9EBD4E42-45BC-4B50-9762-2E7357575B8A}" dt="2022-01-25T19:32:13.012" v="1410" actId="164"/>
          <ac:spMkLst>
            <pc:docMk/>
            <pc:sldMk cId="3022732300" sldId="273"/>
            <ac:spMk id="147" creationId="{B54FB2E9-DA86-4CB9-AD4B-449206AB35CE}"/>
          </ac:spMkLst>
        </pc:spChg>
        <pc:spChg chg="mod topLvl">
          <ac:chgData name="Yusri Al-Sanaani" userId="17efabd0-9738-43ca-b54e-b33b08e2a3d4" providerId="ADAL" clId="{9EBD4E42-45BC-4B50-9762-2E7357575B8A}" dt="2022-01-25T19:32:13.012" v="1410" actId="164"/>
          <ac:spMkLst>
            <pc:docMk/>
            <pc:sldMk cId="3022732300" sldId="273"/>
            <ac:spMk id="148" creationId="{68FA2ACE-42B4-45D1-9E20-751CC4BAEE71}"/>
          </ac:spMkLst>
        </pc:spChg>
        <pc:spChg chg="mod topLvl">
          <ac:chgData name="Yusri Al-Sanaani" userId="17efabd0-9738-43ca-b54e-b33b08e2a3d4" providerId="ADAL" clId="{9EBD4E42-45BC-4B50-9762-2E7357575B8A}" dt="2022-01-25T19:32:13.012" v="1410" actId="164"/>
          <ac:spMkLst>
            <pc:docMk/>
            <pc:sldMk cId="3022732300" sldId="273"/>
            <ac:spMk id="149" creationId="{13D2BB95-F9E8-4AB3-BCD1-0DBD663F9BB0}"/>
          </ac:spMkLst>
        </pc:spChg>
        <pc:spChg chg="mod topLvl">
          <ac:chgData name="Yusri Al-Sanaani" userId="17efabd0-9738-43ca-b54e-b33b08e2a3d4" providerId="ADAL" clId="{9EBD4E42-45BC-4B50-9762-2E7357575B8A}" dt="2022-01-25T19:32:13.012" v="1410" actId="164"/>
          <ac:spMkLst>
            <pc:docMk/>
            <pc:sldMk cId="3022732300" sldId="273"/>
            <ac:spMk id="150" creationId="{784B7851-475F-44BC-A583-159FEA128AA9}"/>
          </ac:spMkLst>
        </pc:spChg>
        <pc:spChg chg="mod topLvl">
          <ac:chgData name="Yusri Al-Sanaani" userId="17efabd0-9738-43ca-b54e-b33b08e2a3d4" providerId="ADAL" clId="{9EBD4E42-45BC-4B50-9762-2E7357575B8A}" dt="2022-01-25T19:32:13.012" v="1410" actId="164"/>
          <ac:spMkLst>
            <pc:docMk/>
            <pc:sldMk cId="3022732300" sldId="273"/>
            <ac:spMk id="151" creationId="{BE8BE265-3824-42CC-B0D4-A44C78B2EE8F}"/>
          </ac:spMkLst>
        </pc:spChg>
        <pc:spChg chg="mod topLvl">
          <ac:chgData name="Yusri Al-Sanaani" userId="17efabd0-9738-43ca-b54e-b33b08e2a3d4" providerId="ADAL" clId="{9EBD4E42-45BC-4B50-9762-2E7357575B8A}" dt="2022-01-25T19:32:13.012" v="1410" actId="164"/>
          <ac:spMkLst>
            <pc:docMk/>
            <pc:sldMk cId="3022732300" sldId="273"/>
            <ac:spMk id="152" creationId="{0448474C-B240-473B-B526-CC032F4E6C44}"/>
          </ac:spMkLst>
        </pc:spChg>
        <pc:spChg chg="mod topLvl">
          <ac:chgData name="Yusri Al-Sanaani" userId="17efabd0-9738-43ca-b54e-b33b08e2a3d4" providerId="ADAL" clId="{9EBD4E42-45BC-4B50-9762-2E7357575B8A}" dt="2022-01-25T19:32:13.012" v="1410" actId="164"/>
          <ac:spMkLst>
            <pc:docMk/>
            <pc:sldMk cId="3022732300" sldId="273"/>
            <ac:spMk id="153" creationId="{52F4A4A6-F13C-4955-A6D3-807C71653CBB}"/>
          </ac:spMkLst>
        </pc:spChg>
        <pc:spChg chg="mod topLvl">
          <ac:chgData name="Yusri Al-Sanaani" userId="17efabd0-9738-43ca-b54e-b33b08e2a3d4" providerId="ADAL" clId="{9EBD4E42-45BC-4B50-9762-2E7357575B8A}" dt="2022-01-25T19:32:13.012" v="1410" actId="164"/>
          <ac:spMkLst>
            <pc:docMk/>
            <pc:sldMk cId="3022732300" sldId="273"/>
            <ac:spMk id="154" creationId="{D4B84CA6-21AD-49DF-BBA6-92525C835400}"/>
          </ac:spMkLst>
        </pc:spChg>
        <pc:spChg chg="mod topLvl">
          <ac:chgData name="Yusri Al-Sanaani" userId="17efabd0-9738-43ca-b54e-b33b08e2a3d4" providerId="ADAL" clId="{9EBD4E42-45BC-4B50-9762-2E7357575B8A}" dt="2022-01-25T19:32:13.012" v="1410" actId="164"/>
          <ac:spMkLst>
            <pc:docMk/>
            <pc:sldMk cId="3022732300" sldId="273"/>
            <ac:spMk id="155" creationId="{7778BB3D-ED01-41BB-B647-A50586F5EB61}"/>
          </ac:spMkLst>
        </pc:spChg>
        <pc:spChg chg="mod topLvl">
          <ac:chgData name="Yusri Al-Sanaani" userId="17efabd0-9738-43ca-b54e-b33b08e2a3d4" providerId="ADAL" clId="{9EBD4E42-45BC-4B50-9762-2E7357575B8A}" dt="2022-01-25T19:32:13.012" v="1410" actId="164"/>
          <ac:spMkLst>
            <pc:docMk/>
            <pc:sldMk cId="3022732300" sldId="273"/>
            <ac:spMk id="156" creationId="{432DB170-EE04-44F1-84E5-89AABFCD7C0D}"/>
          </ac:spMkLst>
        </pc:spChg>
        <pc:spChg chg="mod topLvl">
          <ac:chgData name="Yusri Al-Sanaani" userId="17efabd0-9738-43ca-b54e-b33b08e2a3d4" providerId="ADAL" clId="{9EBD4E42-45BC-4B50-9762-2E7357575B8A}" dt="2022-01-25T19:32:13.012" v="1410" actId="164"/>
          <ac:spMkLst>
            <pc:docMk/>
            <pc:sldMk cId="3022732300" sldId="273"/>
            <ac:spMk id="157" creationId="{72B3A076-0672-4A28-B344-8429188F3FF0}"/>
          </ac:spMkLst>
        </pc:spChg>
        <pc:spChg chg="mod topLvl">
          <ac:chgData name="Yusri Al-Sanaani" userId="17efabd0-9738-43ca-b54e-b33b08e2a3d4" providerId="ADAL" clId="{9EBD4E42-45BC-4B50-9762-2E7357575B8A}" dt="2022-01-25T19:32:13.012" v="1410" actId="164"/>
          <ac:spMkLst>
            <pc:docMk/>
            <pc:sldMk cId="3022732300" sldId="273"/>
            <ac:spMk id="158" creationId="{CF9CA5FA-FCEA-440B-9816-D3172FFEA016}"/>
          </ac:spMkLst>
        </pc:spChg>
        <pc:spChg chg="mod topLvl">
          <ac:chgData name="Yusri Al-Sanaani" userId="17efabd0-9738-43ca-b54e-b33b08e2a3d4" providerId="ADAL" clId="{9EBD4E42-45BC-4B50-9762-2E7357575B8A}" dt="2022-01-25T19:32:13.012" v="1410" actId="164"/>
          <ac:spMkLst>
            <pc:docMk/>
            <pc:sldMk cId="3022732300" sldId="273"/>
            <ac:spMk id="159" creationId="{35550469-DC93-4348-9765-9BA5AE55715D}"/>
          </ac:spMkLst>
        </pc:spChg>
        <pc:spChg chg="mod topLvl">
          <ac:chgData name="Yusri Al-Sanaani" userId="17efabd0-9738-43ca-b54e-b33b08e2a3d4" providerId="ADAL" clId="{9EBD4E42-45BC-4B50-9762-2E7357575B8A}" dt="2022-01-25T19:32:13.012" v="1410" actId="164"/>
          <ac:spMkLst>
            <pc:docMk/>
            <pc:sldMk cId="3022732300" sldId="273"/>
            <ac:spMk id="160" creationId="{5BD91365-EEA2-412C-8087-293776622E88}"/>
          </ac:spMkLst>
        </pc:spChg>
        <pc:spChg chg="mod topLvl">
          <ac:chgData name="Yusri Al-Sanaani" userId="17efabd0-9738-43ca-b54e-b33b08e2a3d4" providerId="ADAL" clId="{9EBD4E42-45BC-4B50-9762-2E7357575B8A}" dt="2022-01-25T19:32:13.012" v="1410" actId="164"/>
          <ac:spMkLst>
            <pc:docMk/>
            <pc:sldMk cId="3022732300" sldId="273"/>
            <ac:spMk id="161" creationId="{87DF3F82-B499-4940-9937-7A6B5203D820}"/>
          </ac:spMkLst>
        </pc:spChg>
        <pc:spChg chg="mod topLvl">
          <ac:chgData name="Yusri Al-Sanaani" userId="17efabd0-9738-43ca-b54e-b33b08e2a3d4" providerId="ADAL" clId="{9EBD4E42-45BC-4B50-9762-2E7357575B8A}" dt="2022-01-25T19:32:13.012" v="1410" actId="164"/>
          <ac:spMkLst>
            <pc:docMk/>
            <pc:sldMk cId="3022732300" sldId="273"/>
            <ac:spMk id="162" creationId="{0B317FFD-23AA-4411-B0EA-CE034A30A60D}"/>
          </ac:spMkLst>
        </pc:spChg>
        <pc:spChg chg="mod topLvl">
          <ac:chgData name="Yusri Al-Sanaani" userId="17efabd0-9738-43ca-b54e-b33b08e2a3d4" providerId="ADAL" clId="{9EBD4E42-45BC-4B50-9762-2E7357575B8A}" dt="2022-01-25T19:32:13.012" v="1410" actId="164"/>
          <ac:spMkLst>
            <pc:docMk/>
            <pc:sldMk cId="3022732300" sldId="273"/>
            <ac:spMk id="163" creationId="{8F7EF21B-4C3B-41C0-8FF7-F844F2D7565A}"/>
          </ac:spMkLst>
        </pc:spChg>
        <pc:spChg chg="mod topLvl">
          <ac:chgData name="Yusri Al-Sanaani" userId="17efabd0-9738-43ca-b54e-b33b08e2a3d4" providerId="ADAL" clId="{9EBD4E42-45BC-4B50-9762-2E7357575B8A}" dt="2022-01-25T19:32:13.012" v="1410" actId="164"/>
          <ac:spMkLst>
            <pc:docMk/>
            <pc:sldMk cId="3022732300" sldId="273"/>
            <ac:spMk id="164" creationId="{9F0A5114-5F24-4B87-9817-554103BB7738}"/>
          </ac:spMkLst>
        </pc:spChg>
        <pc:spChg chg="mod topLvl">
          <ac:chgData name="Yusri Al-Sanaani" userId="17efabd0-9738-43ca-b54e-b33b08e2a3d4" providerId="ADAL" clId="{9EBD4E42-45BC-4B50-9762-2E7357575B8A}" dt="2022-01-25T19:32:13.012" v="1410" actId="164"/>
          <ac:spMkLst>
            <pc:docMk/>
            <pc:sldMk cId="3022732300" sldId="273"/>
            <ac:spMk id="165" creationId="{F5589379-3230-420C-9CC5-4745F625EF1D}"/>
          </ac:spMkLst>
        </pc:spChg>
        <pc:spChg chg="mod topLvl">
          <ac:chgData name="Yusri Al-Sanaani" userId="17efabd0-9738-43ca-b54e-b33b08e2a3d4" providerId="ADAL" clId="{9EBD4E42-45BC-4B50-9762-2E7357575B8A}" dt="2022-01-25T19:32:13.012" v="1410" actId="164"/>
          <ac:spMkLst>
            <pc:docMk/>
            <pc:sldMk cId="3022732300" sldId="273"/>
            <ac:spMk id="166" creationId="{0D001120-1A5E-4882-98DF-1DE0C992934F}"/>
          </ac:spMkLst>
        </pc:spChg>
        <pc:spChg chg="mod topLvl">
          <ac:chgData name="Yusri Al-Sanaani" userId="17efabd0-9738-43ca-b54e-b33b08e2a3d4" providerId="ADAL" clId="{9EBD4E42-45BC-4B50-9762-2E7357575B8A}" dt="2022-01-25T19:32:13.012" v="1410" actId="164"/>
          <ac:spMkLst>
            <pc:docMk/>
            <pc:sldMk cId="3022732300" sldId="273"/>
            <ac:spMk id="167" creationId="{DADE05D7-A015-4F5A-974F-A754C45B01A5}"/>
          </ac:spMkLst>
        </pc:spChg>
        <pc:spChg chg="mod topLvl">
          <ac:chgData name="Yusri Al-Sanaani" userId="17efabd0-9738-43ca-b54e-b33b08e2a3d4" providerId="ADAL" clId="{9EBD4E42-45BC-4B50-9762-2E7357575B8A}" dt="2022-01-25T19:32:13.012" v="1410" actId="164"/>
          <ac:spMkLst>
            <pc:docMk/>
            <pc:sldMk cId="3022732300" sldId="273"/>
            <ac:spMk id="168" creationId="{9820C0AC-E0FA-45CE-8325-B0842DE125E1}"/>
          </ac:spMkLst>
        </pc:spChg>
        <pc:spChg chg="mod topLvl">
          <ac:chgData name="Yusri Al-Sanaani" userId="17efabd0-9738-43ca-b54e-b33b08e2a3d4" providerId="ADAL" clId="{9EBD4E42-45BC-4B50-9762-2E7357575B8A}" dt="2022-01-25T19:32:13.012" v="1410" actId="164"/>
          <ac:spMkLst>
            <pc:docMk/>
            <pc:sldMk cId="3022732300" sldId="273"/>
            <ac:spMk id="169" creationId="{DF21C175-68E7-4FDE-AC86-60171BB0BDAC}"/>
          </ac:spMkLst>
        </pc:spChg>
        <pc:spChg chg="mod topLvl">
          <ac:chgData name="Yusri Al-Sanaani" userId="17efabd0-9738-43ca-b54e-b33b08e2a3d4" providerId="ADAL" clId="{9EBD4E42-45BC-4B50-9762-2E7357575B8A}" dt="2022-01-25T19:32:13.012" v="1410" actId="164"/>
          <ac:spMkLst>
            <pc:docMk/>
            <pc:sldMk cId="3022732300" sldId="273"/>
            <ac:spMk id="170" creationId="{5A92973B-8A27-494D-BD96-EF770E2D6AF0}"/>
          </ac:spMkLst>
        </pc:spChg>
        <pc:spChg chg="mod topLvl">
          <ac:chgData name="Yusri Al-Sanaani" userId="17efabd0-9738-43ca-b54e-b33b08e2a3d4" providerId="ADAL" clId="{9EBD4E42-45BC-4B50-9762-2E7357575B8A}" dt="2022-01-25T19:32:13.012" v="1410" actId="164"/>
          <ac:spMkLst>
            <pc:docMk/>
            <pc:sldMk cId="3022732300" sldId="273"/>
            <ac:spMk id="171" creationId="{09F2258E-DF73-4AC7-AF64-6EF71C187ED1}"/>
          </ac:spMkLst>
        </pc:spChg>
        <pc:spChg chg="mod topLvl">
          <ac:chgData name="Yusri Al-Sanaani" userId="17efabd0-9738-43ca-b54e-b33b08e2a3d4" providerId="ADAL" clId="{9EBD4E42-45BC-4B50-9762-2E7357575B8A}" dt="2022-01-25T19:32:13.012" v="1410" actId="164"/>
          <ac:spMkLst>
            <pc:docMk/>
            <pc:sldMk cId="3022732300" sldId="273"/>
            <ac:spMk id="172" creationId="{EBCB91C8-CBFB-4683-BEB4-DE3651662817}"/>
          </ac:spMkLst>
        </pc:spChg>
        <pc:spChg chg="mod topLvl">
          <ac:chgData name="Yusri Al-Sanaani" userId="17efabd0-9738-43ca-b54e-b33b08e2a3d4" providerId="ADAL" clId="{9EBD4E42-45BC-4B50-9762-2E7357575B8A}" dt="2022-01-25T19:32:13.012" v="1410" actId="164"/>
          <ac:spMkLst>
            <pc:docMk/>
            <pc:sldMk cId="3022732300" sldId="273"/>
            <ac:spMk id="173" creationId="{FF59A325-24CC-4297-A833-037186F5F367}"/>
          </ac:spMkLst>
        </pc:spChg>
        <pc:spChg chg="mod topLvl">
          <ac:chgData name="Yusri Al-Sanaani" userId="17efabd0-9738-43ca-b54e-b33b08e2a3d4" providerId="ADAL" clId="{9EBD4E42-45BC-4B50-9762-2E7357575B8A}" dt="2022-01-25T19:32:13.012" v="1410" actId="164"/>
          <ac:spMkLst>
            <pc:docMk/>
            <pc:sldMk cId="3022732300" sldId="273"/>
            <ac:spMk id="174" creationId="{3F957EC1-3299-403D-919E-1293C0A56EA0}"/>
          </ac:spMkLst>
        </pc:spChg>
        <pc:spChg chg="mod topLvl">
          <ac:chgData name="Yusri Al-Sanaani" userId="17efabd0-9738-43ca-b54e-b33b08e2a3d4" providerId="ADAL" clId="{9EBD4E42-45BC-4B50-9762-2E7357575B8A}" dt="2022-01-25T19:32:13.012" v="1410" actId="164"/>
          <ac:spMkLst>
            <pc:docMk/>
            <pc:sldMk cId="3022732300" sldId="273"/>
            <ac:spMk id="175" creationId="{91F27DC0-CE83-4128-BF46-F646B9AA9E34}"/>
          </ac:spMkLst>
        </pc:spChg>
        <pc:spChg chg="mod topLvl">
          <ac:chgData name="Yusri Al-Sanaani" userId="17efabd0-9738-43ca-b54e-b33b08e2a3d4" providerId="ADAL" clId="{9EBD4E42-45BC-4B50-9762-2E7357575B8A}" dt="2022-01-25T19:32:13.012" v="1410" actId="164"/>
          <ac:spMkLst>
            <pc:docMk/>
            <pc:sldMk cId="3022732300" sldId="273"/>
            <ac:spMk id="176" creationId="{62F10C5F-927F-4AE8-972E-D54B50E86349}"/>
          </ac:spMkLst>
        </pc:spChg>
        <pc:spChg chg="mod topLvl">
          <ac:chgData name="Yusri Al-Sanaani" userId="17efabd0-9738-43ca-b54e-b33b08e2a3d4" providerId="ADAL" clId="{9EBD4E42-45BC-4B50-9762-2E7357575B8A}" dt="2022-01-25T19:32:13.012" v="1410" actId="164"/>
          <ac:spMkLst>
            <pc:docMk/>
            <pc:sldMk cId="3022732300" sldId="273"/>
            <ac:spMk id="177" creationId="{0E0E9168-06F4-431B-9BB6-3F95F1E427FC}"/>
          </ac:spMkLst>
        </pc:spChg>
        <pc:spChg chg="mod topLvl">
          <ac:chgData name="Yusri Al-Sanaani" userId="17efabd0-9738-43ca-b54e-b33b08e2a3d4" providerId="ADAL" clId="{9EBD4E42-45BC-4B50-9762-2E7357575B8A}" dt="2022-01-25T19:32:13.012" v="1410" actId="164"/>
          <ac:spMkLst>
            <pc:docMk/>
            <pc:sldMk cId="3022732300" sldId="273"/>
            <ac:spMk id="178" creationId="{843849C0-2529-4B51-B1D9-60C820550FE9}"/>
          </ac:spMkLst>
        </pc:spChg>
        <pc:spChg chg="mod topLvl">
          <ac:chgData name="Yusri Al-Sanaani" userId="17efabd0-9738-43ca-b54e-b33b08e2a3d4" providerId="ADAL" clId="{9EBD4E42-45BC-4B50-9762-2E7357575B8A}" dt="2022-01-25T19:32:13.012" v="1410" actId="164"/>
          <ac:spMkLst>
            <pc:docMk/>
            <pc:sldMk cId="3022732300" sldId="273"/>
            <ac:spMk id="179" creationId="{8FC2A6D8-0C03-4A46-9F9A-8251AE1EABF0}"/>
          </ac:spMkLst>
        </pc:spChg>
        <pc:spChg chg="mod topLvl">
          <ac:chgData name="Yusri Al-Sanaani" userId="17efabd0-9738-43ca-b54e-b33b08e2a3d4" providerId="ADAL" clId="{9EBD4E42-45BC-4B50-9762-2E7357575B8A}" dt="2022-01-25T19:32:13.012" v="1410" actId="164"/>
          <ac:spMkLst>
            <pc:docMk/>
            <pc:sldMk cId="3022732300" sldId="273"/>
            <ac:spMk id="180" creationId="{26C39287-231D-4CA5-9226-7BB9DD8AE3E0}"/>
          </ac:spMkLst>
        </pc:spChg>
        <pc:spChg chg="mod topLvl">
          <ac:chgData name="Yusri Al-Sanaani" userId="17efabd0-9738-43ca-b54e-b33b08e2a3d4" providerId="ADAL" clId="{9EBD4E42-45BC-4B50-9762-2E7357575B8A}" dt="2022-01-25T19:32:13.012" v="1410" actId="164"/>
          <ac:spMkLst>
            <pc:docMk/>
            <pc:sldMk cId="3022732300" sldId="273"/>
            <ac:spMk id="181" creationId="{50CA5BC2-1923-4C55-8304-07D3D665C136}"/>
          </ac:spMkLst>
        </pc:spChg>
        <pc:spChg chg="mod topLvl">
          <ac:chgData name="Yusri Al-Sanaani" userId="17efabd0-9738-43ca-b54e-b33b08e2a3d4" providerId="ADAL" clId="{9EBD4E42-45BC-4B50-9762-2E7357575B8A}" dt="2022-01-25T19:32:13.012" v="1410" actId="164"/>
          <ac:spMkLst>
            <pc:docMk/>
            <pc:sldMk cId="3022732300" sldId="273"/>
            <ac:spMk id="182" creationId="{0D4D3EB4-2F19-48B9-83AA-1D495260C963}"/>
          </ac:spMkLst>
        </pc:spChg>
        <pc:spChg chg="mod topLvl">
          <ac:chgData name="Yusri Al-Sanaani" userId="17efabd0-9738-43ca-b54e-b33b08e2a3d4" providerId="ADAL" clId="{9EBD4E42-45BC-4B50-9762-2E7357575B8A}" dt="2022-01-25T19:32:13.012" v="1410" actId="164"/>
          <ac:spMkLst>
            <pc:docMk/>
            <pc:sldMk cId="3022732300" sldId="273"/>
            <ac:spMk id="183" creationId="{E6253768-71A5-45D7-8261-2E9CA56563C3}"/>
          </ac:spMkLst>
        </pc:spChg>
        <pc:spChg chg="mod topLvl">
          <ac:chgData name="Yusri Al-Sanaani" userId="17efabd0-9738-43ca-b54e-b33b08e2a3d4" providerId="ADAL" clId="{9EBD4E42-45BC-4B50-9762-2E7357575B8A}" dt="2022-01-25T19:32:13.012" v="1410" actId="164"/>
          <ac:spMkLst>
            <pc:docMk/>
            <pc:sldMk cId="3022732300" sldId="273"/>
            <ac:spMk id="184" creationId="{D9E25556-1E52-417C-BF9E-EC5D81919A18}"/>
          </ac:spMkLst>
        </pc:spChg>
        <pc:spChg chg="mod topLvl">
          <ac:chgData name="Yusri Al-Sanaani" userId="17efabd0-9738-43ca-b54e-b33b08e2a3d4" providerId="ADAL" clId="{9EBD4E42-45BC-4B50-9762-2E7357575B8A}" dt="2022-01-25T19:32:13.012" v="1410" actId="164"/>
          <ac:spMkLst>
            <pc:docMk/>
            <pc:sldMk cId="3022732300" sldId="273"/>
            <ac:spMk id="185" creationId="{C5A0577A-FB99-48C6-A69C-D29610BFBCE6}"/>
          </ac:spMkLst>
        </pc:spChg>
        <pc:spChg chg="mod topLvl">
          <ac:chgData name="Yusri Al-Sanaani" userId="17efabd0-9738-43ca-b54e-b33b08e2a3d4" providerId="ADAL" clId="{9EBD4E42-45BC-4B50-9762-2E7357575B8A}" dt="2022-01-25T19:32:13.012" v="1410" actId="164"/>
          <ac:spMkLst>
            <pc:docMk/>
            <pc:sldMk cId="3022732300" sldId="273"/>
            <ac:spMk id="186" creationId="{80222ACF-4A77-446E-9785-4E7EE3F91D91}"/>
          </ac:spMkLst>
        </pc:spChg>
        <pc:spChg chg="mod topLvl">
          <ac:chgData name="Yusri Al-Sanaani" userId="17efabd0-9738-43ca-b54e-b33b08e2a3d4" providerId="ADAL" clId="{9EBD4E42-45BC-4B50-9762-2E7357575B8A}" dt="2022-01-25T19:32:13.012" v="1410" actId="164"/>
          <ac:spMkLst>
            <pc:docMk/>
            <pc:sldMk cId="3022732300" sldId="273"/>
            <ac:spMk id="187" creationId="{40AD8962-A918-47F9-B82A-494A85BF95E1}"/>
          </ac:spMkLst>
        </pc:spChg>
        <pc:spChg chg="mod topLvl">
          <ac:chgData name="Yusri Al-Sanaani" userId="17efabd0-9738-43ca-b54e-b33b08e2a3d4" providerId="ADAL" clId="{9EBD4E42-45BC-4B50-9762-2E7357575B8A}" dt="2022-01-25T19:32:13.012" v="1410" actId="164"/>
          <ac:spMkLst>
            <pc:docMk/>
            <pc:sldMk cId="3022732300" sldId="273"/>
            <ac:spMk id="188" creationId="{4DF935F6-65FA-4286-82D8-A21FF4B6D82A}"/>
          </ac:spMkLst>
        </pc:spChg>
        <pc:spChg chg="del mod topLvl">
          <ac:chgData name="Yusri Al-Sanaani" userId="17efabd0-9738-43ca-b54e-b33b08e2a3d4" providerId="ADAL" clId="{9EBD4E42-45BC-4B50-9762-2E7357575B8A}" dt="2022-01-25T19:31:49.235" v="1404" actId="478"/>
          <ac:spMkLst>
            <pc:docMk/>
            <pc:sldMk cId="3022732300" sldId="273"/>
            <ac:spMk id="189" creationId="{B63135B9-40D3-4C8A-BA14-29695ACA87AC}"/>
          </ac:spMkLst>
        </pc:spChg>
        <pc:spChg chg="del mod topLvl">
          <ac:chgData name="Yusri Al-Sanaani" userId="17efabd0-9738-43ca-b54e-b33b08e2a3d4" providerId="ADAL" clId="{9EBD4E42-45BC-4B50-9762-2E7357575B8A}" dt="2022-01-25T19:31:49.235" v="1404" actId="478"/>
          <ac:spMkLst>
            <pc:docMk/>
            <pc:sldMk cId="3022732300" sldId="273"/>
            <ac:spMk id="190" creationId="{14DDB7EB-15A2-47F9-A5E3-537CC29F4BFA}"/>
          </ac:spMkLst>
        </pc:spChg>
        <pc:spChg chg="del mod topLvl">
          <ac:chgData name="Yusri Al-Sanaani" userId="17efabd0-9738-43ca-b54e-b33b08e2a3d4" providerId="ADAL" clId="{9EBD4E42-45BC-4B50-9762-2E7357575B8A}" dt="2022-01-25T19:31:49.235" v="1404" actId="478"/>
          <ac:spMkLst>
            <pc:docMk/>
            <pc:sldMk cId="3022732300" sldId="273"/>
            <ac:spMk id="191" creationId="{3018725E-AE48-4C6E-8148-668C0864F397}"/>
          </ac:spMkLst>
        </pc:spChg>
        <pc:spChg chg="del">
          <ac:chgData name="Yusri Al-Sanaani" userId="17efabd0-9738-43ca-b54e-b33b08e2a3d4" providerId="ADAL" clId="{9EBD4E42-45BC-4B50-9762-2E7357575B8A}" dt="2022-01-25T19:31:36.084" v="1400" actId="478"/>
          <ac:spMkLst>
            <pc:docMk/>
            <pc:sldMk cId="3022732300" sldId="273"/>
            <ac:spMk id="193" creationId="{A6F999AB-B862-4A0F-A49C-4F1D8F375A01}"/>
          </ac:spMkLst>
        </pc:spChg>
        <pc:spChg chg="del mod topLvl">
          <ac:chgData name="Yusri Al-Sanaani" userId="17efabd0-9738-43ca-b54e-b33b08e2a3d4" providerId="ADAL" clId="{9EBD4E42-45BC-4B50-9762-2E7357575B8A}" dt="2022-01-25T19:31:45.067" v="1402" actId="478"/>
          <ac:spMkLst>
            <pc:docMk/>
            <pc:sldMk cId="3022732300" sldId="273"/>
            <ac:spMk id="194" creationId="{76203437-8F85-4711-AA70-DF532F8C0E4D}"/>
          </ac:spMkLst>
        </pc:spChg>
        <pc:spChg chg="del mod topLvl">
          <ac:chgData name="Yusri Al-Sanaani" userId="17efabd0-9738-43ca-b54e-b33b08e2a3d4" providerId="ADAL" clId="{9EBD4E42-45BC-4B50-9762-2E7357575B8A}" dt="2022-01-25T19:31:45.067" v="1402" actId="478"/>
          <ac:spMkLst>
            <pc:docMk/>
            <pc:sldMk cId="3022732300" sldId="273"/>
            <ac:spMk id="195" creationId="{A31C58E3-862E-4E92-9E15-F50F42278C2B}"/>
          </ac:spMkLst>
        </pc:spChg>
        <pc:spChg chg="del mod topLvl">
          <ac:chgData name="Yusri Al-Sanaani" userId="17efabd0-9738-43ca-b54e-b33b08e2a3d4" providerId="ADAL" clId="{9EBD4E42-45BC-4B50-9762-2E7357575B8A}" dt="2022-01-25T19:31:45.067" v="1402" actId="478"/>
          <ac:spMkLst>
            <pc:docMk/>
            <pc:sldMk cId="3022732300" sldId="273"/>
            <ac:spMk id="199" creationId="{3C241AEB-79CE-4388-A735-D954D0C3C8C8}"/>
          </ac:spMkLst>
        </pc:spChg>
        <pc:spChg chg="del mod topLvl">
          <ac:chgData name="Yusri Al-Sanaani" userId="17efabd0-9738-43ca-b54e-b33b08e2a3d4" providerId="ADAL" clId="{9EBD4E42-45BC-4B50-9762-2E7357575B8A}" dt="2022-01-25T19:31:45.067" v="1402" actId="478"/>
          <ac:spMkLst>
            <pc:docMk/>
            <pc:sldMk cId="3022732300" sldId="273"/>
            <ac:spMk id="200" creationId="{208AA86C-86C8-4728-85C5-C80056815B52}"/>
          </ac:spMkLst>
        </pc:spChg>
        <pc:spChg chg="del">
          <ac:chgData name="Yusri Al-Sanaani" userId="17efabd0-9738-43ca-b54e-b33b08e2a3d4" providerId="ADAL" clId="{9EBD4E42-45BC-4B50-9762-2E7357575B8A}" dt="2022-01-25T19:31:22.225" v="1394" actId="478"/>
          <ac:spMkLst>
            <pc:docMk/>
            <pc:sldMk cId="3022732300" sldId="273"/>
            <ac:spMk id="1693" creationId="{00000000-0000-0000-0000-000000000000}"/>
          </ac:spMkLst>
        </pc:spChg>
        <pc:spChg chg="del mod topLvl">
          <ac:chgData name="Yusri Al-Sanaani" userId="17efabd0-9738-43ca-b54e-b33b08e2a3d4" providerId="ADAL" clId="{9EBD4E42-45BC-4B50-9762-2E7357575B8A}" dt="2022-01-25T19:31:45.067" v="1402" actId="478"/>
          <ac:spMkLst>
            <pc:docMk/>
            <pc:sldMk cId="3022732300" sldId="273"/>
            <ac:spMk id="1694" creationId="{00000000-0000-0000-0000-000000000000}"/>
          </ac:spMkLst>
        </pc:spChg>
        <pc:spChg chg="del">
          <ac:chgData name="Yusri Al-Sanaani" userId="17efabd0-9738-43ca-b54e-b33b08e2a3d4" providerId="ADAL" clId="{9EBD4E42-45BC-4B50-9762-2E7357575B8A}" dt="2022-01-25T19:31:22.225" v="1394" actId="478"/>
          <ac:spMkLst>
            <pc:docMk/>
            <pc:sldMk cId="3022732300" sldId="273"/>
            <ac:spMk id="1699" creationId="{00000000-0000-0000-0000-000000000000}"/>
          </ac:spMkLst>
        </pc:spChg>
        <pc:spChg chg="del mod topLvl">
          <ac:chgData name="Yusri Al-Sanaani" userId="17efabd0-9738-43ca-b54e-b33b08e2a3d4" providerId="ADAL" clId="{9EBD4E42-45BC-4B50-9762-2E7357575B8A}" dt="2022-01-25T19:31:45.067" v="1402" actId="478"/>
          <ac:spMkLst>
            <pc:docMk/>
            <pc:sldMk cId="3022732300" sldId="273"/>
            <ac:spMk id="1700" creationId="{00000000-0000-0000-0000-000000000000}"/>
          </ac:spMkLst>
        </pc:spChg>
        <pc:spChg chg="del">
          <ac:chgData name="Yusri Al-Sanaani" userId="17efabd0-9738-43ca-b54e-b33b08e2a3d4" providerId="ADAL" clId="{9EBD4E42-45BC-4B50-9762-2E7357575B8A}" dt="2022-01-25T19:31:30.845" v="1397" actId="478"/>
          <ac:spMkLst>
            <pc:docMk/>
            <pc:sldMk cId="3022732300" sldId="273"/>
            <ac:spMk id="1702" creationId="{00000000-0000-0000-0000-000000000000}"/>
          </ac:spMkLst>
        </pc:spChg>
        <pc:spChg chg="del">
          <ac:chgData name="Yusri Al-Sanaani" userId="17efabd0-9738-43ca-b54e-b33b08e2a3d4" providerId="ADAL" clId="{9EBD4E42-45BC-4B50-9762-2E7357575B8A}" dt="2022-01-25T19:31:22.225" v="1394" actId="478"/>
          <ac:spMkLst>
            <pc:docMk/>
            <pc:sldMk cId="3022732300" sldId="273"/>
            <ac:spMk id="1704" creationId="{00000000-0000-0000-0000-000000000000}"/>
          </ac:spMkLst>
        </pc:spChg>
        <pc:spChg chg="del">
          <ac:chgData name="Yusri Al-Sanaani" userId="17efabd0-9738-43ca-b54e-b33b08e2a3d4" providerId="ADAL" clId="{9EBD4E42-45BC-4B50-9762-2E7357575B8A}" dt="2022-01-25T19:31:22.225" v="1394" actId="478"/>
          <ac:spMkLst>
            <pc:docMk/>
            <pc:sldMk cId="3022732300" sldId="273"/>
            <ac:spMk id="1716" creationId="{00000000-0000-0000-0000-000000000000}"/>
          </ac:spMkLst>
        </pc:spChg>
        <pc:grpChg chg="add del mod">
          <ac:chgData name="Yusri Al-Sanaani" userId="17efabd0-9738-43ca-b54e-b33b08e2a3d4" providerId="ADAL" clId="{9EBD4E42-45BC-4B50-9762-2E7357575B8A}" dt="2022-01-25T19:32:06.829" v="1409" actId="165"/>
          <ac:grpSpMkLst>
            <pc:docMk/>
            <pc:sldMk cId="3022732300" sldId="273"/>
            <ac:grpSpMk id="2" creationId="{1D387C8D-31DD-4C4B-A62B-CD126E78861F}"/>
          </ac:grpSpMkLst>
        </pc:grpChg>
        <pc:grpChg chg="add del mod">
          <ac:chgData name="Yusri Al-Sanaani" userId="17efabd0-9738-43ca-b54e-b33b08e2a3d4" providerId="ADAL" clId="{9EBD4E42-45BC-4B50-9762-2E7357575B8A}" dt="2022-01-26T10:04:28.207" v="4898" actId="478"/>
          <ac:grpSpMkLst>
            <pc:docMk/>
            <pc:sldMk cId="3022732300" sldId="273"/>
            <ac:grpSpMk id="3" creationId="{BD6E3910-8BCE-419E-AD94-5AFF1C152A0D}"/>
          </ac:grpSpMkLst>
        </pc:grpChg>
        <pc:grpChg chg="add del">
          <ac:chgData name="Yusri Al-Sanaani" userId="17efabd0-9738-43ca-b54e-b33b08e2a3d4" providerId="ADAL" clId="{9EBD4E42-45BC-4B50-9762-2E7357575B8A}" dt="2022-01-25T19:31:42.402" v="1401" actId="165"/>
          <ac:grpSpMkLst>
            <pc:docMk/>
            <pc:sldMk cId="3022732300" sldId="273"/>
            <ac:grpSpMk id="7" creationId="{2A0182B5-4A33-4E96-B7EB-D07879DBCCB7}"/>
          </ac:grpSpMkLst>
        </pc:grpChg>
        <pc:grpChg chg="add del mod">
          <ac:chgData name="Yusri Al-Sanaani" userId="17efabd0-9738-43ca-b54e-b33b08e2a3d4" providerId="ADAL" clId="{9EBD4E42-45BC-4B50-9762-2E7357575B8A}" dt="2022-01-26T01:39:02.571" v="2303" actId="165"/>
          <ac:grpSpMkLst>
            <pc:docMk/>
            <pc:sldMk cId="3022732300" sldId="273"/>
            <ac:grpSpMk id="23" creationId="{88EF2EEE-C4AD-40B2-A752-4F2296268F52}"/>
          </ac:grpSpMkLst>
        </pc:grpChg>
        <pc:grpChg chg="add mod">
          <ac:chgData name="Yusri Al-Sanaani" userId="17efabd0-9738-43ca-b54e-b33b08e2a3d4" providerId="ADAL" clId="{9EBD4E42-45BC-4B50-9762-2E7357575B8A}" dt="2022-01-26T01:39:14.597" v="2305" actId="1076"/>
          <ac:grpSpMkLst>
            <pc:docMk/>
            <pc:sldMk cId="3022732300" sldId="273"/>
            <ac:grpSpMk id="24" creationId="{444D3B86-FF2B-433B-ADBF-9B6236EFA86F}"/>
          </ac:grpSpMkLst>
        </pc:grpChg>
        <pc:grpChg chg="add del mod">
          <ac:chgData name="Yusri Al-Sanaani" userId="17efabd0-9738-43ca-b54e-b33b08e2a3d4" providerId="ADAL" clId="{9EBD4E42-45BC-4B50-9762-2E7357575B8A}" dt="2022-01-26T01:38:39.938" v="2299" actId="165"/>
          <ac:grpSpMkLst>
            <pc:docMk/>
            <pc:sldMk cId="3022732300" sldId="273"/>
            <ac:grpSpMk id="72" creationId="{8203F460-C295-4FBC-BB4B-760DB0AE090C}"/>
          </ac:grpSpMkLst>
        </pc:grpChg>
        <pc:cxnChg chg="add mod">
          <ac:chgData name="Yusri Al-Sanaani" userId="17efabd0-9738-43ca-b54e-b33b08e2a3d4" providerId="ADAL" clId="{9EBD4E42-45BC-4B50-9762-2E7357575B8A}" dt="2022-01-26T01:39:12.328" v="2304" actId="164"/>
          <ac:cxnSpMkLst>
            <pc:docMk/>
            <pc:sldMk cId="3022732300" sldId="273"/>
            <ac:cxnSpMk id="9" creationId="{AFB18605-D5FC-49CE-B7C4-B33DA7F49765}"/>
          </ac:cxnSpMkLst>
        </pc:cxnChg>
        <pc:cxnChg chg="mod topLvl">
          <ac:chgData name="Yusri Al-Sanaani" userId="17efabd0-9738-43ca-b54e-b33b08e2a3d4" providerId="ADAL" clId="{9EBD4E42-45BC-4B50-9762-2E7357575B8A}" dt="2022-01-26T01:39:12.328" v="2304" actId="164"/>
          <ac:cxnSpMkLst>
            <pc:docMk/>
            <pc:sldMk cId="3022732300" sldId="273"/>
            <ac:cxnSpMk id="78" creationId="{8E51BDC2-B515-488D-B638-41ED9F8679A4}"/>
          </ac:cxnSpMkLst>
        </pc:cxnChg>
        <pc:cxnChg chg="del mod">
          <ac:chgData name="Yusri Al-Sanaani" userId="17efabd0-9738-43ca-b54e-b33b08e2a3d4" providerId="ADAL" clId="{9EBD4E42-45BC-4B50-9762-2E7357575B8A}" dt="2022-01-26T01:35:57.091" v="2275" actId="478"/>
          <ac:cxnSpMkLst>
            <pc:docMk/>
            <pc:sldMk cId="3022732300" sldId="273"/>
            <ac:cxnSpMk id="79" creationId="{DCCF29E7-2FA9-4E39-ADF5-122BCEF9211A}"/>
          </ac:cxnSpMkLst>
        </pc:cxnChg>
        <pc:cxnChg chg="del mod">
          <ac:chgData name="Yusri Al-Sanaani" userId="17efabd0-9738-43ca-b54e-b33b08e2a3d4" providerId="ADAL" clId="{9EBD4E42-45BC-4B50-9762-2E7357575B8A}" dt="2022-01-26T01:35:59.145" v="2276" actId="478"/>
          <ac:cxnSpMkLst>
            <pc:docMk/>
            <pc:sldMk cId="3022732300" sldId="273"/>
            <ac:cxnSpMk id="80" creationId="{F4DFB03A-823B-45A2-9425-A8DA43E2856E}"/>
          </ac:cxnSpMkLst>
        </pc:cxnChg>
        <pc:cxnChg chg="mod topLvl">
          <ac:chgData name="Yusri Al-Sanaani" userId="17efabd0-9738-43ca-b54e-b33b08e2a3d4" providerId="ADAL" clId="{9EBD4E42-45BC-4B50-9762-2E7357575B8A}" dt="2022-01-26T01:39:12.328" v="2304" actId="164"/>
          <ac:cxnSpMkLst>
            <pc:docMk/>
            <pc:sldMk cId="3022732300" sldId="273"/>
            <ac:cxnSpMk id="83" creationId="{AE9B3B60-6A9D-476D-B4A6-F700E8362B2C}"/>
          </ac:cxnSpMkLst>
        </pc:cxnChg>
        <pc:cxnChg chg="mod topLvl">
          <ac:chgData name="Yusri Al-Sanaani" userId="17efabd0-9738-43ca-b54e-b33b08e2a3d4" providerId="ADAL" clId="{9EBD4E42-45BC-4B50-9762-2E7357575B8A}" dt="2022-01-26T01:39:12.328" v="2304" actId="164"/>
          <ac:cxnSpMkLst>
            <pc:docMk/>
            <pc:sldMk cId="3022732300" sldId="273"/>
            <ac:cxnSpMk id="85" creationId="{AFE647BD-2CF0-45EC-B2BA-8B76AF20FB60}"/>
          </ac:cxnSpMkLst>
        </pc:cxnChg>
        <pc:cxnChg chg="mod topLvl">
          <ac:chgData name="Yusri Al-Sanaani" userId="17efabd0-9738-43ca-b54e-b33b08e2a3d4" providerId="ADAL" clId="{9EBD4E42-45BC-4B50-9762-2E7357575B8A}" dt="2022-01-26T01:39:12.328" v="2304" actId="164"/>
          <ac:cxnSpMkLst>
            <pc:docMk/>
            <pc:sldMk cId="3022732300" sldId="273"/>
            <ac:cxnSpMk id="86" creationId="{4C4888F3-D02D-48D5-AE11-2B29B484D929}"/>
          </ac:cxnSpMkLst>
        </pc:cxnChg>
        <pc:cxnChg chg="mod topLvl">
          <ac:chgData name="Yusri Al-Sanaani" userId="17efabd0-9738-43ca-b54e-b33b08e2a3d4" providerId="ADAL" clId="{9EBD4E42-45BC-4B50-9762-2E7357575B8A}" dt="2022-01-26T01:39:12.328" v="2304" actId="164"/>
          <ac:cxnSpMkLst>
            <pc:docMk/>
            <pc:sldMk cId="3022732300" sldId="273"/>
            <ac:cxnSpMk id="88" creationId="{872E8579-C258-47A6-89FB-A6F900DE88E3}"/>
          </ac:cxnSpMkLst>
        </pc:cxnChg>
        <pc:cxnChg chg="add mod">
          <ac:chgData name="Yusri Al-Sanaani" userId="17efabd0-9738-43ca-b54e-b33b08e2a3d4" providerId="ADAL" clId="{9EBD4E42-45BC-4B50-9762-2E7357575B8A}" dt="2022-01-26T01:39:12.328" v="2304" actId="164"/>
          <ac:cxnSpMkLst>
            <pc:docMk/>
            <pc:sldMk cId="3022732300" sldId="273"/>
            <ac:cxnSpMk id="93" creationId="{388FEBEE-512D-456A-96D3-C5D62241ACE4}"/>
          </ac:cxnSpMkLst>
        </pc:cxnChg>
        <pc:cxnChg chg="add mod">
          <ac:chgData name="Yusri Al-Sanaani" userId="17efabd0-9738-43ca-b54e-b33b08e2a3d4" providerId="ADAL" clId="{9EBD4E42-45BC-4B50-9762-2E7357575B8A}" dt="2022-01-26T01:39:12.328" v="2304" actId="164"/>
          <ac:cxnSpMkLst>
            <pc:docMk/>
            <pc:sldMk cId="3022732300" sldId="273"/>
            <ac:cxnSpMk id="96" creationId="{7A759797-0384-42F2-95B5-62DAF961938E}"/>
          </ac:cxnSpMkLst>
        </pc:cxnChg>
      </pc:sldChg>
      <pc:sldChg chg="addSp delSp modSp new mod delAnim modAnim modNotesTx">
        <pc:chgData name="Yusri Al-Sanaani" userId="17efabd0-9738-43ca-b54e-b33b08e2a3d4" providerId="ADAL" clId="{9EBD4E42-45BC-4B50-9762-2E7357575B8A}" dt="2022-01-27T18:31:04.771" v="11068"/>
        <pc:sldMkLst>
          <pc:docMk/>
          <pc:sldMk cId="216810096" sldId="274"/>
        </pc:sldMkLst>
        <pc:spChg chg="mod">
          <ac:chgData name="Yusri Al-Sanaani" userId="17efabd0-9738-43ca-b54e-b33b08e2a3d4" providerId="ADAL" clId="{9EBD4E42-45BC-4B50-9762-2E7357575B8A}" dt="2022-01-25T19:39:22.181" v="1639" actId="20577"/>
          <ac:spMkLst>
            <pc:docMk/>
            <pc:sldMk cId="216810096" sldId="274"/>
            <ac:spMk id="2" creationId="{EAAC4761-2A9D-461B-923E-DF2C65A41AC6}"/>
          </ac:spMkLst>
        </pc:spChg>
        <pc:spChg chg="del">
          <ac:chgData name="Yusri Al-Sanaani" userId="17efabd0-9738-43ca-b54e-b33b08e2a3d4" providerId="ADAL" clId="{9EBD4E42-45BC-4B50-9762-2E7357575B8A}" dt="2022-01-25T19:37:46.984" v="1604" actId="478"/>
          <ac:spMkLst>
            <pc:docMk/>
            <pc:sldMk cId="216810096" sldId="274"/>
            <ac:spMk id="3" creationId="{9AE58D88-77BB-48ED-8BCF-6B28B74402D4}"/>
          </ac:spMkLst>
        </pc:spChg>
        <pc:spChg chg="add del mod">
          <ac:chgData name="Yusri Al-Sanaani" userId="17efabd0-9738-43ca-b54e-b33b08e2a3d4" providerId="ADAL" clId="{9EBD4E42-45BC-4B50-9762-2E7357575B8A}" dt="2022-01-25T19:37:55.090" v="1608"/>
          <ac:spMkLst>
            <pc:docMk/>
            <pc:sldMk cId="216810096" sldId="274"/>
            <ac:spMk id="5" creationId="{0B7D8FD5-899B-427F-B1C8-F95526B8BFDF}"/>
          </ac:spMkLst>
        </pc:spChg>
        <pc:spChg chg="add del mod">
          <ac:chgData name="Yusri Al-Sanaani" userId="17efabd0-9738-43ca-b54e-b33b08e2a3d4" providerId="ADAL" clId="{9EBD4E42-45BC-4B50-9762-2E7357575B8A}" dt="2022-01-25T19:37:55.090" v="1608"/>
          <ac:spMkLst>
            <pc:docMk/>
            <pc:sldMk cId="216810096" sldId="274"/>
            <ac:spMk id="6" creationId="{0BE139F7-DD8E-4790-9C2B-F39E1EFC3A33}"/>
          </ac:spMkLst>
        </pc:spChg>
        <pc:spChg chg="add del mod">
          <ac:chgData name="Yusri Al-Sanaani" userId="17efabd0-9738-43ca-b54e-b33b08e2a3d4" providerId="ADAL" clId="{9EBD4E42-45BC-4B50-9762-2E7357575B8A}" dt="2022-01-25T19:37:55.090" v="1608"/>
          <ac:spMkLst>
            <pc:docMk/>
            <pc:sldMk cId="216810096" sldId="274"/>
            <ac:spMk id="7" creationId="{E4C41524-75A4-405E-BF11-91DE23380A3E}"/>
          </ac:spMkLst>
        </pc:spChg>
        <pc:spChg chg="add del mod">
          <ac:chgData name="Yusri Al-Sanaani" userId="17efabd0-9738-43ca-b54e-b33b08e2a3d4" providerId="ADAL" clId="{9EBD4E42-45BC-4B50-9762-2E7357575B8A}" dt="2022-01-25T19:37:55.090" v="1608"/>
          <ac:spMkLst>
            <pc:docMk/>
            <pc:sldMk cId="216810096" sldId="274"/>
            <ac:spMk id="8" creationId="{FB9282E8-3146-4D82-ABEA-EC44882326E8}"/>
          </ac:spMkLst>
        </pc:spChg>
        <pc:spChg chg="add del mod">
          <ac:chgData name="Yusri Al-Sanaani" userId="17efabd0-9738-43ca-b54e-b33b08e2a3d4" providerId="ADAL" clId="{9EBD4E42-45BC-4B50-9762-2E7357575B8A}" dt="2022-01-25T19:37:55.090" v="1608"/>
          <ac:spMkLst>
            <pc:docMk/>
            <pc:sldMk cId="216810096" sldId="274"/>
            <ac:spMk id="9" creationId="{8B850C75-46C7-4010-A59B-D941A85B012C}"/>
          </ac:spMkLst>
        </pc:spChg>
        <pc:spChg chg="add del mod">
          <ac:chgData name="Yusri Al-Sanaani" userId="17efabd0-9738-43ca-b54e-b33b08e2a3d4" providerId="ADAL" clId="{9EBD4E42-45BC-4B50-9762-2E7357575B8A}" dt="2022-01-25T19:37:55.090" v="1608"/>
          <ac:spMkLst>
            <pc:docMk/>
            <pc:sldMk cId="216810096" sldId="274"/>
            <ac:spMk id="10" creationId="{7CEC2BEF-5684-47D9-89D3-5359220864A3}"/>
          </ac:spMkLst>
        </pc:spChg>
        <pc:spChg chg="add del mod">
          <ac:chgData name="Yusri Al-Sanaani" userId="17efabd0-9738-43ca-b54e-b33b08e2a3d4" providerId="ADAL" clId="{9EBD4E42-45BC-4B50-9762-2E7357575B8A}" dt="2022-01-25T19:37:55.090" v="1608"/>
          <ac:spMkLst>
            <pc:docMk/>
            <pc:sldMk cId="216810096" sldId="274"/>
            <ac:spMk id="11" creationId="{DE3F844E-EFB2-4A5A-932B-1B0C409C918F}"/>
          </ac:spMkLst>
        </pc:spChg>
        <pc:spChg chg="add del mod">
          <ac:chgData name="Yusri Al-Sanaani" userId="17efabd0-9738-43ca-b54e-b33b08e2a3d4" providerId="ADAL" clId="{9EBD4E42-45BC-4B50-9762-2E7357575B8A}" dt="2022-01-25T19:37:55.090" v="1608"/>
          <ac:spMkLst>
            <pc:docMk/>
            <pc:sldMk cId="216810096" sldId="274"/>
            <ac:spMk id="12" creationId="{8A823618-2F52-4DB0-876B-64FC6B9F44FB}"/>
          </ac:spMkLst>
        </pc:spChg>
        <pc:spChg chg="add del mod">
          <ac:chgData name="Yusri Al-Sanaani" userId="17efabd0-9738-43ca-b54e-b33b08e2a3d4" providerId="ADAL" clId="{9EBD4E42-45BC-4B50-9762-2E7357575B8A}" dt="2022-01-25T19:37:55.090" v="1608"/>
          <ac:spMkLst>
            <pc:docMk/>
            <pc:sldMk cId="216810096" sldId="274"/>
            <ac:spMk id="13" creationId="{AADFB87F-156E-4268-BB16-97E7D669349E}"/>
          </ac:spMkLst>
        </pc:spChg>
        <pc:spChg chg="add del mod">
          <ac:chgData name="Yusri Al-Sanaani" userId="17efabd0-9738-43ca-b54e-b33b08e2a3d4" providerId="ADAL" clId="{9EBD4E42-45BC-4B50-9762-2E7357575B8A}" dt="2022-01-25T19:37:55.090" v="1608"/>
          <ac:spMkLst>
            <pc:docMk/>
            <pc:sldMk cId="216810096" sldId="274"/>
            <ac:spMk id="14" creationId="{75937926-A46E-4682-8742-659C18F1213F}"/>
          </ac:spMkLst>
        </pc:spChg>
        <pc:spChg chg="mod">
          <ac:chgData name="Yusri Al-Sanaani" userId="17efabd0-9738-43ca-b54e-b33b08e2a3d4" providerId="ADAL" clId="{9EBD4E42-45BC-4B50-9762-2E7357575B8A}" dt="2022-01-25T19:37:49.631" v="1605"/>
          <ac:spMkLst>
            <pc:docMk/>
            <pc:sldMk cId="216810096" sldId="274"/>
            <ac:spMk id="16" creationId="{3AC40EAE-12EF-4139-B2BE-6069DC23F3EF}"/>
          </ac:spMkLst>
        </pc:spChg>
        <pc:spChg chg="mod">
          <ac:chgData name="Yusri Al-Sanaani" userId="17efabd0-9738-43ca-b54e-b33b08e2a3d4" providerId="ADAL" clId="{9EBD4E42-45BC-4B50-9762-2E7357575B8A}" dt="2022-01-25T19:37:49.631" v="1605"/>
          <ac:spMkLst>
            <pc:docMk/>
            <pc:sldMk cId="216810096" sldId="274"/>
            <ac:spMk id="17" creationId="{CF344D0A-15CB-45BB-AD8B-1B69C3C48778}"/>
          </ac:spMkLst>
        </pc:spChg>
        <pc:spChg chg="mod">
          <ac:chgData name="Yusri Al-Sanaani" userId="17efabd0-9738-43ca-b54e-b33b08e2a3d4" providerId="ADAL" clId="{9EBD4E42-45BC-4B50-9762-2E7357575B8A}" dt="2022-01-25T19:37:49.631" v="1605"/>
          <ac:spMkLst>
            <pc:docMk/>
            <pc:sldMk cId="216810096" sldId="274"/>
            <ac:spMk id="18" creationId="{EACCE3DE-BC79-43E2-9D44-3ACEBD89D843}"/>
          </ac:spMkLst>
        </pc:spChg>
        <pc:spChg chg="mod">
          <ac:chgData name="Yusri Al-Sanaani" userId="17efabd0-9738-43ca-b54e-b33b08e2a3d4" providerId="ADAL" clId="{9EBD4E42-45BC-4B50-9762-2E7357575B8A}" dt="2022-01-25T19:37:49.631" v="1605"/>
          <ac:spMkLst>
            <pc:docMk/>
            <pc:sldMk cId="216810096" sldId="274"/>
            <ac:spMk id="19" creationId="{ABD0200A-61EC-4C30-9EC4-FC7AE076C4C1}"/>
          </ac:spMkLst>
        </pc:spChg>
        <pc:spChg chg="mod">
          <ac:chgData name="Yusri Al-Sanaani" userId="17efabd0-9738-43ca-b54e-b33b08e2a3d4" providerId="ADAL" clId="{9EBD4E42-45BC-4B50-9762-2E7357575B8A}" dt="2022-01-25T19:37:49.631" v="1605"/>
          <ac:spMkLst>
            <pc:docMk/>
            <pc:sldMk cId="216810096" sldId="274"/>
            <ac:spMk id="20" creationId="{98E9BEE5-C3B3-4FA5-965B-F549924D17A6}"/>
          </ac:spMkLst>
        </pc:spChg>
        <pc:spChg chg="add del mod">
          <ac:chgData name="Yusri Al-Sanaani" userId="17efabd0-9738-43ca-b54e-b33b08e2a3d4" providerId="ADAL" clId="{9EBD4E42-45BC-4B50-9762-2E7357575B8A}" dt="2022-01-25T19:37:55.090" v="1608"/>
          <ac:spMkLst>
            <pc:docMk/>
            <pc:sldMk cId="216810096" sldId="274"/>
            <ac:spMk id="21" creationId="{44FD191C-04BD-4648-965F-285025C942F4}"/>
          </ac:spMkLst>
        </pc:spChg>
        <pc:spChg chg="add del mod">
          <ac:chgData name="Yusri Al-Sanaani" userId="17efabd0-9738-43ca-b54e-b33b08e2a3d4" providerId="ADAL" clId="{9EBD4E42-45BC-4B50-9762-2E7357575B8A}" dt="2022-01-25T19:37:55.090" v="1608"/>
          <ac:spMkLst>
            <pc:docMk/>
            <pc:sldMk cId="216810096" sldId="274"/>
            <ac:spMk id="22" creationId="{1A70277C-2BCB-4D91-A5C4-A948F2B7F1E7}"/>
          </ac:spMkLst>
        </pc:spChg>
        <pc:spChg chg="add del mod">
          <ac:chgData name="Yusri Al-Sanaani" userId="17efabd0-9738-43ca-b54e-b33b08e2a3d4" providerId="ADAL" clId="{9EBD4E42-45BC-4B50-9762-2E7357575B8A}" dt="2022-01-25T19:37:55.090" v="1608"/>
          <ac:spMkLst>
            <pc:docMk/>
            <pc:sldMk cId="216810096" sldId="274"/>
            <ac:spMk id="23" creationId="{62DE2D60-A9D0-45BB-9DFF-39F2E007D397}"/>
          </ac:spMkLst>
        </pc:spChg>
        <pc:spChg chg="add del mod">
          <ac:chgData name="Yusri Al-Sanaani" userId="17efabd0-9738-43ca-b54e-b33b08e2a3d4" providerId="ADAL" clId="{9EBD4E42-45BC-4B50-9762-2E7357575B8A}" dt="2022-01-25T19:37:55.090" v="1608"/>
          <ac:spMkLst>
            <pc:docMk/>
            <pc:sldMk cId="216810096" sldId="274"/>
            <ac:spMk id="24" creationId="{447A6510-F742-4428-B8ED-CB308FB76A9C}"/>
          </ac:spMkLst>
        </pc:spChg>
        <pc:spChg chg="add del mod">
          <ac:chgData name="Yusri Al-Sanaani" userId="17efabd0-9738-43ca-b54e-b33b08e2a3d4" providerId="ADAL" clId="{9EBD4E42-45BC-4B50-9762-2E7357575B8A}" dt="2022-01-25T19:37:55.090" v="1608"/>
          <ac:spMkLst>
            <pc:docMk/>
            <pc:sldMk cId="216810096" sldId="274"/>
            <ac:spMk id="25" creationId="{60A3EF86-4576-4364-8A37-26D891D545A3}"/>
          </ac:spMkLst>
        </pc:spChg>
        <pc:spChg chg="mod">
          <ac:chgData name="Yusri Al-Sanaani" userId="17efabd0-9738-43ca-b54e-b33b08e2a3d4" providerId="ADAL" clId="{9EBD4E42-45BC-4B50-9762-2E7357575B8A}" dt="2022-01-25T19:37:49.631" v="1605"/>
          <ac:spMkLst>
            <pc:docMk/>
            <pc:sldMk cId="216810096" sldId="274"/>
            <ac:spMk id="27" creationId="{29E8E0CB-4B55-4E9E-8309-90A575119A66}"/>
          </ac:spMkLst>
        </pc:spChg>
        <pc:spChg chg="mod">
          <ac:chgData name="Yusri Al-Sanaani" userId="17efabd0-9738-43ca-b54e-b33b08e2a3d4" providerId="ADAL" clId="{9EBD4E42-45BC-4B50-9762-2E7357575B8A}" dt="2022-01-25T19:37:49.631" v="1605"/>
          <ac:spMkLst>
            <pc:docMk/>
            <pc:sldMk cId="216810096" sldId="274"/>
            <ac:spMk id="28" creationId="{5B5FC52D-F490-4556-95D0-6B57F18D8877}"/>
          </ac:spMkLst>
        </pc:spChg>
        <pc:spChg chg="mod">
          <ac:chgData name="Yusri Al-Sanaani" userId="17efabd0-9738-43ca-b54e-b33b08e2a3d4" providerId="ADAL" clId="{9EBD4E42-45BC-4B50-9762-2E7357575B8A}" dt="2022-01-25T19:37:49.631" v="1605"/>
          <ac:spMkLst>
            <pc:docMk/>
            <pc:sldMk cId="216810096" sldId="274"/>
            <ac:spMk id="29" creationId="{75E30E62-484E-4B0D-9646-7416D8CD5C19}"/>
          </ac:spMkLst>
        </pc:spChg>
        <pc:spChg chg="mod">
          <ac:chgData name="Yusri Al-Sanaani" userId="17efabd0-9738-43ca-b54e-b33b08e2a3d4" providerId="ADAL" clId="{9EBD4E42-45BC-4B50-9762-2E7357575B8A}" dt="2022-01-25T19:37:49.631" v="1605"/>
          <ac:spMkLst>
            <pc:docMk/>
            <pc:sldMk cId="216810096" sldId="274"/>
            <ac:spMk id="30" creationId="{532B61E9-FB7B-4244-B161-96D16CE7344F}"/>
          </ac:spMkLst>
        </pc:spChg>
        <pc:spChg chg="mod">
          <ac:chgData name="Yusri Al-Sanaani" userId="17efabd0-9738-43ca-b54e-b33b08e2a3d4" providerId="ADAL" clId="{9EBD4E42-45BC-4B50-9762-2E7357575B8A}" dt="2022-01-25T19:37:49.631" v="1605"/>
          <ac:spMkLst>
            <pc:docMk/>
            <pc:sldMk cId="216810096" sldId="274"/>
            <ac:spMk id="31" creationId="{4FE828DA-47F2-4F79-A50D-53520BC91B01}"/>
          </ac:spMkLst>
        </pc:spChg>
        <pc:spChg chg="mod">
          <ac:chgData name="Yusri Al-Sanaani" userId="17efabd0-9738-43ca-b54e-b33b08e2a3d4" providerId="ADAL" clId="{9EBD4E42-45BC-4B50-9762-2E7357575B8A}" dt="2022-01-25T19:37:49.631" v="1605"/>
          <ac:spMkLst>
            <pc:docMk/>
            <pc:sldMk cId="216810096" sldId="274"/>
            <ac:spMk id="32" creationId="{F3FFC165-A2C2-49CF-8BD3-8C1F8B693D19}"/>
          </ac:spMkLst>
        </pc:spChg>
        <pc:spChg chg="mod">
          <ac:chgData name="Yusri Al-Sanaani" userId="17efabd0-9738-43ca-b54e-b33b08e2a3d4" providerId="ADAL" clId="{9EBD4E42-45BC-4B50-9762-2E7357575B8A}" dt="2022-01-25T19:37:49.631" v="1605"/>
          <ac:spMkLst>
            <pc:docMk/>
            <pc:sldMk cId="216810096" sldId="274"/>
            <ac:spMk id="33" creationId="{53DDDBF9-E030-4B70-8B1F-79FE35CFC58C}"/>
          </ac:spMkLst>
        </pc:spChg>
        <pc:spChg chg="mod">
          <ac:chgData name="Yusri Al-Sanaani" userId="17efabd0-9738-43ca-b54e-b33b08e2a3d4" providerId="ADAL" clId="{9EBD4E42-45BC-4B50-9762-2E7357575B8A}" dt="2022-01-25T19:37:49.631" v="1605"/>
          <ac:spMkLst>
            <pc:docMk/>
            <pc:sldMk cId="216810096" sldId="274"/>
            <ac:spMk id="34" creationId="{30D71677-07A1-4491-B8C0-2EA151450245}"/>
          </ac:spMkLst>
        </pc:spChg>
        <pc:spChg chg="mod">
          <ac:chgData name="Yusri Al-Sanaani" userId="17efabd0-9738-43ca-b54e-b33b08e2a3d4" providerId="ADAL" clId="{9EBD4E42-45BC-4B50-9762-2E7357575B8A}" dt="2022-01-25T19:37:49.631" v="1605"/>
          <ac:spMkLst>
            <pc:docMk/>
            <pc:sldMk cId="216810096" sldId="274"/>
            <ac:spMk id="35" creationId="{735ED7B3-88D2-4494-91D8-ABD2ABD1C0E4}"/>
          </ac:spMkLst>
        </pc:spChg>
        <pc:spChg chg="mod">
          <ac:chgData name="Yusri Al-Sanaani" userId="17efabd0-9738-43ca-b54e-b33b08e2a3d4" providerId="ADAL" clId="{9EBD4E42-45BC-4B50-9762-2E7357575B8A}" dt="2022-01-25T19:37:49.631" v="1605"/>
          <ac:spMkLst>
            <pc:docMk/>
            <pc:sldMk cId="216810096" sldId="274"/>
            <ac:spMk id="36" creationId="{D2317336-929A-4746-BAD5-1969BD3D39F8}"/>
          </ac:spMkLst>
        </pc:spChg>
        <pc:spChg chg="mod">
          <ac:chgData name="Yusri Al-Sanaani" userId="17efabd0-9738-43ca-b54e-b33b08e2a3d4" providerId="ADAL" clId="{9EBD4E42-45BC-4B50-9762-2E7357575B8A}" dt="2022-01-25T19:37:49.631" v="1605"/>
          <ac:spMkLst>
            <pc:docMk/>
            <pc:sldMk cId="216810096" sldId="274"/>
            <ac:spMk id="37" creationId="{9507DEB0-B730-4AC0-B396-BC7D12AD5003}"/>
          </ac:spMkLst>
        </pc:spChg>
        <pc:spChg chg="mod">
          <ac:chgData name="Yusri Al-Sanaani" userId="17efabd0-9738-43ca-b54e-b33b08e2a3d4" providerId="ADAL" clId="{9EBD4E42-45BC-4B50-9762-2E7357575B8A}" dt="2022-01-25T19:37:49.631" v="1605"/>
          <ac:spMkLst>
            <pc:docMk/>
            <pc:sldMk cId="216810096" sldId="274"/>
            <ac:spMk id="38" creationId="{EC56AA04-5E39-48B4-88CE-790C963E498C}"/>
          </ac:spMkLst>
        </pc:spChg>
        <pc:spChg chg="mod">
          <ac:chgData name="Yusri Al-Sanaani" userId="17efabd0-9738-43ca-b54e-b33b08e2a3d4" providerId="ADAL" clId="{9EBD4E42-45BC-4B50-9762-2E7357575B8A}" dt="2022-01-25T19:37:49.631" v="1605"/>
          <ac:spMkLst>
            <pc:docMk/>
            <pc:sldMk cId="216810096" sldId="274"/>
            <ac:spMk id="39" creationId="{BB67BBD0-8861-4656-BA8B-76FB128007A2}"/>
          </ac:spMkLst>
        </pc:spChg>
        <pc:spChg chg="mod">
          <ac:chgData name="Yusri Al-Sanaani" userId="17efabd0-9738-43ca-b54e-b33b08e2a3d4" providerId="ADAL" clId="{9EBD4E42-45BC-4B50-9762-2E7357575B8A}" dt="2022-01-25T19:37:49.631" v="1605"/>
          <ac:spMkLst>
            <pc:docMk/>
            <pc:sldMk cId="216810096" sldId="274"/>
            <ac:spMk id="40" creationId="{0FB03924-F1BC-4BA6-997D-DD4EDC8DB611}"/>
          </ac:spMkLst>
        </pc:spChg>
        <pc:spChg chg="mod">
          <ac:chgData name="Yusri Al-Sanaani" userId="17efabd0-9738-43ca-b54e-b33b08e2a3d4" providerId="ADAL" clId="{9EBD4E42-45BC-4B50-9762-2E7357575B8A}" dt="2022-01-25T19:37:49.631" v="1605"/>
          <ac:spMkLst>
            <pc:docMk/>
            <pc:sldMk cId="216810096" sldId="274"/>
            <ac:spMk id="41" creationId="{3FA11562-F5E8-4C51-8472-13E083FA0AFB}"/>
          </ac:spMkLst>
        </pc:spChg>
        <pc:spChg chg="mod">
          <ac:chgData name="Yusri Al-Sanaani" userId="17efabd0-9738-43ca-b54e-b33b08e2a3d4" providerId="ADAL" clId="{9EBD4E42-45BC-4B50-9762-2E7357575B8A}" dt="2022-01-25T19:37:49.631" v="1605"/>
          <ac:spMkLst>
            <pc:docMk/>
            <pc:sldMk cId="216810096" sldId="274"/>
            <ac:spMk id="42" creationId="{0116592F-22AA-403B-9659-961E208D9B15}"/>
          </ac:spMkLst>
        </pc:spChg>
        <pc:spChg chg="mod">
          <ac:chgData name="Yusri Al-Sanaani" userId="17efabd0-9738-43ca-b54e-b33b08e2a3d4" providerId="ADAL" clId="{9EBD4E42-45BC-4B50-9762-2E7357575B8A}" dt="2022-01-25T19:37:49.631" v="1605"/>
          <ac:spMkLst>
            <pc:docMk/>
            <pc:sldMk cId="216810096" sldId="274"/>
            <ac:spMk id="43" creationId="{284998DE-F462-448A-B9E5-0392D50BDFC7}"/>
          </ac:spMkLst>
        </pc:spChg>
        <pc:spChg chg="mod">
          <ac:chgData name="Yusri Al-Sanaani" userId="17efabd0-9738-43ca-b54e-b33b08e2a3d4" providerId="ADAL" clId="{9EBD4E42-45BC-4B50-9762-2E7357575B8A}" dt="2022-01-25T19:37:49.631" v="1605"/>
          <ac:spMkLst>
            <pc:docMk/>
            <pc:sldMk cId="216810096" sldId="274"/>
            <ac:spMk id="44" creationId="{22D1F8C2-8136-4772-AD4E-7BA7E48E30B9}"/>
          </ac:spMkLst>
        </pc:spChg>
        <pc:spChg chg="mod">
          <ac:chgData name="Yusri Al-Sanaani" userId="17efabd0-9738-43ca-b54e-b33b08e2a3d4" providerId="ADAL" clId="{9EBD4E42-45BC-4B50-9762-2E7357575B8A}" dt="2022-01-25T19:37:49.631" v="1605"/>
          <ac:spMkLst>
            <pc:docMk/>
            <pc:sldMk cId="216810096" sldId="274"/>
            <ac:spMk id="45" creationId="{4A074D81-FA84-4E0B-B9E8-D7AAC9636F00}"/>
          </ac:spMkLst>
        </pc:spChg>
        <pc:spChg chg="mod">
          <ac:chgData name="Yusri Al-Sanaani" userId="17efabd0-9738-43ca-b54e-b33b08e2a3d4" providerId="ADAL" clId="{9EBD4E42-45BC-4B50-9762-2E7357575B8A}" dt="2022-01-25T19:37:49.631" v="1605"/>
          <ac:spMkLst>
            <pc:docMk/>
            <pc:sldMk cId="216810096" sldId="274"/>
            <ac:spMk id="46" creationId="{797CD51B-3D19-4F0E-A664-09C40FBDCB07}"/>
          </ac:spMkLst>
        </pc:spChg>
        <pc:spChg chg="mod">
          <ac:chgData name="Yusri Al-Sanaani" userId="17efabd0-9738-43ca-b54e-b33b08e2a3d4" providerId="ADAL" clId="{9EBD4E42-45BC-4B50-9762-2E7357575B8A}" dt="2022-01-25T19:37:49.631" v="1605"/>
          <ac:spMkLst>
            <pc:docMk/>
            <pc:sldMk cId="216810096" sldId="274"/>
            <ac:spMk id="47" creationId="{C99EA390-ECBB-412A-9504-704D34208DF1}"/>
          </ac:spMkLst>
        </pc:spChg>
        <pc:spChg chg="mod">
          <ac:chgData name="Yusri Al-Sanaani" userId="17efabd0-9738-43ca-b54e-b33b08e2a3d4" providerId="ADAL" clId="{9EBD4E42-45BC-4B50-9762-2E7357575B8A}" dt="2022-01-25T19:37:49.631" v="1605"/>
          <ac:spMkLst>
            <pc:docMk/>
            <pc:sldMk cId="216810096" sldId="274"/>
            <ac:spMk id="48" creationId="{BB8A8A9B-0762-46A7-BD11-9209E6B56424}"/>
          </ac:spMkLst>
        </pc:spChg>
        <pc:spChg chg="mod">
          <ac:chgData name="Yusri Al-Sanaani" userId="17efabd0-9738-43ca-b54e-b33b08e2a3d4" providerId="ADAL" clId="{9EBD4E42-45BC-4B50-9762-2E7357575B8A}" dt="2022-01-25T19:37:49.631" v="1605"/>
          <ac:spMkLst>
            <pc:docMk/>
            <pc:sldMk cId="216810096" sldId="274"/>
            <ac:spMk id="49" creationId="{7BD1F1C0-8209-4252-B36E-E44D56006EF5}"/>
          </ac:spMkLst>
        </pc:spChg>
        <pc:spChg chg="mod">
          <ac:chgData name="Yusri Al-Sanaani" userId="17efabd0-9738-43ca-b54e-b33b08e2a3d4" providerId="ADAL" clId="{9EBD4E42-45BC-4B50-9762-2E7357575B8A}" dt="2022-01-25T19:37:49.631" v="1605"/>
          <ac:spMkLst>
            <pc:docMk/>
            <pc:sldMk cId="216810096" sldId="274"/>
            <ac:spMk id="50" creationId="{173C4DF7-FD75-4EC3-ABC1-ADE438BA1BF1}"/>
          </ac:spMkLst>
        </pc:spChg>
        <pc:spChg chg="mod">
          <ac:chgData name="Yusri Al-Sanaani" userId="17efabd0-9738-43ca-b54e-b33b08e2a3d4" providerId="ADAL" clId="{9EBD4E42-45BC-4B50-9762-2E7357575B8A}" dt="2022-01-25T19:37:49.631" v="1605"/>
          <ac:spMkLst>
            <pc:docMk/>
            <pc:sldMk cId="216810096" sldId="274"/>
            <ac:spMk id="51" creationId="{81925185-A8F6-4E9E-9283-35FD1CBAB61D}"/>
          </ac:spMkLst>
        </pc:spChg>
        <pc:spChg chg="mod">
          <ac:chgData name="Yusri Al-Sanaani" userId="17efabd0-9738-43ca-b54e-b33b08e2a3d4" providerId="ADAL" clId="{9EBD4E42-45BC-4B50-9762-2E7357575B8A}" dt="2022-01-25T19:37:49.631" v="1605"/>
          <ac:spMkLst>
            <pc:docMk/>
            <pc:sldMk cId="216810096" sldId="274"/>
            <ac:spMk id="52" creationId="{4AEAF24D-ED79-420E-8784-00C7AB2021A5}"/>
          </ac:spMkLst>
        </pc:spChg>
        <pc:spChg chg="mod">
          <ac:chgData name="Yusri Al-Sanaani" userId="17efabd0-9738-43ca-b54e-b33b08e2a3d4" providerId="ADAL" clId="{9EBD4E42-45BC-4B50-9762-2E7357575B8A}" dt="2022-01-25T19:37:49.631" v="1605"/>
          <ac:spMkLst>
            <pc:docMk/>
            <pc:sldMk cId="216810096" sldId="274"/>
            <ac:spMk id="53" creationId="{62297CD2-2B3C-4D44-B8D1-123E218AAA7B}"/>
          </ac:spMkLst>
        </pc:spChg>
        <pc:spChg chg="mod">
          <ac:chgData name="Yusri Al-Sanaani" userId="17efabd0-9738-43ca-b54e-b33b08e2a3d4" providerId="ADAL" clId="{9EBD4E42-45BC-4B50-9762-2E7357575B8A}" dt="2022-01-25T19:37:49.631" v="1605"/>
          <ac:spMkLst>
            <pc:docMk/>
            <pc:sldMk cId="216810096" sldId="274"/>
            <ac:spMk id="54" creationId="{E6D22C10-C9A7-4089-BC4D-4ED34053C028}"/>
          </ac:spMkLst>
        </pc:spChg>
        <pc:spChg chg="mod">
          <ac:chgData name="Yusri Al-Sanaani" userId="17efabd0-9738-43ca-b54e-b33b08e2a3d4" providerId="ADAL" clId="{9EBD4E42-45BC-4B50-9762-2E7357575B8A}" dt="2022-01-25T19:37:49.631" v="1605"/>
          <ac:spMkLst>
            <pc:docMk/>
            <pc:sldMk cId="216810096" sldId="274"/>
            <ac:spMk id="55" creationId="{5DEDA97E-4861-4A2C-8EF5-AD72808875AA}"/>
          </ac:spMkLst>
        </pc:spChg>
        <pc:spChg chg="mod">
          <ac:chgData name="Yusri Al-Sanaani" userId="17efabd0-9738-43ca-b54e-b33b08e2a3d4" providerId="ADAL" clId="{9EBD4E42-45BC-4B50-9762-2E7357575B8A}" dt="2022-01-25T19:37:49.631" v="1605"/>
          <ac:spMkLst>
            <pc:docMk/>
            <pc:sldMk cId="216810096" sldId="274"/>
            <ac:spMk id="56" creationId="{52FE4B05-1436-4AE1-882A-EFABE07B19FE}"/>
          </ac:spMkLst>
        </pc:spChg>
        <pc:spChg chg="mod">
          <ac:chgData name="Yusri Al-Sanaani" userId="17efabd0-9738-43ca-b54e-b33b08e2a3d4" providerId="ADAL" clId="{9EBD4E42-45BC-4B50-9762-2E7357575B8A}" dt="2022-01-25T19:37:49.631" v="1605"/>
          <ac:spMkLst>
            <pc:docMk/>
            <pc:sldMk cId="216810096" sldId="274"/>
            <ac:spMk id="57" creationId="{4D93AF81-2D36-4CD5-AACB-A78D32C2F3C7}"/>
          </ac:spMkLst>
        </pc:spChg>
        <pc:spChg chg="mod">
          <ac:chgData name="Yusri Al-Sanaani" userId="17efabd0-9738-43ca-b54e-b33b08e2a3d4" providerId="ADAL" clId="{9EBD4E42-45BC-4B50-9762-2E7357575B8A}" dt="2022-01-25T19:37:49.631" v="1605"/>
          <ac:spMkLst>
            <pc:docMk/>
            <pc:sldMk cId="216810096" sldId="274"/>
            <ac:spMk id="58" creationId="{165BD58E-0A80-4EB5-B7CC-655FDE67F73A}"/>
          </ac:spMkLst>
        </pc:spChg>
        <pc:spChg chg="mod">
          <ac:chgData name="Yusri Al-Sanaani" userId="17efabd0-9738-43ca-b54e-b33b08e2a3d4" providerId="ADAL" clId="{9EBD4E42-45BC-4B50-9762-2E7357575B8A}" dt="2022-01-25T19:37:49.631" v="1605"/>
          <ac:spMkLst>
            <pc:docMk/>
            <pc:sldMk cId="216810096" sldId="274"/>
            <ac:spMk id="59" creationId="{E39CC63A-1AFD-49FB-9D6D-D569BB93F6E5}"/>
          </ac:spMkLst>
        </pc:spChg>
        <pc:spChg chg="mod">
          <ac:chgData name="Yusri Al-Sanaani" userId="17efabd0-9738-43ca-b54e-b33b08e2a3d4" providerId="ADAL" clId="{9EBD4E42-45BC-4B50-9762-2E7357575B8A}" dt="2022-01-25T19:37:49.631" v="1605"/>
          <ac:spMkLst>
            <pc:docMk/>
            <pc:sldMk cId="216810096" sldId="274"/>
            <ac:spMk id="60" creationId="{65C7F0DB-9744-420E-A72E-CB7270BF7B83}"/>
          </ac:spMkLst>
        </pc:spChg>
        <pc:spChg chg="mod">
          <ac:chgData name="Yusri Al-Sanaani" userId="17efabd0-9738-43ca-b54e-b33b08e2a3d4" providerId="ADAL" clId="{9EBD4E42-45BC-4B50-9762-2E7357575B8A}" dt="2022-01-25T19:37:49.631" v="1605"/>
          <ac:spMkLst>
            <pc:docMk/>
            <pc:sldMk cId="216810096" sldId="274"/>
            <ac:spMk id="61" creationId="{0E241B2A-C120-4A7C-8A6E-528A944F7380}"/>
          </ac:spMkLst>
        </pc:spChg>
        <pc:spChg chg="mod">
          <ac:chgData name="Yusri Al-Sanaani" userId="17efabd0-9738-43ca-b54e-b33b08e2a3d4" providerId="ADAL" clId="{9EBD4E42-45BC-4B50-9762-2E7357575B8A}" dt="2022-01-25T19:37:49.631" v="1605"/>
          <ac:spMkLst>
            <pc:docMk/>
            <pc:sldMk cId="216810096" sldId="274"/>
            <ac:spMk id="62" creationId="{D1A96B65-80A3-4F03-983C-A0A4F4B53008}"/>
          </ac:spMkLst>
        </pc:spChg>
        <pc:spChg chg="mod">
          <ac:chgData name="Yusri Al-Sanaani" userId="17efabd0-9738-43ca-b54e-b33b08e2a3d4" providerId="ADAL" clId="{9EBD4E42-45BC-4B50-9762-2E7357575B8A}" dt="2022-01-25T19:37:49.631" v="1605"/>
          <ac:spMkLst>
            <pc:docMk/>
            <pc:sldMk cId="216810096" sldId="274"/>
            <ac:spMk id="63" creationId="{4B6EAE80-89BA-4E71-A73E-42E51F3ED500}"/>
          </ac:spMkLst>
        </pc:spChg>
        <pc:spChg chg="mod">
          <ac:chgData name="Yusri Al-Sanaani" userId="17efabd0-9738-43ca-b54e-b33b08e2a3d4" providerId="ADAL" clId="{9EBD4E42-45BC-4B50-9762-2E7357575B8A}" dt="2022-01-25T19:37:49.631" v="1605"/>
          <ac:spMkLst>
            <pc:docMk/>
            <pc:sldMk cId="216810096" sldId="274"/>
            <ac:spMk id="64" creationId="{D5B429A5-5425-4B81-8160-223E35888E38}"/>
          </ac:spMkLst>
        </pc:spChg>
        <pc:spChg chg="mod">
          <ac:chgData name="Yusri Al-Sanaani" userId="17efabd0-9738-43ca-b54e-b33b08e2a3d4" providerId="ADAL" clId="{9EBD4E42-45BC-4B50-9762-2E7357575B8A}" dt="2022-01-25T19:37:49.631" v="1605"/>
          <ac:spMkLst>
            <pc:docMk/>
            <pc:sldMk cId="216810096" sldId="274"/>
            <ac:spMk id="65" creationId="{344826B1-0F97-4824-8668-C33907135104}"/>
          </ac:spMkLst>
        </pc:spChg>
        <pc:spChg chg="mod">
          <ac:chgData name="Yusri Al-Sanaani" userId="17efabd0-9738-43ca-b54e-b33b08e2a3d4" providerId="ADAL" clId="{9EBD4E42-45BC-4B50-9762-2E7357575B8A}" dt="2022-01-25T19:37:49.631" v="1605"/>
          <ac:spMkLst>
            <pc:docMk/>
            <pc:sldMk cId="216810096" sldId="274"/>
            <ac:spMk id="66" creationId="{909C9B2D-33A6-4EFC-B58D-4B28217DF443}"/>
          </ac:spMkLst>
        </pc:spChg>
        <pc:spChg chg="mod">
          <ac:chgData name="Yusri Al-Sanaani" userId="17efabd0-9738-43ca-b54e-b33b08e2a3d4" providerId="ADAL" clId="{9EBD4E42-45BC-4B50-9762-2E7357575B8A}" dt="2022-01-25T19:37:49.631" v="1605"/>
          <ac:spMkLst>
            <pc:docMk/>
            <pc:sldMk cId="216810096" sldId="274"/>
            <ac:spMk id="67" creationId="{333FF369-C6BF-4FCC-807D-9E88F9F78B98}"/>
          </ac:spMkLst>
        </pc:spChg>
        <pc:spChg chg="mod">
          <ac:chgData name="Yusri Al-Sanaani" userId="17efabd0-9738-43ca-b54e-b33b08e2a3d4" providerId="ADAL" clId="{9EBD4E42-45BC-4B50-9762-2E7357575B8A}" dt="2022-01-25T19:37:49.631" v="1605"/>
          <ac:spMkLst>
            <pc:docMk/>
            <pc:sldMk cId="216810096" sldId="274"/>
            <ac:spMk id="68" creationId="{03ABF5FD-BF24-4442-9022-8B5AD5812149}"/>
          </ac:spMkLst>
        </pc:spChg>
        <pc:spChg chg="mod">
          <ac:chgData name="Yusri Al-Sanaani" userId="17efabd0-9738-43ca-b54e-b33b08e2a3d4" providerId="ADAL" clId="{9EBD4E42-45BC-4B50-9762-2E7357575B8A}" dt="2022-01-25T19:37:49.631" v="1605"/>
          <ac:spMkLst>
            <pc:docMk/>
            <pc:sldMk cId="216810096" sldId="274"/>
            <ac:spMk id="69" creationId="{F0DC3214-BF30-4840-9499-FB87D8A9AC16}"/>
          </ac:spMkLst>
        </pc:spChg>
        <pc:spChg chg="mod">
          <ac:chgData name="Yusri Al-Sanaani" userId="17efabd0-9738-43ca-b54e-b33b08e2a3d4" providerId="ADAL" clId="{9EBD4E42-45BC-4B50-9762-2E7357575B8A}" dt="2022-01-25T19:37:49.631" v="1605"/>
          <ac:spMkLst>
            <pc:docMk/>
            <pc:sldMk cId="216810096" sldId="274"/>
            <ac:spMk id="70" creationId="{9030F7BD-BE91-4492-82FF-C2C8432608EA}"/>
          </ac:spMkLst>
        </pc:spChg>
        <pc:spChg chg="mod">
          <ac:chgData name="Yusri Al-Sanaani" userId="17efabd0-9738-43ca-b54e-b33b08e2a3d4" providerId="ADAL" clId="{9EBD4E42-45BC-4B50-9762-2E7357575B8A}" dt="2022-01-25T19:37:49.631" v="1605"/>
          <ac:spMkLst>
            <pc:docMk/>
            <pc:sldMk cId="216810096" sldId="274"/>
            <ac:spMk id="71" creationId="{41476C48-76E6-40BF-9EFA-BF0EFF2D8ABE}"/>
          </ac:spMkLst>
        </pc:spChg>
        <pc:spChg chg="mod">
          <ac:chgData name="Yusri Al-Sanaani" userId="17efabd0-9738-43ca-b54e-b33b08e2a3d4" providerId="ADAL" clId="{9EBD4E42-45BC-4B50-9762-2E7357575B8A}" dt="2022-01-25T19:37:49.631" v="1605"/>
          <ac:spMkLst>
            <pc:docMk/>
            <pc:sldMk cId="216810096" sldId="274"/>
            <ac:spMk id="72" creationId="{D7801A31-24AC-43E4-9E58-C6936F5DC0F1}"/>
          </ac:spMkLst>
        </pc:spChg>
        <pc:spChg chg="mod">
          <ac:chgData name="Yusri Al-Sanaani" userId="17efabd0-9738-43ca-b54e-b33b08e2a3d4" providerId="ADAL" clId="{9EBD4E42-45BC-4B50-9762-2E7357575B8A}" dt="2022-01-25T19:37:49.631" v="1605"/>
          <ac:spMkLst>
            <pc:docMk/>
            <pc:sldMk cId="216810096" sldId="274"/>
            <ac:spMk id="73" creationId="{99AC1FF0-4BB6-417E-A845-464973390478}"/>
          </ac:spMkLst>
        </pc:spChg>
        <pc:spChg chg="add mod">
          <ac:chgData name="Yusri Al-Sanaani" userId="17efabd0-9738-43ca-b54e-b33b08e2a3d4" providerId="ADAL" clId="{9EBD4E42-45BC-4B50-9762-2E7357575B8A}" dt="2022-01-25T19:46:09.938" v="1641" actId="164"/>
          <ac:spMkLst>
            <pc:docMk/>
            <pc:sldMk cId="216810096" sldId="274"/>
            <ac:spMk id="74" creationId="{B40B8A5E-0E37-477A-A126-E67189201AFA}"/>
          </ac:spMkLst>
        </pc:spChg>
        <pc:spChg chg="add mod">
          <ac:chgData name="Yusri Al-Sanaani" userId="17efabd0-9738-43ca-b54e-b33b08e2a3d4" providerId="ADAL" clId="{9EBD4E42-45BC-4B50-9762-2E7357575B8A}" dt="2022-01-25T19:46:09.938" v="1641" actId="164"/>
          <ac:spMkLst>
            <pc:docMk/>
            <pc:sldMk cId="216810096" sldId="274"/>
            <ac:spMk id="75" creationId="{D280B9E6-C971-4290-A598-C591CDFDECF7}"/>
          </ac:spMkLst>
        </pc:spChg>
        <pc:spChg chg="add mod">
          <ac:chgData name="Yusri Al-Sanaani" userId="17efabd0-9738-43ca-b54e-b33b08e2a3d4" providerId="ADAL" clId="{9EBD4E42-45BC-4B50-9762-2E7357575B8A}" dt="2022-01-25T19:46:14.585" v="1642" actId="164"/>
          <ac:spMkLst>
            <pc:docMk/>
            <pc:sldMk cId="216810096" sldId="274"/>
            <ac:spMk id="76" creationId="{1E77A033-7208-4F84-80C5-F4F6AA1321EC}"/>
          </ac:spMkLst>
        </pc:spChg>
        <pc:spChg chg="add mod">
          <ac:chgData name="Yusri Al-Sanaani" userId="17efabd0-9738-43ca-b54e-b33b08e2a3d4" providerId="ADAL" clId="{9EBD4E42-45BC-4B50-9762-2E7357575B8A}" dt="2022-01-25T19:46:14.585" v="1642" actId="164"/>
          <ac:spMkLst>
            <pc:docMk/>
            <pc:sldMk cId="216810096" sldId="274"/>
            <ac:spMk id="77" creationId="{A699D2B4-EDCC-46C4-8B5E-652499E7AA60}"/>
          </ac:spMkLst>
        </pc:spChg>
        <pc:spChg chg="add del mod">
          <ac:chgData name="Yusri Al-Sanaani" userId="17efabd0-9738-43ca-b54e-b33b08e2a3d4" providerId="ADAL" clId="{9EBD4E42-45BC-4B50-9762-2E7357575B8A}" dt="2022-01-26T05:22:15.639" v="2780" actId="478"/>
          <ac:spMkLst>
            <pc:docMk/>
            <pc:sldMk cId="216810096" sldId="274"/>
            <ac:spMk id="78" creationId="{5595FB9B-B743-4EA2-BEC7-721539DE9885}"/>
          </ac:spMkLst>
        </pc:spChg>
        <pc:spChg chg="add del mod">
          <ac:chgData name="Yusri Al-Sanaani" userId="17efabd0-9738-43ca-b54e-b33b08e2a3d4" providerId="ADAL" clId="{9EBD4E42-45BC-4B50-9762-2E7357575B8A}" dt="2022-01-26T05:22:21.504" v="2782" actId="478"/>
          <ac:spMkLst>
            <pc:docMk/>
            <pc:sldMk cId="216810096" sldId="274"/>
            <ac:spMk id="79" creationId="{506BA9C2-F0C5-492C-809A-5B04A62A2719}"/>
          </ac:spMkLst>
        </pc:spChg>
        <pc:spChg chg="add del mod">
          <ac:chgData name="Yusri Al-Sanaani" userId="17efabd0-9738-43ca-b54e-b33b08e2a3d4" providerId="ADAL" clId="{9EBD4E42-45BC-4B50-9762-2E7357575B8A}" dt="2022-01-25T19:48:57.813" v="1663" actId="478"/>
          <ac:spMkLst>
            <pc:docMk/>
            <pc:sldMk cId="216810096" sldId="274"/>
            <ac:spMk id="80" creationId="{17975498-65E1-425B-BE02-197D15A945A6}"/>
          </ac:spMkLst>
        </pc:spChg>
        <pc:spChg chg="add mod topLvl">
          <ac:chgData name="Yusri Al-Sanaani" userId="17efabd0-9738-43ca-b54e-b33b08e2a3d4" providerId="ADAL" clId="{9EBD4E42-45BC-4B50-9762-2E7357575B8A}" dt="2022-01-27T12:12:09.211" v="9883" actId="164"/>
          <ac:spMkLst>
            <pc:docMk/>
            <pc:sldMk cId="216810096" sldId="274"/>
            <ac:spMk id="81" creationId="{45D8CE93-CC8A-48C8-A403-C1868C547136}"/>
          </ac:spMkLst>
        </pc:spChg>
        <pc:spChg chg="add mod topLvl">
          <ac:chgData name="Yusri Al-Sanaani" userId="17efabd0-9738-43ca-b54e-b33b08e2a3d4" providerId="ADAL" clId="{9EBD4E42-45BC-4B50-9762-2E7357575B8A}" dt="2022-01-27T12:12:09.211" v="9883" actId="164"/>
          <ac:spMkLst>
            <pc:docMk/>
            <pc:sldMk cId="216810096" sldId="274"/>
            <ac:spMk id="82" creationId="{90CB99EB-6CC7-4777-A6B4-77FC8A4308DD}"/>
          </ac:spMkLst>
        </pc:spChg>
        <pc:spChg chg="add mod topLvl">
          <ac:chgData name="Yusri Al-Sanaani" userId="17efabd0-9738-43ca-b54e-b33b08e2a3d4" providerId="ADAL" clId="{9EBD4E42-45BC-4B50-9762-2E7357575B8A}" dt="2022-01-27T12:12:09.211" v="9883" actId="164"/>
          <ac:spMkLst>
            <pc:docMk/>
            <pc:sldMk cId="216810096" sldId="274"/>
            <ac:spMk id="83" creationId="{21BB7733-E594-45F4-81EC-096AE50BA241}"/>
          </ac:spMkLst>
        </pc:spChg>
        <pc:spChg chg="add mod">
          <ac:chgData name="Yusri Al-Sanaani" userId="17efabd0-9738-43ca-b54e-b33b08e2a3d4" providerId="ADAL" clId="{9EBD4E42-45BC-4B50-9762-2E7357575B8A}" dt="2022-01-27T17:23:00.464" v="10868" actId="1076"/>
          <ac:spMkLst>
            <pc:docMk/>
            <pc:sldMk cId="216810096" sldId="274"/>
            <ac:spMk id="84" creationId="{1BD84A2E-FBF5-4C00-978F-28A5CAB3D448}"/>
          </ac:spMkLst>
        </pc:spChg>
        <pc:spChg chg="mod">
          <ac:chgData name="Yusri Al-Sanaani" userId="17efabd0-9738-43ca-b54e-b33b08e2a3d4" providerId="ADAL" clId="{9EBD4E42-45BC-4B50-9762-2E7357575B8A}" dt="2022-01-25T19:37:55.103" v="1609"/>
          <ac:spMkLst>
            <pc:docMk/>
            <pc:sldMk cId="216810096" sldId="274"/>
            <ac:spMk id="85" creationId="{E9F9FFC5-763E-4254-9000-DE6B381C9B21}"/>
          </ac:spMkLst>
        </pc:spChg>
        <pc:spChg chg="add del mod">
          <ac:chgData name="Yusri Al-Sanaani" userId="17efabd0-9738-43ca-b54e-b33b08e2a3d4" providerId="ADAL" clId="{9EBD4E42-45BC-4B50-9762-2E7357575B8A}" dt="2022-01-27T12:12:51.714" v="9889" actId="478"/>
          <ac:spMkLst>
            <pc:docMk/>
            <pc:sldMk cId="216810096" sldId="274"/>
            <ac:spMk id="86" creationId="{4BACCBE1-617C-40F3-8743-7AC9B311D2F3}"/>
          </ac:spMkLst>
        </pc:spChg>
        <pc:spChg chg="mod">
          <ac:chgData name="Yusri Al-Sanaani" userId="17efabd0-9738-43ca-b54e-b33b08e2a3d4" providerId="ADAL" clId="{9EBD4E42-45BC-4B50-9762-2E7357575B8A}" dt="2022-01-25T19:37:55.103" v="1609"/>
          <ac:spMkLst>
            <pc:docMk/>
            <pc:sldMk cId="216810096" sldId="274"/>
            <ac:spMk id="86" creationId="{98ECECF0-3163-4A90-BDA6-18F8431F73A9}"/>
          </ac:spMkLst>
        </pc:spChg>
        <pc:spChg chg="mod">
          <ac:chgData name="Yusri Al-Sanaani" userId="17efabd0-9738-43ca-b54e-b33b08e2a3d4" providerId="ADAL" clId="{9EBD4E42-45BC-4B50-9762-2E7357575B8A}" dt="2022-01-25T19:37:55.103" v="1609"/>
          <ac:spMkLst>
            <pc:docMk/>
            <pc:sldMk cId="216810096" sldId="274"/>
            <ac:spMk id="87" creationId="{FC85B283-4ACF-481C-9EF9-C72D69086B18}"/>
          </ac:spMkLst>
        </pc:spChg>
        <pc:spChg chg="mod">
          <ac:chgData name="Yusri Al-Sanaani" userId="17efabd0-9738-43ca-b54e-b33b08e2a3d4" providerId="ADAL" clId="{9EBD4E42-45BC-4B50-9762-2E7357575B8A}" dt="2022-01-25T19:37:55.103" v="1609"/>
          <ac:spMkLst>
            <pc:docMk/>
            <pc:sldMk cId="216810096" sldId="274"/>
            <ac:spMk id="88" creationId="{48FEAFBC-C805-47DF-BB3B-F4777668E89B}"/>
          </ac:spMkLst>
        </pc:spChg>
        <pc:spChg chg="add mod">
          <ac:chgData name="Yusri Al-Sanaani" userId="17efabd0-9738-43ca-b54e-b33b08e2a3d4" providerId="ADAL" clId="{9EBD4E42-45BC-4B50-9762-2E7357575B8A}" dt="2022-01-27T12:13:18.500" v="9914" actId="1035"/>
          <ac:spMkLst>
            <pc:docMk/>
            <pc:sldMk cId="216810096" sldId="274"/>
            <ac:spMk id="88" creationId="{CCC6BB8A-9A27-4A22-AE28-175ABA3ED93F}"/>
          </ac:spMkLst>
        </pc:spChg>
        <pc:spChg chg="mod">
          <ac:chgData name="Yusri Al-Sanaani" userId="17efabd0-9738-43ca-b54e-b33b08e2a3d4" providerId="ADAL" clId="{9EBD4E42-45BC-4B50-9762-2E7357575B8A}" dt="2022-01-25T19:37:55.103" v="1609"/>
          <ac:spMkLst>
            <pc:docMk/>
            <pc:sldMk cId="216810096" sldId="274"/>
            <ac:spMk id="89" creationId="{0F476108-A424-4041-BC3D-886F7CEB0027}"/>
          </ac:spMkLst>
        </pc:spChg>
        <pc:spChg chg="add del mod">
          <ac:chgData name="Yusri Al-Sanaani" userId="17efabd0-9738-43ca-b54e-b33b08e2a3d4" providerId="ADAL" clId="{9EBD4E42-45BC-4B50-9762-2E7357575B8A}" dt="2022-01-26T05:21:44.649" v="2773" actId="478"/>
          <ac:spMkLst>
            <pc:docMk/>
            <pc:sldMk cId="216810096" sldId="274"/>
            <ac:spMk id="90" creationId="{82B4E081-5463-43C0-9E98-A818A0BDEC57}"/>
          </ac:spMkLst>
        </pc:spChg>
        <pc:spChg chg="add mod">
          <ac:chgData name="Yusri Al-Sanaani" userId="17efabd0-9738-43ca-b54e-b33b08e2a3d4" providerId="ADAL" clId="{9EBD4E42-45BC-4B50-9762-2E7357575B8A}" dt="2022-01-25T19:46:19.127" v="1643" actId="164"/>
          <ac:spMkLst>
            <pc:docMk/>
            <pc:sldMk cId="216810096" sldId="274"/>
            <ac:spMk id="91" creationId="{0F20A766-61A5-4260-BB6D-D5F76C654D58}"/>
          </ac:spMkLst>
        </pc:spChg>
        <pc:spChg chg="add mod">
          <ac:chgData name="Yusri Al-Sanaani" userId="17efabd0-9738-43ca-b54e-b33b08e2a3d4" providerId="ADAL" clId="{9EBD4E42-45BC-4B50-9762-2E7357575B8A}" dt="2022-01-25T19:46:19.127" v="1643" actId="164"/>
          <ac:spMkLst>
            <pc:docMk/>
            <pc:sldMk cId="216810096" sldId="274"/>
            <ac:spMk id="92" creationId="{FEEC9BF2-451A-45BF-89E6-E2DCD654071B}"/>
          </ac:spMkLst>
        </pc:spChg>
        <pc:spChg chg="add mod">
          <ac:chgData name="Yusri Al-Sanaani" userId="17efabd0-9738-43ca-b54e-b33b08e2a3d4" providerId="ADAL" clId="{9EBD4E42-45BC-4B50-9762-2E7357575B8A}" dt="2022-01-25T19:47:55.661" v="1660" actId="164"/>
          <ac:spMkLst>
            <pc:docMk/>
            <pc:sldMk cId="216810096" sldId="274"/>
            <ac:spMk id="93" creationId="{C17C31AC-0E38-422C-BA22-966988F62235}"/>
          </ac:spMkLst>
        </pc:spChg>
        <pc:spChg chg="add mod">
          <ac:chgData name="Yusri Al-Sanaani" userId="17efabd0-9738-43ca-b54e-b33b08e2a3d4" providerId="ADAL" clId="{9EBD4E42-45BC-4B50-9762-2E7357575B8A}" dt="2022-01-25T19:49:09.728" v="1667" actId="1038"/>
          <ac:spMkLst>
            <pc:docMk/>
            <pc:sldMk cId="216810096" sldId="274"/>
            <ac:spMk id="94" creationId="{51F3A379-51A3-44EE-902E-EE8ED80D6481}"/>
          </ac:spMkLst>
        </pc:spChg>
        <pc:spChg chg="mod">
          <ac:chgData name="Yusri Al-Sanaani" userId="17efabd0-9738-43ca-b54e-b33b08e2a3d4" providerId="ADAL" clId="{9EBD4E42-45BC-4B50-9762-2E7357575B8A}" dt="2022-01-26T08:35:54.738" v="3973" actId="165"/>
          <ac:spMkLst>
            <pc:docMk/>
            <pc:sldMk cId="216810096" sldId="274"/>
            <ac:spMk id="96" creationId="{32B39B24-FB6A-4842-ADD7-F65BCBE45787}"/>
          </ac:spMkLst>
        </pc:spChg>
        <pc:spChg chg="mod">
          <ac:chgData name="Yusri Al-Sanaani" userId="17efabd0-9738-43ca-b54e-b33b08e2a3d4" providerId="ADAL" clId="{9EBD4E42-45BC-4B50-9762-2E7357575B8A}" dt="2022-01-26T08:35:54.738" v="3973" actId="165"/>
          <ac:spMkLst>
            <pc:docMk/>
            <pc:sldMk cId="216810096" sldId="274"/>
            <ac:spMk id="97" creationId="{AFB3D8E7-CE39-40AD-B0F9-E7117491384B}"/>
          </ac:spMkLst>
        </pc:spChg>
        <pc:spChg chg="mod">
          <ac:chgData name="Yusri Al-Sanaani" userId="17efabd0-9738-43ca-b54e-b33b08e2a3d4" providerId="ADAL" clId="{9EBD4E42-45BC-4B50-9762-2E7357575B8A}" dt="2022-01-26T08:35:54.738" v="3973" actId="165"/>
          <ac:spMkLst>
            <pc:docMk/>
            <pc:sldMk cId="216810096" sldId="274"/>
            <ac:spMk id="98" creationId="{0A635D34-335D-4B0C-AD26-0A9BC17CD351}"/>
          </ac:spMkLst>
        </pc:spChg>
        <pc:spChg chg="mod">
          <ac:chgData name="Yusri Al-Sanaani" userId="17efabd0-9738-43ca-b54e-b33b08e2a3d4" providerId="ADAL" clId="{9EBD4E42-45BC-4B50-9762-2E7357575B8A}" dt="2022-01-26T08:35:54.738" v="3973" actId="165"/>
          <ac:spMkLst>
            <pc:docMk/>
            <pc:sldMk cId="216810096" sldId="274"/>
            <ac:spMk id="99" creationId="{F0450046-36FD-47D8-8B44-4B1B0DF0D390}"/>
          </ac:spMkLst>
        </pc:spChg>
        <pc:spChg chg="mod">
          <ac:chgData name="Yusri Al-Sanaani" userId="17efabd0-9738-43ca-b54e-b33b08e2a3d4" providerId="ADAL" clId="{9EBD4E42-45BC-4B50-9762-2E7357575B8A}" dt="2022-01-26T08:35:54.738" v="3973" actId="165"/>
          <ac:spMkLst>
            <pc:docMk/>
            <pc:sldMk cId="216810096" sldId="274"/>
            <ac:spMk id="100" creationId="{6A19BD9B-9A26-4AC5-9E22-76B25F420357}"/>
          </ac:spMkLst>
        </pc:spChg>
        <pc:spChg chg="mod">
          <ac:chgData name="Yusri Al-Sanaani" userId="17efabd0-9738-43ca-b54e-b33b08e2a3d4" providerId="ADAL" clId="{9EBD4E42-45BC-4B50-9762-2E7357575B8A}" dt="2022-01-26T08:35:54.738" v="3973" actId="165"/>
          <ac:spMkLst>
            <pc:docMk/>
            <pc:sldMk cId="216810096" sldId="274"/>
            <ac:spMk id="101" creationId="{729F62DC-128E-4885-BA2F-5BD654F98185}"/>
          </ac:spMkLst>
        </pc:spChg>
        <pc:spChg chg="mod">
          <ac:chgData name="Yusri Al-Sanaani" userId="17efabd0-9738-43ca-b54e-b33b08e2a3d4" providerId="ADAL" clId="{9EBD4E42-45BC-4B50-9762-2E7357575B8A}" dt="2022-01-26T08:35:54.738" v="3973" actId="165"/>
          <ac:spMkLst>
            <pc:docMk/>
            <pc:sldMk cId="216810096" sldId="274"/>
            <ac:spMk id="102" creationId="{FA470C11-30B6-4B98-93DB-4B4AA8B9F55F}"/>
          </ac:spMkLst>
        </pc:spChg>
        <pc:spChg chg="mod">
          <ac:chgData name="Yusri Al-Sanaani" userId="17efabd0-9738-43ca-b54e-b33b08e2a3d4" providerId="ADAL" clId="{9EBD4E42-45BC-4B50-9762-2E7357575B8A}" dt="2022-01-26T08:35:54.738" v="3973" actId="165"/>
          <ac:spMkLst>
            <pc:docMk/>
            <pc:sldMk cId="216810096" sldId="274"/>
            <ac:spMk id="103" creationId="{CD05815A-ABA0-42AD-AA8E-22217514934A}"/>
          </ac:spMkLst>
        </pc:spChg>
        <pc:spChg chg="mod">
          <ac:chgData name="Yusri Al-Sanaani" userId="17efabd0-9738-43ca-b54e-b33b08e2a3d4" providerId="ADAL" clId="{9EBD4E42-45BC-4B50-9762-2E7357575B8A}" dt="2022-01-26T08:35:54.738" v="3973" actId="165"/>
          <ac:spMkLst>
            <pc:docMk/>
            <pc:sldMk cId="216810096" sldId="274"/>
            <ac:spMk id="104" creationId="{E57D5265-504C-4899-BF34-A0EA51895A49}"/>
          </ac:spMkLst>
        </pc:spChg>
        <pc:spChg chg="mod">
          <ac:chgData name="Yusri Al-Sanaani" userId="17efabd0-9738-43ca-b54e-b33b08e2a3d4" providerId="ADAL" clId="{9EBD4E42-45BC-4B50-9762-2E7357575B8A}" dt="2022-01-26T08:35:54.738" v="3973" actId="165"/>
          <ac:spMkLst>
            <pc:docMk/>
            <pc:sldMk cId="216810096" sldId="274"/>
            <ac:spMk id="105" creationId="{967745B2-A40E-430C-A35A-5EDF4655E36B}"/>
          </ac:spMkLst>
        </pc:spChg>
        <pc:spChg chg="mod">
          <ac:chgData name="Yusri Al-Sanaani" userId="17efabd0-9738-43ca-b54e-b33b08e2a3d4" providerId="ADAL" clId="{9EBD4E42-45BC-4B50-9762-2E7357575B8A}" dt="2022-01-26T08:35:54.738" v="3973" actId="165"/>
          <ac:spMkLst>
            <pc:docMk/>
            <pc:sldMk cId="216810096" sldId="274"/>
            <ac:spMk id="106" creationId="{27FA808C-071F-458C-B7D9-A9A6A2E711D7}"/>
          </ac:spMkLst>
        </pc:spChg>
        <pc:spChg chg="mod">
          <ac:chgData name="Yusri Al-Sanaani" userId="17efabd0-9738-43ca-b54e-b33b08e2a3d4" providerId="ADAL" clId="{9EBD4E42-45BC-4B50-9762-2E7357575B8A}" dt="2022-01-26T08:35:54.738" v="3973" actId="165"/>
          <ac:spMkLst>
            <pc:docMk/>
            <pc:sldMk cId="216810096" sldId="274"/>
            <ac:spMk id="107" creationId="{301E3C99-FAC1-4073-A5BB-1985FF24DA88}"/>
          </ac:spMkLst>
        </pc:spChg>
        <pc:spChg chg="mod">
          <ac:chgData name="Yusri Al-Sanaani" userId="17efabd0-9738-43ca-b54e-b33b08e2a3d4" providerId="ADAL" clId="{9EBD4E42-45BC-4B50-9762-2E7357575B8A}" dt="2022-01-26T08:35:54.738" v="3973" actId="165"/>
          <ac:spMkLst>
            <pc:docMk/>
            <pc:sldMk cId="216810096" sldId="274"/>
            <ac:spMk id="108" creationId="{3018FF0F-326D-4109-8314-82C811A65C8E}"/>
          </ac:spMkLst>
        </pc:spChg>
        <pc:spChg chg="mod">
          <ac:chgData name="Yusri Al-Sanaani" userId="17efabd0-9738-43ca-b54e-b33b08e2a3d4" providerId="ADAL" clId="{9EBD4E42-45BC-4B50-9762-2E7357575B8A}" dt="2022-01-26T08:35:54.738" v="3973" actId="165"/>
          <ac:spMkLst>
            <pc:docMk/>
            <pc:sldMk cId="216810096" sldId="274"/>
            <ac:spMk id="109" creationId="{D6362703-EF49-4E20-8E9C-CEEE5B64282E}"/>
          </ac:spMkLst>
        </pc:spChg>
        <pc:spChg chg="mod">
          <ac:chgData name="Yusri Al-Sanaani" userId="17efabd0-9738-43ca-b54e-b33b08e2a3d4" providerId="ADAL" clId="{9EBD4E42-45BC-4B50-9762-2E7357575B8A}" dt="2022-01-26T08:35:54.738" v="3973" actId="165"/>
          <ac:spMkLst>
            <pc:docMk/>
            <pc:sldMk cId="216810096" sldId="274"/>
            <ac:spMk id="110" creationId="{1274EB38-F5C4-497B-8319-45FF047881D8}"/>
          </ac:spMkLst>
        </pc:spChg>
        <pc:spChg chg="mod">
          <ac:chgData name="Yusri Al-Sanaani" userId="17efabd0-9738-43ca-b54e-b33b08e2a3d4" providerId="ADAL" clId="{9EBD4E42-45BC-4B50-9762-2E7357575B8A}" dt="2022-01-26T08:35:54.738" v="3973" actId="165"/>
          <ac:spMkLst>
            <pc:docMk/>
            <pc:sldMk cId="216810096" sldId="274"/>
            <ac:spMk id="111" creationId="{4EB66838-1B1B-4C4A-BD4D-6D41275DF148}"/>
          </ac:spMkLst>
        </pc:spChg>
        <pc:spChg chg="mod">
          <ac:chgData name="Yusri Al-Sanaani" userId="17efabd0-9738-43ca-b54e-b33b08e2a3d4" providerId="ADAL" clId="{9EBD4E42-45BC-4B50-9762-2E7357575B8A}" dt="2022-01-26T08:35:54.738" v="3973" actId="165"/>
          <ac:spMkLst>
            <pc:docMk/>
            <pc:sldMk cId="216810096" sldId="274"/>
            <ac:spMk id="112" creationId="{EB03F849-25C8-464A-9347-203B9A032E19}"/>
          </ac:spMkLst>
        </pc:spChg>
        <pc:spChg chg="mod">
          <ac:chgData name="Yusri Al-Sanaani" userId="17efabd0-9738-43ca-b54e-b33b08e2a3d4" providerId="ADAL" clId="{9EBD4E42-45BC-4B50-9762-2E7357575B8A}" dt="2022-01-26T08:35:54.738" v="3973" actId="165"/>
          <ac:spMkLst>
            <pc:docMk/>
            <pc:sldMk cId="216810096" sldId="274"/>
            <ac:spMk id="113" creationId="{B60F5464-EAB8-405F-8961-AC7186DC8ECF}"/>
          </ac:spMkLst>
        </pc:spChg>
        <pc:spChg chg="mod">
          <ac:chgData name="Yusri Al-Sanaani" userId="17efabd0-9738-43ca-b54e-b33b08e2a3d4" providerId="ADAL" clId="{9EBD4E42-45BC-4B50-9762-2E7357575B8A}" dt="2022-01-26T08:35:54.738" v="3973" actId="165"/>
          <ac:spMkLst>
            <pc:docMk/>
            <pc:sldMk cId="216810096" sldId="274"/>
            <ac:spMk id="114" creationId="{3D91E17C-7A65-4DC1-8AA0-AE60E9749791}"/>
          </ac:spMkLst>
        </pc:spChg>
        <pc:spChg chg="mod">
          <ac:chgData name="Yusri Al-Sanaani" userId="17efabd0-9738-43ca-b54e-b33b08e2a3d4" providerId="ADAL" clId="{9EBD4E42-45BC-4B50-9762-2E7357575B8A}" dt="2022-01-26T08:35:54.738" v="3973" actId="165"/>
          <ac:spMkLst>
            <pc:docMk/>
            <pc:sldMk cId="216810096" sldId="274"/>
            <ac:spMk id="115" creationId="{9A088B9A-552D-4B7A-AC36-20F91FC0E347}"/>
          </ac:spMkLst>
        </pc:spChg>
        <pc:spChg chg="mod">
          <ac:chgData name="Yusri Al-Sanaani" userId="17efabd0-9738-43ca-b54e-b33b08e2a3d4" providerId="ADAL" clId="{9EBD4E42-45BC-4B50-9762-2E7357575B8A}" dt="2022-01-26T08:35:54.738" v="3973" actId="165"/>
          <ac:spMkLst>
            <pc:docMk/>
            <pc:sldMk cId="216810096" sldId="274"/>
            <ac:spMk id="116" creationId="{7E57AF2F-107A-4963-AD11-23B0AE9161BA}"/>
          </ac:spMkLst>
        </pc:spChg>
        <pc:spChg chg="mod">
          <ac:chgData name="Yusri Al-Sanaani" userId="17efabd0-9738-43ca-b54e-b33b08e2a3d4" providerId="ADAL" clId="{9EBD4E42-45BC-4B50-9762-2E7357575B8A}" dt="2022-01-26T08:35:54.738" v="3973" actId="165"/>
          <ac:spMkLst>
            <pc:docMk/>
            <pc:sldMk cId="216810096" sldId="274"/>
            <ac:spMk id="117" creationId="{875528BC-889D-4660-AD3E-4D44D0F22D17}"/>
          </ac:spMkLst>
        </pc:spChg>
        <pc:spChg chg="mod">
          <ac:chgData name="Yusri Al-Sanaani" userId="17efabd0-9738-43ca-b54e-b33b08e2a3d4" providerId="ADAL" clId="{9EBD4E42-45BC-4B50-9762-2E7357575B8A}" dt="2022-01-26T08:35:54.738" v="3973" actId="165"/>
          <ac:spMkLst>
            <pc:docMk/>
            <pc:sldMk cId="216810096" sldId="274"/>
            <ac:spMk id="118" creationId="{07E71E3B-94A0-42B1-8045-7E26341BF31B}"/>
          </ac:spMkLst>
        </pc:spChg>
        <pc:spChg chg="mod">
          <ac:chgData name="Yusri Al-Sanaani" userId="17efabd0-9738-43ca-b54e-b33b08e2a3d4" providerId="ADAL" clId="{9EBD4E42-45BC-4B50-9762-2E7357575B8A}" dt="2022-01-26T08:35:54.738" v="3973" actId="165"/>
          <ac:spMkLst>
            <pc:docMk/>
            <pc:sldMk cId="216810096" sldId="274"/>
            <ac:spMk id="119" creationId="{E9001B8F-F4DB-4FCA-BF1F-1AC7BC24954E}"/>
          </ac:spMkLst>
        </pc:spChg>
        <pc:spChg chg="mod">
          <ac:chgData name="Yusri Al-Sanaani" userId="17efabd0-9738-43ca-b54e-b33b08e2a3d4" providerId="ADAL" clId="{9EBD4E42-45BC-4B50-9762-2E7357575B8A}" dt="2022-01-26T08:35:54.738" v="3973" actId="165"/>
          <ac:spMkLst>
            <pc:docMk/>
            <pc:sldMk cId="216810096" sldId="274"/>
            <ac:spMk id="120" creationId="{E4A89679-5B98-44B4-9F0C-0D4D35D02437}"/>
          </ac:spMkLst>
        </pc:spChg>
        <pc:spChg chg="mod">
          <ac:chgData name="Yusri Al-Sanaani" userId="17efabd0-9738-43ca-b54e-b33b08e2a3d4" providerId="ADAL" clId="{9EBD4E42-45BC-4B50-9762-2E7357575B8A}" dt="2022-01-26T08:35:54.738" v="3973" actId="165"/>
          <ac:spMkLst>
            <pc:docMk/>
            <pc:sldMk cId="216810096" sldId="274"/>
            <ac:spMk id="121" creationId="{A9E52C2E-9AC8-4338-B943-1077D36223F3}"/>
          </ac:spMkLst>
        </pc:spChg>
        <pc:spChg chg="mod">
          <ac:chgData name="Yusri Al-Sanaani" userId="17efabd0-9738-43ca-b54e-b33b08e2a3d4" providerId="ADAL" clId="{9EBD4E42-45BC-4B50-9762-2E7357575B8A}" dt="2022-01-26T08:35:54.738" v="3973" actId="165"/>
          <ac:spMkLst>
            <pc:docMk/>
            <pc:sldMk cId="216810096" sldId="274"/>
            <ac:spMk id="122" creationId="{EE9A0562-AB34-4AF2-9FEB-5DC7A8ED5821}"/>
          </ac:spMkLst>
        </pc:spChg>
        <pc:spChg chg="mod">
          <ac:chgData name="Yusri Al-Sanaani" userId="17efabd0-9738-43ca-b54e-b33b08e2a3d4" providerId="ADAL" clId="{9EBD4E42-45BC-4B50-9762-2E7357575B8A}" dt="2022-01-26T08:35:54.738" v="3973" actId="165"/>
          <ac:spMkLst>
            <pc:docMk/>
            <pc:sldMk cId="216810096" sldId="274"/>
            <ac:spMk id="123" creationId="{7997853E-7C11-4111-976B-BC7A1B6DFC10}"/>
          </ac:spMkLst>
        </pc:spChg>
        <pc:spChg chg="mod">
          <ac:chgData name="Yusri Al-Sanaani" userId="17efabd0-9738-43ca-b54e-b33b08e2a3d4" providerId="ADAL" clId="{9EBD4E42-45BC-4B50-9762-2E7357575B8A}" dt="2022-01-26T08:35:54.738" v="3973" actId="165"/>
          <ac:spMkLst>
            <pc:docMk/>
            <pc:sldMk cId="216810096" sldId="274"/>
            <ac:spMk id="124" creationId="{8393342D-2D99-47E2-A924-61CBAA5537DF}"/>
          </ac:spMkLst>
        </pc:spChg>
        <pc:spChg chg="mod">
          <ac:chgData name="Yusri Al-Sanaani" userId="17efabd0-9738-43ca-b54e-b33b08e2a3d4" providerId="ADAL" clId="{9EBD4E42-45BC-4B50-9762-2E7357575B8A}" dt="2022-01-26T08:35:54.738" v="3973" actId="165"/>
          <ac:spMkLst>
            <pc:docMk/>
            <pc:sldMk cId="216810096" sldId="274"/>
            <ac:spMk id="125" creationId="{D86F1E4C-3E2F-4B27-AEAC-806904CCF080}"/>
          </ac:spMkLst>
        </pc:spChg>
        <pc:spChg chg="mod">
          <ac:chgData name="Yusri Al-Sanaani" userId="17efabd0-9738-43ca-b54e-b33b08e2a3d4" providerId="ADAL" clId="{9EBD4E42-45BC-4B50-9762-2E7357575B8A}" dt="2022-01-26T08:35:54.738" v="3973" actId="165"/>
          <ac:spMkLst>
            <pc:docMk/>
            <pc:sldMk cId="216810096" sldId="274"/>
            <ac:spMk id="126" creationId="{6E5CE785-46C0-4379-940F-DD6DA0FED922}"/>
          </ac:spMkLst>
        </pc:spChg>
        <pc:spChg chg="mod">
          <ac:chgData name="Yusri Al-Sanaani" userId="17efabd0-9738-43ca-b54e-b33b08e2a3d4" providerId="ADAL" clId="{9EBD4E42-45BC-4B50-9762-2E7357575B8A}" dt="2022-01-26T08:35:54.738" v="3973" actId="165"/>
          <ac:spMkLst>
            <pc:docMk/>
            <pc:sldMk cId="216810096" sldId="274"/>
            <ac:spMk id="127" creationId="{3F1001AC-0047-4782-9871-150111E0CE74}"/>
          </ac:spMkLst>
        </pc:spChg>
        <pc:spChg chg="mod">
          <ac:chgData name="Yusri Al-Sanaani" userId="17efabd0-9738-43ca-b54e-b33b08e2a3d4" providerId="ADAL" clId="{9EBD4E42-45BC-4B50-9762-2E7357575B8A}" dt="2022-01-26T08:35:54.738" v="3973" actId="165"/>
          <ac:spMkLst>
            <pc:docMk/>
            <pc:sldMk cId="216810096" sldId="274"/>
            <ac:spMk id="128" creationId="{8ACF88F8-F86A-4A60-A682-4EB954AF4206}"/>
          </ac:spMkLst>
        </pc:spChg>
        <pc:spChg chg="mod">
          <ac:chgData name="Yusri Al-Sanaani" userId="17efabd0-9738-43ca-b54e-b33b08e2a3d4" providerId="ADAL" clId="{9EBD4E42-45BC-4B50-9762-2E7357575B8A}" dt="2022-01-26T08:35:54.738" v="3973" actId="165"/>
          <ac:spMkLst>
            <pc:docMk/>
            <pc:sldMk cId="216810096" sldId="274"/>
            <ac:spMk id="129" creationId="{B354F1A6-762C-48CC-8D02-AC2E89FB0585}"/>
          </ac:spMkLst>
        </pc:spChg>
        <pc:spChg chg="mod">
          <ac:chgData name="Yusri Al-Sanaani" userId="17efabd0-9738-43ca-b54e-b33b08e2a3d4" providerId="ADAL" clId="{9EBD4E42-45BC-4B50-9762-2E7357575B8A}" dt="2022-01-26T08:35:54.738" v="3973" actId="165"/>
          <ac:spMkLst>
            <pc:docMk/>
            <pc:sldMk cId="216810096" sldId="274"/>
            <ac:spMk id="130" creationId="{8B7EC256-DE28-4376-9706-B0AA0B80676D}"/>
          </ac:spMkLst>
        </pc:spChg>
        <pc:spChg chg="mod">
          <ac:chgData name="Yusri Al-Sanaani" userId="17efabd0-9738-43ca-b54e-b33b08e2a3d4" providerId="ADAL" clId="{9EBD4E42-45BC-4B50-9762-2E7357575B8A}" dt="2022-01-26T08:35:54.738" v="3973" actId="165"/>
          <ac:spMkLst>
            <pc:docMk/>
            <pc:sldMk cId="216810096" sldId="274"/>
            <ac:spMk id="131" creationId="{55C82855-36BA-49D9-A208-84C0662C6073}"/>
          </ac:spMkLst>
        </pc:spChg>
        <pc:spChg chg="mod">
          <ac:chgData name="Yusri Al-Sanaani" userId="17efabd0-9738-43ca-b54e-b33b08e2a3d4" providerId="ADAL" clId="{9EBD4E42-45BC-4B50-9762-2E7357575B8A}" dt="2022-01-26T08:35:54.738" v="3973" actId="165"/>
          <ac:spMkLst>
            <pc:docMk/>
            <pc:sldMk cId="216810096" sldId="274"/>
            <ac:spMk id="132" creationId="{A1D170BE-F35A-4A46-BF10-EA26E6927457}"/>
          </ac:spMkLst>
        </pc:spChg>
        <pc:spChg chg="mod">
          <ac:chgData name="Yusri Al-Sanaani" userId="17efabd0-9738-43ca-b54e-b33b08e2a3d4" providerId="ADAL" clId="{9EBD4E42-45BC-4B50-9762-2E7357575B8A}" dt="2022-01-26T08:35:54.738" v="3973" actId="165"/>
          <ac:spMkLst>
            <pc:docMk/>
            <pc:sldMk cId="216810096" sldId="274"/>
            <ac:spMk id="133" creationId="{9A94D033-DC71-4F0D-8A78-97999BB3EC20}"/>
          </ac:spMkLst>
        </pc:spChg>
        <pc:spChg chg="mod">
          <ac:chgData name="Yusri Al-Sanaani" userId="17efabd0-9738-43ca-b54e-b33b08e2a3d4" providerId="ADAL" clId="{9EBD4E42-45BC-4B50-9762-2E7357575B8A}" dt="2022-01-26T08:35:54.738" v="3973" actId="165"/>
          <ac:spMkLst>
            <pc:docMk/>
            <pc:sldMk cId="216810096" sldId="274"/>
            <ac:spMk id="134" creationId="{6F663B06-D51F-48A9-8B83-AC6AA8AD6BA1}"/>
          </ac:spMkLst>
        </pc:spChg>
        <pc:spChg chg="mod">
          <ac:chgData name="Yusri Al-Sanaani" userId="17efabd0-9738-43ca-b54e-b33b08e2a3d4" providerId="ADAL" clId="{9EBD4E42-45BC-4B50-9762-2E7357575B8A}" dt="2022-01-26T08:35:54.738" v="3973" actId="165"/>
          <ac:spMkLst>
            <pc:docMk/>
            <pc:sldMk cId="216810096" sldId="274"/>
            <ac:spMk id="135" creationId="{7EDD1004-6887-4E89-8D14-BFF8BF41238E}"/>
          </ac:spMkLst>
        </pc:spChg>
        <pc:spChg chg="mod">
          <ac:chgData name="Yusri Al-Sanaani" userId="17efabd0-9738-43ca-b54e-b33b08e2a3d4" providerId="ADAL" clId="{9EBD4E42-45BC-4B50-9762-2E7357575B8A}" dt="2022-01-26T08:35:54.738" v="3973" actId="165"/>
          <ac:spMkLst>
            <pc:docMk/>
            <pc:sldMk cId="216810096" sldId="274"/>
            <ac:spMk id="136" creationId="{2FF684E1-CE03-41AD-B5FD-A0839C7972DF}"/>
          </ac:spMkLst>
        </pc:spChg>
        <pc:spChg chg="mod">
          <ac:chgData name="Yusri Al-Sanaani" userId="17efabd0-9738-43ca-b54e-b33b08e2a3d4" providerId="ADAL" clId="{9EBD4E42-45BC-4B50-9762-2E7357575B8A}" dt="2022-01-26T08:35:54.738" v="3973" actId="165"/>
          <ac:spMkLst>
            <pc:docMk/>
            <pc:sldMk cId="216810096" sldId="274"/>
            <ac:spMk id="137" creationId="{7745B8DF-3DFD-4F22-ACF6-6AF5A1E64A1D}"/>
          </ac:spMkLst>
        </pc:spChg>
        <pc:spChg chg="mod">
          <ac:chgData name="Yusri Al-Sanaani" userId="17efabd0-9738-43ca-b54e-b33b08e2a3d4" providerId="ADAL" clId="{9EBD4E42-45BC-4B50-9762-2E7357575B8A}" dt="2022-01-26T08:35:54.738" v="3973" actId="165"/>
          <ac:spMkLst>
            <pc:docMk/>
            <pc:sldMk cId="216810096" sldId="274"/>
            <ac:spMk id="138" creationId="{AE3159B9-7D3F-4569-94D2-BBB3C73BCDF5}"/>
          </ac:spMkLst>
        </pc:spChg>
        <pc:spChg chg="mod">
          <ac:chgData name="Yusri Al-Sanaani" userId="17efabd0-9738-43ca-b54e-b33b08e2a3d4" providerId="ADAL" clId="{9EBD4E42-45BC-4B50-9762-2E7357575B8A}" dt="2022-01-26T08:35:54.738" v="3973" actId="165"/>
          <ac:spMkLst>
            <pc:docMk/>
            <pc:sldMk cId="216810096" sldId="274"/>
            <ac:spMk id="139" creationId="{AAA424E5-1D5D-464B-A14F-34AF5EDF0DE2}"/>
          </ac:spMkLst>
        </pc:spChg>
        <pc:spChg chg="mod">
          <ac:chgData name="Yusri Al-Sanaani" userId="17efabd0-9738-43ca-b54e-b33b08e2a3d4" providerId="ADAL" clId="{9EBD4E42-45BC-4B50-9762-2E7357575B8A}" dt="2022-01-26T08:35:54.738" v="3973" actId="165"/>
          <ac:spMkLst>
            <pc:docMk/>
            <pc:sldMk cId="216810096" sldId="274"/>
            <ac:spMk id="140" creationId="{811080DC-EE8F-4D31-9307-4331C70E8DF6}"/>
          </ac:spMkLst>
        </pc:spChg>
        <pc:spChg chg="mod">
          <ac:chgData name="Yusri Al-Sanaani" userId="17efabd0-9738-43ca-b54e-b33b08e2a3d4" providerId="ADAL" clId="{9EBD4E42-45BC-4B50-9762-2E7357575B8A}" dt="2022-01-26T08:35:54.738" v="3973" actId="165"/>
          <ac:spMkLst>
            <pc:docMk/>
            <pc:sldMk cId="216810096" sldId="274"/>
            <ac:spMk id="141" creationId="{E3F41897-06F5-4023-8B17-3914413FCB3E}"/>
          </ac:spMkLst>
        </pc:spChg>
        <pc:spChg chg="mod">
          <ac:chgData name="Yusri Al-Sanaani" userId="17efabd0-9738-43ca-b54e-b33b08e2a3d4" providerId="ADAL" clId="{9EBD4E42-45BC-4B50-9762-2E7357575B8A}" dt="2022-01-27T12:13:21.192" v="9915" actId="20577"/>
          <ac:spMkLst>
            <pc:docMk/>
            <pc:sldMk cId="216810096" sldId="274"/>
            <ac:spMk id="142" creationId="{6B468C02-4704-4B26-BF22-737384DABD37}"/>
          </ac:spMkLst>
        </pc:spChg>
        <pc:spChg chg="add mod topLvl">
          <ac:chgData name="Yusri Al-Sanaani" userId="17efabd0-9738-43ca-b54e-b33b08e2a3d4" providerId="ADAL" clId="{9EBD4E42-45BC-4B50-9762-2E7357575B8A}" dt="2022-01-27T09:23:32.777" v="6804" actId="1037"/>
          <ac:spMkLst>
            <pc:docMk/>
            <pc:sldMk cId="216810096" sldId="274"/>
            <ac:spMk id="149" creationId="{BC92E7C1-49DF-4256-B4E3-88EEDB898B5A}"/>
          </ac:spMkLst>
        </pc:spChg>
        <pc:spChg chg="add mod topLvl">
          <ac:chgData name="Yusri Al-Sanaani" userId="17efabd0-9738-43ca-b54e-b33b08e2a3d4" providerId="ADAL" clId="{9EBD4E42-45BC-4B50-9762-2E7357575B8A}" dt="2022-01-27T09:23:32.777" v="6804" actId="1037"/>
          <ac:spMkLst>
            <pc:docMk/>
            <pc:sldMk cId="216810096" sldId="274"/>
            <ac:spMk id="150" creationId="{21C45003-15D4-425E-8C76-4DBB34BE6859}"/>
          </ac:spMkLst>
        </pc:spChg>
        <pc:spChg chg="add mod topLvl">
          <ac:chgData name="Yusri Al-Sanaani" userId="17efabd0-9738-43ca-b54e-b33b08e2a3d4" providerId="ADAL" clId="{9EBD4E42-45BC-4B50-9762-2E7357575B8A}" dt="2022-01-26T08:35:54.738" v="3973" actId="165"/>
          <ac:spMkLst>
            <pc:docMk/>
            <pc:sldMk cId="216810096" sldId="274"/>
            <ac:spMk id="153" creationId="{32AA7490-FF3D-4A37-AC19-96BC5E564D13}"/>
          </ac:spMkLst>
        </pc:spChg>
        <pc:spChg chg="add mod topLvl">
          <ac:chgData name="Yusri Al-Sanaani" userId="17efabd0-9738-43ca-b54e-b33b08e2a3d4" providerId="ADAL" clId="{9EBD4E42-45BC-4B50-9762-2E7357575B8A}" dt="2022-01-26T08:35:54.738" v="3973" actId="165"/>
          <ac:spMkLst>
            <pc:docMk/>
            <pc:sldMk cId="216810096" sldId="274"/>
            <ac:spMk id="154" creationId="{8393BFDF-BCC4-4445-948D-B88EC9B103CF}"/>
          </ac:spMkLst>
        </pc:spChg>
        <pc:spChg chg="add del mod">
          <ac:chgData name="Yusri Al-Sanaani" userId="17efabd0-9738-43ca-b54e-b33b08e2a3d4" providerId="ADAL" clId="{9EBD4E42-45BC-4B50-9762-2E7357575B8A}" dt="2022-01-26T04:36:35.296" v="2395" actId="21"/>
          <ac:spMkLst>
            <pc:docMk/>
            <pc:sldMk cId="216810096" sldId="274"/>
            <ac:spMk id="157" creationId="{39943818-1FBC-4454-8B7D-1D5034BD5118}"/>
          </ac:spMkLst>
        </pc:spChg>
        <pc:spChg chg="add del mod">
          <ac:chgData name="Yusri Al-Sanaani" userId="17efabd0-9738-43ca-b54e-b33b08e2a3d4" providerId="ADAL" clId="{9EBD4E42-45BC-4B50-9762-2E7357575B8A}" dt="2022-01-26T04:37:07.170" v="2403"/>
          <ac:spMkLst>
            <pc:docMk/>
            <pc:sldMk cId="216810096" sldId="274"/>
            <ac:spMk id="166" creationId="{0F3D53A6-7E02-4C78-B380-173972865DF8}"/>
          </ac:spMkLst>
        </pc:spChg>
        <pc:spChg chg="add del mod">
          <ac:chgData name="Yusri Al-Sanaani" userId="17efabd0-9738-43ca-b54e-b33b08e2a3d4" providerId="ADAL" clId="{9EBD4E42-45BC-4B50-9762-2E7357575B8A}" dt="2022-01-26T04:40:10.979" v="2459" actId="478"/>
          <ac:spMkLst>
            <pc:docMk/>
            <pc:sldMk cId="216810096" sldId="274"/>
            <ac:spMk id="167" creationId="{2939B43A-7A43-452E-A2FB-E0A65D53E061}"/>
          </ac:spMkLst>
        </pc:spChg>
        <pc:spChg chg="add del mod">
          <ac:chgData name="Yusri Al-Sanaani" userId="17efabd0-9738-43ca-b54e-b33b08e2a3d4" providerId="ADAL" clId="{9EBD4E42-45BC-4B50-9762-2E7357575B8A}" dt="2022-01-26T04:42:17.104" v="2508" actId="21"/>
          <ac:spMkLst>
            <pc:docMk/>
            <pc:sldMk cId="216810096" sldId="274"/>
            <ac:spMk id="174" creationId="{4C28A12B-F632-40E5-B398-E75FA34C313C}"/>
          </ac:spMkLst>
        </pc:spChg>
        <pc:spChg chg="add del mod">
          <ac:chgData name="Yusri Al-Sanaani" userId="17efabd0-9738-43ca-b54e-b33b08e2a3d4" providerId="ADAL" clId="{9EBD4E42-45BC-4B50-9762-2E7357575B8A}" dt="2022-01-26T04:42:31.741" v="2513"/>
          <ac:spMkLst>
            <pc:docMk/>
            <pc:sldMk cId="216810096" sldId="274"/>
            <ac:spMk id="179" creationId="{83A4AEEB-BBE3-41E3-B825-E7348C582035}"/>
          </ac:spMkLst>
        </pc:spChg>
        <pc:spChg chg="add mod topLvl">
          <ac:chgData name="Yusri Al-Sanaani" userId="17efabd0-9738-43ca-b54e-b33b08e2a3d4" providerId="ADAL" clId="{9EBD4E42-45BC-4B50-9762-2E7357575B8A}" dt="2022-01-27T09:23:32.777" v="6804" actId="1037"/>
          <ac:spMkLst>
            <pc:docMk/>
            <pc:sldMk cId="216810096" sldId="274"/>
            <ac:spMk id="180" creationId="{B2212A9A-6A58-4676-83E7-CE3A96EA660B}"/>
          </ac:spMkLst>
        </pc:spChg>
        <pc:spChg chg="add mod">
          <ac:chgData name="Yusri Al-Sanaani" userId="17efabd0-9738-43ca-b54e-b33b08e2a3d4" providerId="ADAL" clId="{9EBD4E42-45BC-4B50-9762-2E7357575B8A}" dt="2022-01-26T04:43:23.286" v="2547" actId="571"/>
          <ac:spMkLst>
            <pc:docMk/>
            <pc:sldMk cId="216810096" sldId="274"/>
            <ac:spMk id="185" creationId="{F77ECC15-D10D-4947-88E1-F8D6FE63283C}"/>
          </ac:spMkLst>
        </pc:spChg>
        <pc:spChg chg="add del">
          <ac:chgData name="Yusri Al-Sanaani" userId="17efabd0-9738-43ca-b54e-b33b08e2a3d4" providerId="ADAL" clId="{9EBD4E42-45BC-4B50-9762-2E7357575B8A}" dt="2022-01-26T04:44:20.887" v="2551" actId="22"/>
          <ac:spMkLst>
            <pc:docMk/>
            <pc:sldMk cId="216810096" sldId="274"/>
            <ac:spMk id="189" creationId="{C1E20AC5-EA16-4383-960F-BEDB0629F9ED}"/>
          </ac:spMkLst>
        </pc:spChg>
        <pc:spChg chg="add del">
          <ac:chgData name="Yusri Al-Sanaani" userId="17efabd0-9738-43ca-b54e-b33b08e2a3d4" providerId="ADAL" clId="{9EBD4E42-45BC-4B50-9762-2E7357575B8A}" dt="2022-01-26T04:44:22.960" v="2553" actId="22"/>
          <ac:spMkLst>
            <pc:docMk/>
            <pc:sldMk cId="216810096" sldId="274"/>
            <ac:spMk id="191" creationId="{9490F610-4EAC-4B2B-9CBB-E4EDA173BCE4}"/>
          </ac:spMkLst>
        </pc:spChg>
        <pc:spChg chg="add del">
          <ac:chgData name="Yusri Al-Sanaani" userId="17efabd0-9738-43ca-b54e-b33b08e2a3d4" providerId="ADAL" clId="{9EBD4E42-45BC-4B50-9762-2E7357575B8A}" dt="2022-01-26T04:44:26.220" v="2555" actId="22"/>
          <ac:spMkLst>
            <pc:docMk/>
            <pc:sldMk cId="216810096" sldId="274"/>
            <ac:spMk id="193" creationId="{AD9BB558-91F6-4A32-93A5-545E909176AE}"/>
          </ac:spMkLst>
        </pc:spChg>
        <pc:spChg chg="add del mod">
          <ac:chgData name="Yusri Al-Sanaani" userId="17efabd0-9738-43ca-b54e-b33b08e2a3d4" providerId="ADAL" clId="{9EBD4E42-45BC-4B50-9762-2E7357575B8A}" dt="2022-01-26T04:45:52.871" v="2571" actId="478"/>
          <ac:spMkLst>
            <pc:docMk/>
            <pc:sldMk cId="216810096" sldId="274"/>
            <ac:spMk id="195" creationId="{132202B8-6BC6-4743-B74A-3FD8EA8A67ED}"/>
          </ac:spMkLst>
        </pc:spChg>
        <pc:spChg chg="add mod topLvl">
          <ac:chgData name="Yusri Al-Sanaani" userId="17efabd0-9738-43ca-b54e-b33b08e2a3d4" providerId="ADAL" clId="{9EBD4E42-45BC-4B50-9762-2E7357575B8A}" dt="2022-01-26T08:37:28.050" v="4016" actId="14100"/>
          <ac:spMkLst>
            <pc:docMk/>
            <pc:sldMk cId="216810096" sldId="274"/>
            <ac:spMk id="196" creationId="{6C162DC4-C409-4940-874E-E5D6BE64611C}"/>
          </ac:spMkLst>
        </pc:spChg>
        <pc:spChg chg="add del">
          <ac:chgData name="Yusri Al-Sanaani" userId="17efabd0-9738-43ca-b54e-b33b08e2a3d4" providerId="ADAL" clId="{9EBD4E42-45BC-4B50-9762-2E7357575B8A}" dt="2022-01-26T04:49:33.880" v="2588"/>
          <ac:spMkLst>
            <pc:docMk/>
            <pc:sldMk cId="216810096" sldId="274"/>
            <ac:spMk id="206" creationId="{08F68BF8-B4DF-42D8-9E41-ED5ED54CC8AA}"/>
          </ac:spMkLst>
        </pc:spChg>
        <pc:spChg chg="add del mod">
          <ac:chgData name="Yusri Al-Sanaani" userId="17efabd0-9738-43ca-b54e-b33b08e2a3d4" providerId="ADAL" clId="{9EBD4E42-45BC-4B50-9762-2E7357575B8A}" dt="2022-01-26T04:56:10.664" v="2649" actId="21"/>
          <ac:spMkLst>
            <pc:docMk/>
            <pc:sldMk cId="216810096" sldId="274"/>
            <ac:spMk id="208" creationId="{3A591F35-1AC3-4E2C-ABF2-EFCA96719B86}"/>
          </ac:spMkLst>
        </pc:spChg>
        <pc:spChg chg="add del mod">
          <ac:chgData name="Yusri Al-Sanaani" userId="17efabd0-9738-43ca-b54e-b33b08e2a3d4" providerId="ADAL" clId="{9EBD4E42-45BC-4B50-9762-2E7357575B8A}" dt="2022-01-26T05:01:32.468" v="2717" actId="478"/>
          <ac:spMkLst>
            <pc:docMk/>
            <pc:sldMk cId="216810096" sldId="274"/>
            <ac:spMk id="209" creationId="{3F891034-E5A3-4AD1-B1B5-66A79B93DC3D}"/>
          </ac:spMkLst>
        </pc:spChg>
        <pc:spChg chg="mod">
          <ac:chgData name="Yusri Al-Sanaani" userId="17efabd0-9738-43ca-b54e-b33b08e2a3d4" providerId="ADAL" clId="{9EBD4E42-45BC-4B50-9762-2E7357575B8A}" dt="2022-01-26T05:18:05.685" v="2741"/>
          <ac:spMkLst>
            <pc:docMk/>
            <pc:sldMk cId="216810096" sldId="274"/>
            <ac:spMk id="213" creationId="{C0558EBC-BEDC-4BD7-AADA-BA9F353D8679}"/>
          </ac:spMkLst>
        </pc:spChg>
        <pc:spChg chg="mod">
          <ac:chgData name="Yusri Al-Sanaani" userId="17efabd0-9738-43ca-b54e-b33b08e2a3d4" providerId="ADAL" clId="{9EBD4E42-45BC-4B50-9762-2E7357575B8A}" dt="2022-01-26T05:18:05.685" v="2741"/>
          <ac:spMkLst>
            <pc:docMk/>
            <pc:sldMk cId="216810096" sldId="274"/>
            <ac:spMk id="214" creationId="{93438865-203D-4386-B1B3-E19D595D4C8F}"/>
          </ac:spMkLst>
        </pc:spChg>
        <pc:spChg chg="add mod topLvl">
          <ac:chgData name="Yusri Al-Sanaani" userId="17efabd0-9738-43ca-b54e-b33b08e2a3d4" providerId="ADAL" clId="{9EBD4E42-45BC-4B50-9762-2E7357575B8A}" dt="2022-01-26T08:35:54.738" v="3973" actId="165"/>
          <ac:spMkLst>
            <pc:docMk/>
            <pc:sldMk cId="216810096" sldId="274"/>
            <ac:spMk id="215" creationId="{29415458-3BFF-4AB6-9A8A-93F58759B8A8}"/>
          </ac:spMkLst>
        </pc:spChg>
        <pc:spChg chg="add mod topLvl">
          <ac:chgData name="Yusri Al-Sanaani" userId="17efabd0-9738-43ca-b54e-b33b08e2a3d4" providerId="ADAL" clId="{9EBD4E42-45BC-4B50-9762-2E7357575B8A}" dt="2022-01-26T08:35:54.738" v="3973" actId="165"/>
          <ac:spMkLst>
            <pc:docMk/>
            <pc:sldMk cId="216810096" sldId="274"/>
            <ac:spMk id="216" creationId="{02A87670-8E3F-41C5-8C28-F524178115B6}"/>
          </ac:spMkLst>
        </pc:spChg>
        <pc:spChg chg="add del mod">
          <ac:chgData name="Yusri Al-Sanaani" userId="17efabd0-9738-43ca-b54e-b33b08e2a3d4" providerId="ADAL" clId="{9EBD4E42-45BC-4B50-9762-2E7357575B8A}" dt="2022-01-26T05:27:20.707" v="2840" actId="478"/>
          <ac:spMkLst>
            <pc:docMk/>
            <pc:sldMk cId="216810096" sldId="274"/>
            <ac:spMk id="217" creationId="{F77F1BBA-5B7A-4BF0-9A25-8EF2A51E3A4B}"/>
          </ac:spMkLst>
        </pc:spChg>
        <pc:spChg chg="add del mod">
          <ac:chgData name="Yusri Al-Sanaani" userId="17efabd0-9738-43ca-b54e-b33b08e2a3d4" providerId="ADAL" clId="{9EBD4E42-45BC-4B50-9762-2E7357575B8A}" dt="2022-01-26T05:28:30.851" v="2893" actId="478"/>
          <ac:spMkLst>
            <pc:docMk/>
            <pc:sldMk cId="216810096" sldId="274"/>
            <ac:spMk id="218" creationId="{78AAADDC-8D84-4F11-9C7B-D1BD7FDE271C}"/>
          </ac:spMkLst>
        </pc:spChg>
        <pc:spChg chg="add del mod">
          <ac:chgData name="Yusri Al-Sanaani" userId="17efabd0-9738-43ca-b54e-b33b08e2a3d4" providerId="ADAL" clId="{9EBD4E42-45BC-4B50-9762-2E7357575B8A}" dt="2022-01-26T05:28:27.211" v="2890"/>
          <ac:spMkLst>
            <pc:docMk/>
            <pc:sldMk cId="216810096" sldId="274"/>
            <ac:spMk id="233" creationId="{5A285628-E701-4155-9CBF-A7AEE4B0B191}"/>
          </ac:spMkLst>
        </pc:spChg>
        <pc:spChg chg="add mod topLvl">
          <ac:chgData name="Yusri Al-Sanaani" userId="17efabd0-9738-43ca-b54e-b33b08e2a3d4" providerId="ADAL" clId="{9EBD4E42-45BC-4B50-9762-2E7357575B8A}" dt="2022-01-26T08:35:54.738" v="3973" actId="165"/>
          <ac:spMkLst>
            <pc:docMk/>
            <pc:sldMk cId="216810096" sldId="274"/>
            <ac:spMk id="234" creationId="{835B472A-B0ED-44C4-8649-95FA1B61A393}"/>
          </ac:spMkLst>
        </pc:spChg>
        <pc:spChg chg="add del mod">
          <ac:chgData name="Yusri Al-Sanaani" userId="17efabd0-9738-43ca-b54e-b33b08e2a3d4" providerId="ADAL" clId="{9EBD4E42-45BC-4B50-9762-2E7357575B8A}" dt="2022-01-27T09:26:52.615" v="6836" actId="478"/>
          <ac:spMkLst>
            <pc:docMk/>
            <pc:sldMk cId="216810096" sldId="274"/>
            <ac:spMk id="267" creationId="{919C7133-6147-4AF7-BB2F-E769B92380E1}"/>
          </ac:spMkLst>
        </pc:spChg>
        <pc:spChg chg="add del mod">
          <ac:chgData name="Yusri Al-Sanaani" userId="17efabd0-9738-43ca-b54e-b33b08e2a3d4" providerId="ADAL" clId="{9EBD4E42-45BC-4B50-9762-2E7357575B8A}" dt="2022-01-26T05:41:29.794" v="3292" actId="478"/>
          <ac:spMkLst>
            <pc:docMk/>
            <pc:sldMk cId="216810096" sldId="274"/>
            <ac:spMk id="268" creationId="{A7D89BD1-ACE4-425F-8E65-9E7F01220D0C}"/>
          </ac:spMkLst>
        </pc:spChg>
        <pc:spChg chg="add del mod">
          <ac:chgData name="Yusri Al-Sanaani" userId="17efabd0-9738-43ca-b54e-b33b08e2a3d4" providerId="ADAL" clId="{9EBD4E42-45BC-4B50-9762-2E7357575B8A}" dt="2022-01-26T05:43:25.161" v="3302" actId="478"/>
          <ac:spMkLst>
            <pc:docMk/>
            <pc:sldMk cId="216810096" sldId="274"/>
            <ac:spMk id="270" creationId="{888F9627-2E86-4E66-9191-8F82816D1140}"/>
          </ac:spMkLst>
        </pc:spChg>
        <pc:spChg chg="mod">
          <ac:chgData name="Yusri Al-Sanaani" userId="17efabd0-9738-43ca-b54e-b33b08e2a3d4" providerId="ADAL" clId="{9EBD4E42-45BC-4B50-9762-2E7357575B8A}" dt="2022-01-26T08:35:54.738" v="3973" actId="165"/>
          <ac:spMkLst>
            <pc:docMk/>
            <pc:sldMk cId="216810096" sldId="274"/>
            <ac:spMk id="272" creationId="{9AF5F0B1-6218-4C85-89E2-8429C0AB73AA}"/>
          </ac:spMkLst>
        </pc:spChg>
        <pc:spChg chg="mod">
          <ac:chgData name="Yusri Al-Sanaani" userId="17efabd0-9738-43ca-b54e-b33b08e2a3d4" providerId="ADAL" clId="{9EBD4E42-45BC-4B50-9762-2E7357575B8A}" dt="2022-01-26T08:35:54.738" v="3973" actId="165"/>
          <ac:spMkLst>
            <pc:docMk/>
            <pc:sldMk cId="216810096" sldId="274"/>
            <ac:spMk id="273" creationId="{E5FC11F9-391F-484E-9CCA-3164652ECB84}"/>
          </ac:spMkLst>
        </pc:spChg>
        <pc:spChg chg="mod">
          <ac:chgData name="Yusri Al-Sanaani" userId="17efabd0-9738-43ca-b54e-b33b08e2a3d4" providerId="ADAL" clId="{9EBD4E42-45BC-4B50-9762-2E7357575B8A}" dt="2022-01-26T08:35:54.738" v="3973" actId="165"/>
          <ac:spMkLst>
            <pc:docMk/>
            <pc:sldMk cId="216810096" sldId="274"/>
            <ac:spMk id="274" creationId="{40CBD4BD-AB07-4A23-8C5D-98D3FBA34F5A}"/>
          </ac:spMkLst>
        </pc:spChg>
        <pc:spChg chg="add mod topLvl">
          <ac:chgData name="Yusri Al-Sanaani" userId="17efabd0-9738-43ca-b54e-b33b08e2a3d4" providerId="ADAL" clId="{9EBD4E42-45BC-4B50-9762-2E7357575B8A}" dt="2022-01-26T08:35:54.738" v="3973" actId="165"/>
          <ac:spMkLst>
            <pc:docMk/>
            <pc:sldMk cId="216810096" sldId="274"/>
            <ac:spMk id="281" creationId="{55ED9ABA-50DE-4BB5-87A1-15502B7C8C2C}"/>
          </ac:spMkLst>
        </pc:spChg>
        <pc:spChg chg="add mod topLvl">
          <ac:chgData name="Yusri Al-Sanaani" userId="17efabd0-9738-43ca-b54e-b33b08e2a3d4" providerId="ADAL" clId="{9EBD4E42-45BC-4B50-9762-2E7357575B8A}" dt="2022-01-26T08:35:54.738" v="3973" actId="165"/>
          <ac:spMkLst>
            <pc:docMk/>
            <pc:sldMk cId="216810096" sldId="274"/>
            <ac:spMk id="282" creationId="{93A5A51F-4344-42BA-BC47-FF6E2EEF4021}"/>
          </ac:spMkLst>
        </pc:spChg>
        <pc:spChg chg="add mod">
          <ac:chgData name="Yusri Al-Sanaani" userId="17efabd0-9738-43ca-b54e-b33b08e2a3d4" providerId="ADAL" clId="{9EBD4E42-45BC-4B50-9762-2E7357575B8A}" dt="2022-01-26T08:38:34.697" v="4118" actId="1035"/>
          <ac:spMkLst>
            <pc:docMk/>
            <pc:sldMk cId="216810096" sldId="274"/>
            <ac:spMk id="284" creationId="{6696FF49-EF72-4ED0-BACB-2CD23BC67348}"/>
          </ac:spMkLst>
        </pc:spChg>
        <pc:grpChg chg="add mod">
          <ac:chgData name="Yusri Al-Sanaani" userId="17efabd0-9738-43ca-b54e-b33b08e2a3d4" providerId="ADAL" clId="{9EBD4E42-45BC-4B50-9762-2E7357575B8A}" dt="2022-01-27T12:12:09.211" v="9883" actId="164"/>
          <ac:grpSpMkLst>
            <pc:docMk/>
            <pc:sldMk cId="216810096" sldId="274"/>
            <ac:grpSpMk id="3" creationId="{3EE6852A-FCB4-4A02-B822-BD654224A627}"/>
          </ac:grpSpMkLst>
        </pc:grpChg>
        <pc:grpChg chg="add del mod">
          <ac:chgData name="Yusri Al-Sanaani" userId="17efabd0-9738-43ca-b54e-b33b08e2a3d4" providerId="ADAL" clId="{9EBD4E42-45BC-4B50-9762-2E7357575B8A}" dt="2022-01-25T19:37:55.090" v="1608"/>
          <ac:grpSpMkLst>
            <pc:docMk/>
            <pc:sldMk cId="216810096" sldId="274"/>
            <ac:grpSpMk id="15" creationId="{DB6C8777-04C6-4A53-8D7D-E28CCBA30857}"/>
          </ac:grpSpMkLst>
        </pc:grpChg>
        <pc:grpChg chg="add del mod">
          <ac:chgData name="Yusri Al-Sanaani" userId="17efabd0-9738-43ca-b54e-b33b08e2a3d4" providerId="ADAL" clId="{9EBD4E42-45BC-4B50-9762-2E7357575B8A}" dt="2022-01-25T19:37:55.090" v="1608"/>
          <ac:grpSpMkLst>
            <pc:docMk/>
            <pc:sldMk cId="216810096" sldId="274"/>
            <ac:grpSpMk id="26" creationId="{31C0ACB2-C5B3-41F0-8E84-BB9C9F11FB8B}"/>
          </ac:grpSpMkLst>
        </pc:grpChg>
        <pc:grpChg chg="add del mod">
          <ac:chgData name="Yusri Al-Sanaani" userId="17efabd0-9738-43ca-b54e-b33b08e2a3d4" providerId="ADAL" clId="{9EBD4E42-45BC-4B50-9762-2E7357575B8A}" dt="2022-01-26T05:45:48.480" v="3422" actId="478"/>
          <ac:grpSpMkLst>
            <pc:docMk/>
            <pc:sldMk cId="216810096" sldId="274"/>
            <ac:grpSpMk id="84" creationId="{6F1BB96F-A35E-4459-9267-0508CFB99A5D}"/>
          </ac:grpSpMkLst>
        </pc:grpChg>
        <pc:grpChg chg="add mod topLvl">
          <ac:chgData name="Yusri Al-Sanaani" userId="17efabd0-9738-43ca-b54e-b33b08e2a3d4" providerId="ADAL" clId="{9EBD4E42-45BC-4B50-9762-2E7357575B8A}" dt="2022-01-26T08:35:54.738" v="3973" actId="165"/>
          <ac:grpSpMkLst>
            <pc:docMk/>
            <pc:sldMk cId="216810096" sldId="274"/>
            <ac:grpSpMk id="95" creationId="{5B791B22-94B8-472D-AD8B-445750EE68DC}"/>
          </ac:grpSpMkLst>
        </pc:grpChg>
        <pc:grpChg chg="add del mod">
          <ac:chgData name="Yusri Al-Sanaani" userId="17efabd0-9738-43ca-b54e-b33b08e2a3d4" providerId="ADAL" clId="{9EBD4E42-45BC-4B50-9762-2E7357575B8A}" dt="2022-01-26T05:19:06.346" v="2750" actId="478"/>
          <ac:grpSpMkLst>
            <pc:docMk/>
            <pc:sldMk cId="216810096" sldId="274"/>
            <ac:grpSpMk id="143" creationId="{C081DF46-C865-4880-87BF-765727E0F86C}"/>
          </ac:grpSpMkLst>
        </pc:grpChg>
        <pc:grpChg chg="add del mod">
          <ac:chgData name="Yusri Al-Sanaani" userId="17efabd0-9738-43ca-b54e-b33b08e2a3d4" providerId="ADAL" clId="{9EBD4E42-45BC-4B50-9762-2E7357575B8A}" dt="2022-01-26T05:19:09.502" v="2751" actId="478"/>
          <ac:grpSpMkLst>
            <pc:docMk/>
            <pc:sldMk cId="216810096" sldId="274"/>
            <ac:grpSpMk id="144" creationId="{0EDE31DB-B06E-4965-8BE4-DB8B5773F48C}"/>
          </ac:grpSpMkLst>
        </pc:grpChg>
        <pc:grpChg chg="add del mod">
          <ac:chgData name="Yusri Al-Sanaani" userId="17efabd0-9738-43ca-b54e-b33b08e2a3d4" providerId="ADAL" clId="{9EBD4E42-45BC-4B50-9762-2E7357575B8A}" dt="2022-01-26T05:22:13.092" v="2779" actId="478"/>
          <ac:grpSpMkLst>
            <pc:docMk/>
            <pc:sldMk cId="216810096" sldId="274"/>
            <ac:grpSpMk id="145" creationId="{B401306E-1E9F-4AAF-895B-75EAE9603C89}"/>
          </ac:grpSpMkLst>
        </pc:grpChg>
        <pc:grpChg chg="add del mod">
          <ac:chgData name="Yusri Al-Sanaani" userId="17efabd0-9738-43ca-b54e-b33b08e2a3d4" providerId="ADAL" clId="{9EBD4E42-45BC-4B50-9762-2E7357575B8A}" dt="2022-01-25T19:47:47.227" v="1659" actId="164"/>
          <ac:grpSpMkLst>
            <pc:docMk/>
            <pc:sldMk cId="216810096" sldId="274"/>
            <ac:grpSpMk id="146" creationId="{F1EC9732-D9C7-4F82-8F14-DC78BBF77ABD}"/>
          </ac:grpSpMkLst>
        </pc:grpChg>
        <pc:grpChg chg="add mod">
          <ac:chgData name="Yusri Al-Sanaani" userId="17efabd0-9738-43ca-b54e-b33b08e2a3d4" providerId="ADAL" clId="{9EBD4E42-45BC-4B50-9762-2E7357575B8A}" dt="2022-01-25T19:46:47.748" v="1646" actId="164"/>
          <ac:grpSpMkLst>
            <pc:docMk/>
            <pc:sldMk cId="216810096" sldId="274"/>
            <ac:grpSpMk id="147" creationId="{ABB81C9B-6070-46ED-96A6-C00C9E39A4A9}"/>
          </ac:grpSpMkLst>
        </pc:grpChg>
        <pc:grpChg chg="add del mod">
          <ac:chgData name="Yusri Al-Sanaani" userId="17efabd0-9738-43ca-b54e-b33b08e2a3d4" providerId="ADAL" clId="{9EBD4E42-45BC-4B50-9762-2E7357575B8A}" dt="2022-01-26T05:22:19.384" v="2781" actId="478"/>
          <ac:grpSpMkLst>
            <pc:docMk/>
            <pc:sldMk cId="216810096" sldId="274"/>
            <ac:grpSpMk id="148" creationId="{7A74544C-12AE-4186-BF9C-C5C9E76EA02E}"/>
          </ac:grpSpMkLst>
        </pc:grpChg>
        <pc:grpChg chg="add del mod">
          <ac:chgData name="Yusri Al-Sanaani" userId="17efabd0-9738-43ca-b54e-b33b08e2a3d4" providerId="ADAL" clId="{9EBD4E42-45BC-4B50-9762-2E7357575B8A}" dt="2022-01-26T05:18:41.249" v="2749" actId="478"/>
          <ac:grpSpMkLst>
            <pc:docMk/>
            <pc:sldMk cId="216810096" sldId="274"/>
            <ac:grpSpMk id="212" creationId="{8D9291DA-D213-4B85-B568-1B14A65EE95A}"/>
          </ac:grpSpMkLst>
        </pc:grpChg>
        <pc:grpChg chg="add mod topLvl">
          <ac:chgData name="Yusri Al-Sanaani" userId="17efabd0-9738-43ca-b54e-b33b08e2a3d4" providerId="ADAL" clId="{9EBD4E42-45BC-4B50-9762-2E7357575B8A}" dt="2022-01-26T08:35:54.738" v="3973" actId="165"/>
          <ac:grpSpMkLst>
            <pc:docMk/>
            <pc:sldMk cId="216810096" sldId="274"/>
            <ac:grpSpMk id="271" creationId="{9382D08D-3CC4-4B5D-A3D5-73F6766BC4A5}"/>
          </ac:grpSpMkLst>
        </pc:grpChg>
        <pc:grpChg chg="add mod">
          <ac:chgData name="Yusri Al-Sanaani" userId="17efabd0-9738-43ca-b54e-b33b08e2a3d4" providerId="ADAL" clId="{9EBD4E42-45BC-4B50-9762-2E7357575B8A}" dt="2022-01-26T05:49:44.321" v="3462" actId="164"/>
          <ac:grpSpMkLst>
            <pc:docMk/>
            <pc:sldMk cId="216810096" sldId="274"/>
            <ac:grpSpMk id="280" creationId="{49D6F201-56B5-4C56-A0FA-B0A26C104C64}"/>
          </ac:grpSpMkLst>
        </pc:grpChg>
        <pc:grpChg chg="add del mod">
          <ac:chgData name="Yusri Al-Sanaani" userId="17efabd0-9738-43ca-b54e-b33b08e2a3d4" providerId="ADAL" clId="{9EBD4E42-45BC-4B50-9762-2E7357575B8A}" dt="2022-01-26T08:35:54.738" v="3973" actId="165"/>
          <ac:grpSpMkLst>
            <pc:docMk/>
            <pc:sldMk cId="216810096" sldId="274"/>
            <ac:grpSpMk id="283" creationId="{9E6CA990-2DB7-4345-B98D-400D018FB731}"/>
          </ac:grpSpMkLst>
        </pc:grpChg>
        <pc:graphicFrameChg chg="add del mod modGraphic">
          <ac:chgData name="Yusri Al-Sanaani" userId="17efabd0-9738-43ca-b54e-b33b08e2a3d4" providerId="ADAL" clId="{9EBD4E42-45BC-4B50-9762-2E7357575B8A}" dt="2022-01-26T05:17:29.608" v="2738" actId="478"/>
          <ac:graphicFrameMkLst>
            <pc:docMk/>
            <pc:sldMk cId="216810096" sldId="274"/>
            <ac:graphicFrameMk id="210" creationId="{45B587CB-D96F-496B-9FA7-148F9FFA0BC2}"/>
          </ac:graphicFrameMkLst>
        </pc:graphicFrameChg>
        <pc:graphicFrameChg chg="add del mod modGraphic">
          <ac:chgData name="Yusri Al-Sanaani" userId="17efabd0-9738-43ca-b54e-b33b08e2a3d4" providerId="ADAL" clId="{9EBD4E42-45BC-4B50-9762-2E7357575B8A}" dt="2022-01-27T09:26:50.685" v="6835" actId="478"/>
          <ac:graphicFrameMkLst>
            <pc:docMk/>
            <pc:sldMk cId="216810096" sldId="274"/>
            <ac:graphicFrameMk id="211" creationId="{1819622C-AC96-48DA-AC88-44FB9DA6052C}"/>
          </ac:graphicFrameMkLst>
        </pc:graphicFrameChg>
        <pc:cxnChg chg="add mod topLvl">
          <ac:chgData name="Yusri Al-Sanaani" userId="17efabd0-9738-43ca-b54e-b33b08e2a3d4" providerId="ADAL" clId="{9EBD4E42-45BC-4B50-9762-2E7357575B8A}" dt="2022-01-27T09:23:32.777" v="6804" actId="1037"/>
          <ac:cxnSpMkLst>
            <pc:docMk/>
            <pc:sldMk cId="216810096" sldId="274"/>
            <ac:cxnSpMk id="151" creationId="{A74E9986-D278-4792-9590-011CB867F5A6}"/>
          </ac:cxnSpMkLst>
        </pc:cxnChg>
        <pc:cxnChg chg="add mod topLvl">
          <ac:chgData name="Yusri Al-Sanaani" userId="17efabd0-9738-43ca-b54e-b33b08e2a3d4" providerId="ADAL" clId="{9EBD4E42-45BC-4B50-9762-2E7357575B8A}" dt="2022-01-27T09:23:32.777" v="6804" actId="1037"/>
          <ac:cxnSpMkLst>
            <pc:docMk/>
            <pc:sldMk cId="216810096" sldId="274"/>
            <ac:cxnSpMk id="152" creationId="{F3C285A6-6D14-416E-A9BA-ABB0B91DE548}"/>
          </ac:cxnSpMkLst>
        </pc:cxnChg>
        <pc:cxnChg chg="add mod topLvl">
          <ac:chgData name="Yusri Al-Sanaani" userId="17efabd0-9738-43ca-b54e-b33b08e2a3d4" providerId="ADAL" clId="{9EBD4E42-45BC-4B50-9762-2E7357575B8A}" dt="2022-01-26T08:35:54.738" v="3973" actId="165"/>
          <ac:cxnSpMkLst>
            <pc:docMk/>
            <pc:sldMk cId="216810096" sldId="274"/>
            <ac:cxnSpMk id="155" creationId="{7E268B9C-94B1-4D74-B345-BE20CF77E76A}"/>
          </ac:cxnSpMkLst>
        </pc:cxnChg>
        <pc:cxnChg chg="add mod topLvl">
          <ac:chgData name="Yusri Al-Sanaani" userId="17efabd0-9738-43ca-b54e-b33b08e2a3d4" providerId="ADAL" clId="{9EBD4E42-45BC-4B50-9762-2E7357575B8A}" dt="2022-01-26T08:35:54.738" v="3973" actId="165"/>
          <ac:cxnSpMkLst>
            <pc:docMk/>
            <pc:sldMk cId="216810096" sldId="274"/>
            <ac:cxnSpMk id="156" creationId="{1300302F-48C5-4C9F-AC4A-94F8EA3F8231}"/>
          </ac:cxnSpMkLst>
        </pc:cxnChg>
        <pc:cxnChg chg="add del mod">
          <ac:chgData name="Yusri Al-Sanaani" userId="17efabd0-9738-43ca-b54e-b33b08e2a3d4" providerId="ADAL" clId="{9EBD4E42-45BC-4B50-9762-2E7357575B8A}" dt="2022-01-26T04:37:49.601" v="2428" actId="21"/>
          <ac:cxnSpMkLst>
            <pc:docMk/>
            <pc:sldMk cId="216810096" sldId="274"/>
            <ac:cxnSpMk id="158" creationId="{07D0B0E3-C034-41FD-B816-8E672956306C}"/>
          </ac:cxnSpMkLst>
        </pc:cxnChg>
        <pc:cxnChg chg="add del mod">
          <ac:chgData name="Yusri Al-Sanaani" userId="17efabd0-9738-43ca-b54e-b33b08e2a3d4" providerId="ADAL" clId="{9EBD4E42-45BC-4B50-9762-2E7357575B8A}" dt="2022-01-26T04:38:33.204" v="2443"/>
          <ac:cxnSpMkLst>
            <pc:docMk/>
            <pc:sldMk cId="216810096" sldId="274"/>
            <ac:cxnSpMk id="170" creationId="{B428B0AB-670C-4135-BD63-0A3093280260}"/>
          </ac:cxnSpMkLst>
        </pc:cxnChg>
        <pc:cxnChg chg="add mod topLvl">
          <ac:chgData name="Yusri Al-Sanaani" userId="17efabd0-9738-43ca-b54e-b33b08e2a3d4" providerId="ADAL" clId="{9EBD4E42-45BC-4B50-9762-2E7357575B8A}" dt="2022-01-27T09:23:32.777" v="6804" actId="1037"/>
          <ac:cxnSpMkLst>
            <pc:docMk/>
            <pc:sldMk cId="216810096" sldId="274"/>
            <ac:cxnSpMk id="171" creationId="{105481A4-3A6D-4162-92A9-7F993B7C7F68}"/>
          </ac:cxnSpMkLst>
        </pc:cxnChg>
        <pc:cxnChg chg="add mod">
          <ac:chgData name="Yusri Al-Sanaani" userId="17efabd0-9738-43ca-b54e-b33b08e2a3d4" providerId="ADAL" clId="{9EBD4E42-45BC-4B50-9762-2E7357575B8A}" dt="2022-01-26T04:43:23.286" v="2547" actId="571"/>
          <ac:cxnSpMkLst>
            <pc:docMk/>
            <pc:sldMk cId="216810096" sldId="274"/>
            <ac:cxnSpMk id="186" creationId="{FE1B24A9-BE4D-4D4B-9008-14E13D14F639}"/>
          </ac:cxnSpMkLst>
        </pc:cxnChg>
        <pc:cxnChg chg="add mod">
          <ac:chgData name="Yusri Al-Sanaani" userId="17efabd0-9738-43ca-b54e-b33b08e2a3d4" providerId="ADAL" clId="{9EBD4E42-45BC-4B50-9762-2E7357575B8A}" dt="2022-01-26T04:43:23.286" v="2547" actId="571"/>
          <ac:cxnSpMkLst>
            <pc:docMk/>
            <pc:sldMk cId="216810096" sldId="274"/>
            <ac:cxnSpMk id="187" creationId="{37B4F673-FE50-45A0-964F-D897F0D519D2}"/>
          </ac:cxnSpMkLst>
        </pc:cxnChg>
        <pc:cxnChg chg="add del mod">
          <ac:chgData name="Yusri Al-Sanaani" userId="17efabd0-9738-43ca-b54e-b33b08e2a3d4" providerId="ADAL" clId="{9EBD4E42-45BC-4B50-9762-2E7357575B8A}" dt="2022-01-26T04:46:52.119" v="2580" actId="478"/>
          <ac:cxnSpMkLst>
            <pc:docMk/>
            <pc:sldMk cId="216810096" sldId="274"/>
            <ac:cxnSpMk id="197" creationId="{26F9A8E2-B71D-40FB-B14A-4A0FB0ACA464}"/>
          </ac:cxnSpMkLst>
        </pc:cxnChg>
        <pc:cxnChg chg="add mod topLvl">
          <ac:chgData name="Yusri Al-Sanaani" userId="17efabd0-9738-43ca-b54e-b33b08e2a3d4" providerId="ADAL" clId="{9EBD4E42-45BC-4B50-9762-2E7357575B8A}" dt="2022-01-26T08:37:28.050" v="4016" actId="14100"/>
          <ac:cxnSpMkLst>
            <pc:docMk/>
            <pc:sldMk cId="216810096" sldId="274"/>
            <ac:cxnSpMk id="202" creationId="{70AA4CB3-1500-4FD0-AE82-4815156386A3}"/>
          </ac:cxnSpMkLst>
        </pc:cxnChg>
        <pc:cxnChg chg="add mod topLvl">
          <ac:chgData name="Yusri Al-Sanaani" userId="17efabd0-9738-43ca-b54e-b33b08e2a3d4" providerId="ADAL" clId="{9EBD4E42-45BC-4B50-9762-2E7357575B8A}" dt="2022-01-26T08:35:54.738" v="3973" actId="165"/>
          <ac:cxnSpMkLst>
            <pc:docMk/>
            <pc:sldMk cId="216810096" sldId="274"/>
            <ac:cxnSpMk id="219" creationId="{C5A19FEC-CDA7-454E-9BB5-E1449BB8865F}"/>
          </ac:cxnSpMkLst>
        </pc:cxnChg>
        <pc:cxnChg chg="add mod topLvl">
          <ac:chgData name="Yusri Al-Sanaani" userId="17efabd0-9738-43ca-b54e-b33b08e2a3d4" providerId="ADAL" clId="{9EBD4E42-45BC-4B50-9762-2E7357575B8A}" dt="2022-01-26T08:35:54.738" v="3973" actId="165"/>
          <ac:cxnSpMkLst>
            <pc:docMk/>
            <pc:sldMk cId="216810096" sldId="274"/>
            <ac:cxnSpMk id="223" creationId="{CEE7A8EE-6AEA-475C-BAE6-C06F666F2772}"/>
          </ac:cxnSpMkLst>
        </pc:cxnChg>
        <pc:cxnChg chg="add mod topLvl">
          <ac:chgData name="Yusri Al-Sanaani" userId="17efabd0-9738-43ca-b54e-b33b08e2a3d4" providerId="ADAL" clId="{9EBD4E42-45BC-4B50-9762-2E7357575B8A}" dt="2022-01-26T08:35:54.738" v="3973" actId="165"/>
          <ac:cxnSpMkLst>
            <pc:docMk/>
            <pc:sldMk cId="216810096" sldId="274"/>
            <ac:cxnSpMk id="237" creationId="{C8B3C7E6-90FC-4AF8-AA12-00826192FC36}"/>
          </ac:cxnSpMkLst>
        </pc:cxnChg>
        <pc:cxnChg chg="add mod topLvl">
          <ac:chgData name="Yusri Al-Sanaani" userId="17efabd0-9738-43ca-b54e-b33b08e2a3d4" providerId="ADAL" clId="{9EBD4E42-45BC-4B50-9762-2E7357575B8A}" dt="2022-01-26T08:35:54.738" v="3973" actId="165"/>
          <ac:cxnSpMkLst>
            <pc:docMk/>
            <pc:sldMk cId="216810096" sldId="274"/>
            <ac:cxnSpMk id="241" creationId="{606F77D8-1222-41D4-BE4C-957C25D11210}"/>
          </ac:cxnSpMkLst>
        </pc:cxnChg>
        <pc:cxnChg chg="add mod">
          <ac:chgData name="Yusri Al-Sanaani" userId="17efabd0-9738-43ca-b54e-b33b08e2a3d4" providerId="ADAL" clId="{9EBD4E42-45BC-4B50-9762-2E7357575B8A}" dt="2022-01-26T08:38:34.697" v="4118" actId="1035"/>
          <ac:cxnSpMkLst>
            <pc:docMk/>
            <pc:sldMk cId="216810096" sldId="274"/>
            <ac:cxnSpMk id="285" creationId="{A87B8AE3-D811-484A-AEFE-EF1B2B991ADC}"/>
          </ac:cxnSpMkLst>
        </pc:cxnChg>
      </pc:sldChg>
      <pc:sldChg chg="new del">
        <pc:chgData name="Yusri Al-Sanaani" userId="17efabd0-9738-43ca-b54e-b33b08e2a3d4" providerId="ADAL" clId="{9EBD4E42-45BC-4B50-9762-2E7357575B8A}" dt="2022-01-26T10:03:57.007" v="4897" actId="47"/>
        <pc:sldMkLst>
          <pc:docMk/>
          <pc:sldMk cId="1528121745" sldId="275"/>
        </pc:sldMkLst>
      </pc:sldChg>
      <pc:sldChg chg="addSp delSp modSp new mod ord modNotesTx">
        <pc:chgData name="Yusri Al-Sanaani" userId="17efabd0-9738-43ca-b54e-b33b08e2a3d4" providerId="ADAL" clId="{9EBD4E42-45BC-4B50-9762-2E7357575B8A}" dt="2022-01-27T11:01:43.906" v="8753" actId="20577"/>
        <pc:sldMkLst>
          <pc:docMk/>
          <pc:sldMk cId="2250157388" sldId="276"/>
        </pc:sldMkLst>
        <pc:spChg chg="mod">
          <ac:chgData name="Yusri Al-Sanaani" userId="17efabd0-9738-43ca-b54e-b33b08e2a3d4" providerId="ADAL" clId="{9EBD4E42-45BC-4B50-9762-2E7357575B8A}" dt="2022-01-26T12:23:18.208" v="6297" actId="20577"/>
          <ac:spMkLst>
            <pc:docMk/>
            <pc:sldMk cId="2250157388" sldId="276"/>
            <ac:spMk id="2" creationId="{13A49C92-5B5C-4FE9-A5BC-73CF2ED24C0C}"/>
          </ac:spMkLst>
        </pc:spChg>
        <pc:spChg chg="del">
          <ac:chgData name="Yusri Al-Sanaani" userId="17efabd0-9738-43ca-b54e-b33b08e2a3d4" providerId="ADAL" clId="{9EBD4E42-45BC-4B50-9762-2E7357575B8A}" dt="2022-01-26T00:55:26.284" v="1738" actId="478"/>
          <ac:spMkLst>
            <pc:docMk/>
            <pc:sldMk cId="2250157388" sldId="276"/>
            <ac:spMk id="3" creationId="{5A5425BD-4AE0-4C64-B517-6BADC2617817}"/>
          </ac:spMkLst>
        </pc:spChg>
        <pc:spChg chg="del mod">
          <ac:chgData name="Yusri Al-Sanaani" userId="17efabd0-9738-43ca-b54e-b33b08e2a3d4" providerId="ADAL" clId="{9EBD4E42-45BC-4B50-9762-2E7357575B8A}" dt="2022-01-26T01:20:15.660" v="2217" actId="478"/>
          <ac:spMkLst>
            <pc:docMk/>
            <pc:sldMk cId="2250157388" sldId="276"/>
            <ac:spMk id="4" creationId="{5AE15831-386E-4502-B04D-70D9B543D6D8}"/>
          </ac:spMkLst>
        </pc:spChg>
        <pc:spChg chg="mod topLvl">
          <ac:chgData name="Yusri Al-Sanaani" userId="17efabd0-9738-43ca-b54e-b33b08e2a3d4" providerId="ADAL" clId="{9EBD4E42-45BC-4B50-9762-2E7357575B8A}" dt="2022-01-26T01:21:26.986" v="2235" actId="164"/>
          <ac:spMkLst>
            <pc:docMk/>
            <pc:sldMk cId="2250157388" sldId="276"/>
            <ac:spMk id="7" creationId="{D4977FFD-2B0B-4216-897D-307723EF0A12}"/>
          </ac:spMkLst>
        </pc:spChg>
        <pc:spChg chg="mod topLvl">
          <ac:chgData name="Yusri Al-Sanaani" userId="17efabd0-9738-43ca-b54e-b33b08e2a3d4" providerId="ADAL" clId="{9EBD4E42-45BC-4B50-9762-2E7357575B8A}" dt="2022-01-26T01:32:17.442" v="2245" actId="207"/>
          <ac:spMkLst>
            <pc:docMk/>
            <pc:sldMk cId="2250157388" sldId="276"/>
            <ac:spMk id="8" creationId="{AD9244A4-077B-49CF-80CA-6F37B7B02A0B}"/>
          </ac:spMkLst>
        </pc:spChg>
        <pc:spChg chg="mod topLvl">
          <ac:chgData name="Yusri Al-Sanaani" userId="17efabd0-9738-43ca-b54e-b33b08e2a3d4" providerId="ADAL" clId="{9EBD4E42-45BC-4B50-9762-2E7357575B8A}" dt="2022-01-26T01:21:26.986" v="2235" actId="164"/>
          <ac:spMkLst>
            <pc:docMk/>
            <pc:sldMk cId="2250157388" sldId="276"/>
            <ac:spMk id="9" creationId="{49651F49-D07F-4826-B1C8-AC4D3434FC10}"/>
          </ac:spMkLst>
        </pc:spChg>
        <pc:spChg chg="mod topLvl">
          <ac:chgData name="Yusri Al-Sanaani" userId="17efabd0-9738-43ca-b54e-b33b08e2a3d4" providerId="ADAL" clId="{9EBD4E42-45BC-4B50-9762-2E7357575B8A}" dt="2022-01-26T01:31:07.863" v="2239" actId="208"/>
          <ac:spMkLst>
            <pc:docMk/>
            <pc:sldMk cId="2250157388" sldId="276"/>
            <ac:spMk id="10" creationId="{6C53651A-C64F-4B1A-AD82-E84AAC15817B}"/>
          </ac:spMkLst>
        </pc:spChg>
        <pc:spChg chg="mod topLvl">
          <ac:chgData name="Yusri Al-Sanaani" userId="17efabd0-9738-43ca-b54e-b33b08e2a3d4" providerId="ADAL" clId="{9EBD4E42-45BC-4B50-9762-2E7357575B8A}" dt="2022-01-26T01:32:05.163" v="2243" actId="207"/>
          <ac:spMkLst>
            <pc:docMk/>
            <pc:sldMk cId="2250157388" sldId="276"/>
            <ac:spMk id="11" creationId="{0B623201-357F-4CCC-93B7-22024E60B496}"/>
          </ac:spMkLst>
        </pc:spChg>
        <pc:spChg chg="add del mod">
          <ac:chgData name="Yusri Al-Sanaani" userId="17efabd0-9738-43ca-b54e-b33b08e2a3d4" providerId="ADAL" clId="{9EBD4E42-45BC-4B50-9762-2E7357575B8A}" dt="2022-01-26T01:01:47.111" v="1858" actId="478"/>
          <ac:spMkLst>
            <pc:docMk/>
            <pc:sldMk cId="2250157388" sldId="276"/>
            <ac:spMk id="17" creationId="{2B80A535-7188-43A9-8B7A-CFBF40C04323}"/>
          </ac:spMkLst>
        </pc:spChg>
        <pc:spChg chg="add mod">
          <ac:chgData name="Yusri Al-Sanaani" userId="17efabd0-9738-43ca-b54e-b33b08e2a3d4" providerId="ADAL" clId="{9EBD4E42-45BC-4B50-9762-2E7357575B8A}" dt="2022-01-26T01:21:26.986" v="2235" actId="164"/>
          <ac:spMkLst>
            <pc:docMk/>
            <pc:sldMk cId="2250157388" sldId="276"/>
            <ac:spMk id="18" creationId="{98A72D11-643E-4A10-9138-2B242FA9854C}"/>
          </ac:spMkLst>
        </pc:spChg>
        <pc:spChg chg="mod">
          <ac:chgData name="Yusri Al-Sanaani" userId="17efabd0-9738-43ca-b54e-b33b08e2a3d4" providerId="ADAL" clId="{9EBD4E42-45BC-4B50-9762-2E7357575B8A}" dt="2022-01-26T01:21:26.986" v="2235" actId="164"/>
          <ac:spMkLst>
            <pc:docMk/>
            <pc:sldMk cId="2250157388" sldId="276"/>
            <ac:spMk id="54" creationId="{98C22E75-887E-4254-A1DF-BC24A074BFD2}"/>
          </ac:spMkLst>
        </pc:spChg>
        <pc:spChg chg="add del mod">
          <ac:chgData name="Yusri Al-Sanaani" userId="17efabd0-9738-43ca-b54e-b33b08e2a3d4" providerId="ADAL" clId="{9EBD4E42-45BC-4B50-9762-2E7357575B8A}" dt="2022-01-26T01:20:36.978" v="2221" actId="478"/>
          <ac:spMkLst>
            <pc:docMk/>
            <pc:sldMk cId="2250157388" sldId="276"/>
            <ac:spMk id="55" creationId="{381326FE-DD93-4ECC-9BC0-F5A89781E34D}"/>
          </ac:spMkLst>
        </pc:spChg>
        <pc:spChg chg="mod">
          <ac:chgData name="Yusri Al-Sanaani" userId="17efabd0-9738-43ca-b54e-b33b08e2a3d4" providerId="ADAL" clId="{9EBD4E42-45BC-4B50-9762-2E7357575B8A}" dt="2022-01-26T01:38:21.137" v="2297"/>
          <ac:spMkLst>
            <pc:docMk/>
            <pc:sldMk cId="2250157388" sldId="276"/>
            <ac:spMk id="63" creationId="{B5A0196D-155E-4C0E-B34B-574932791B2A}"/>
          </ac:spMkLst>
        </pc:spChg>
        <pc:spChg chg="mod">
          <ac:chgData name="Yusri Al-Sanaani" userId="17efabd0-9738-43ca-b54e-b33b08e2a3d4" providerId="ADAL" clId="{9EBD4E42-45BC-4B50-9762-2E7357575B8A}" dt="2022-01-26T01:38:21.137" v="2297"/>
          <ac:spMkLst>
            <pc:docMk/>
            <pc:sldMk cId="2250157388" sldId="276"/>
            <ac:spMk id="64" creationId="{9867FC7B-0989-4D00-8A4D-FC49C42A54FC}"/>
          </ac:spMkLst>
        </pc:spChg>
        <pc:spChg chg="mod">
          <ac:chgData name="Yusri Al-Sanaani" userId="17efabd0-9738-43ca-b54e-b33b08e2a3d4" providerId="ADAL" clId="{9EBD4E42-45BC-4B50-9762-2E7357575B8A}" dt="2022-01-26T01:38:21.137" v="2297"/>
          <ac:spMkLst>
            <pc:docMk/>
            <pc:sldMk cId="2250157388" sldId="276"/>
            <ac:spMk id="65" creationId="{36D0FF6F-CE58-4C31-A9CB-700D605538F4}"/>
          </ac:spMkLst>
        </pc:spChg>
        <pc:spChg chg="mod">
          <ac:chgData name="Yusri Al-Sanaani" userId="17efabd0-9738-43ca-b54e-b33b08e2a3d4" providerId="ADAL" clId="{9EBD4E42-45BC-4B50-9762-2E7357575B8A}" dt="2022-01-26T01:38:21.137" v="2297"/>
          <ac:spMkLst>
            <pc:docMk/>
            <pc:sldMk cId="2250157388" sldId="276"/>
            <ac:spMk id="66" creationId="{541E0790-C7C0-4C62-ACB7-E0686EA1B66A}"/>
          </ac:spMkLst>
        </pc:spChg>
        <pc:spChg chg="mod">
          <ac:chgData name="Yusri Al-Sanaani" userId="17efabd0-9738-43ca-b54e-b33b08e2a3d4" providerId="ADAL" clId="{9EBD4E42-45BC-4B50-9762-2E7357575B8A}" dt="2022-01-26T01:38:21.137" v="2297"/>
          <ac:spMkLst>
            <pc:docMk/>
            <pc:sldMk cId="2250157388" sldId="276"/>
            <ac:spMk id="67" creationId="{F4F3A5B6-54AC-4EE4-B878-4EF0A225243D}"/>
          </ac:spMkLst>
        </pc:spChg>
        <pc:spChg chg="mod">
          <ac:chgData name="Yusri Al-Sanaani" userId="17efabd0-9738-43ca-b54e-b33b08e2a3d4" providerId="ADAL" clId="{9EBD4E42-45BC-4B50-9762-2E7357575B8A}" dt="2022-01-26T01:38:21.137" v="2297"/>
          <ac:spMkLst>
            <pc:docMk/>
            <pc:sldMk cId="2250157388" sldId="276"/>
            <ac:spMk id="70" creationId="{4F8E87D3-519E-4C59-BD6B-4363B67D4C57}"/>
          </ac:spMkLst>
        </pc:spChg>
        <pc:spChg chg="mod">
          <ac:chgData name="Yusri Al-Sanaani" userId="17efabd0-9738-43ca-b54e-b33b08e2a3d4" providerId="ADAL" clId="{9EBD4E42-45BC-4B50-9762-2E7357575B8A}" dt="2022-01-26T01:38:21.137" v="2297"/>
          <ac:spMkLst>
            <pc:docMk/>
            <pc:sldMk cId="2250157388" sldId="276"/>
            <ac:spMk id="73" creationId="{7627A374-A086-498D-8314-4AA646424DBA}"/>
          </ac:spMkLst>
        </pc:spChg>
        <pc:spChg chg="mod">
          <ac:chgData name="Yusri Al-Sanaani" userId="17efabd0-9738-43ca-b54e-b33b08e2a3d4" providerId="ADAL" clId="{9EBD4E42-45BC-4B50-9762-2E7357575B8A}" dt="2022-01-26T01:39:17.655" v="2306"/>
          <ac:spMkLst>
            <pc:docMk/>
            <pc:sldMk cId="2250157388" sldId="276"/>
            <ac:spMk id="76" creationId="{40EF1D3A-9A55-4DC6-8EBC-DDD45226B3D4}"/>
          </ac:spMkLst>
        </pc:spChg>
        <pc:spChg chg="mod">
          <ac:chgData name="Yusri Al-Sanaani" userId="17efabd0-9738-43ca-b54e-b33b08e2a3d4" providerId="ADAL" clId="{9EBD4E42-45BC-4B50-9762-2E7357575B8A}" dt="2022-01-26T01:39:17.655" v="2306"/>
          <ac:spMkLst>
            <pc:docMk/>
            <pc:sldMk cId="2250157388" sldId="276"/>
            <ac:spMk id="77" creationId="{D3AE4E4F-EDF6-4126-8C96-62BA94707720}"/>
          </ac:spMkLst>
        </pc:spChg>
        <pc:spChg chg="mod">
          <ac:chgData name="Yusri Al-Sanaani" userId="17efabd0-9738-43ca-b54e-b33b08e2a3d4" providerId="ADAL" clId="{9EBD4E42-45BC-4B50-9762-2E7357575B8A}" dt="2022-01-26T01:39:17.655" v="2306"/>
          <ac:spMkLst>
            <pc:docMk/>
            <pc:sldMk cId="2250157388" sldId="276"/>
            <ac:spMk id="78" creationId="{3DD025FD-568B-4E44-9D85-3EEBE4393CF2}"/>
          </ac:spMkLst>
        </pc:spChg>
        <pc:spChg chg="mod">
          <ac:chgData name="Yusri Al-Sanaani" userId="17efabd0-9738-43ca-b54e-b33b08e2a3d4" providerId="ADAL" clId="{9EBD4E42-45BC-4B50-9762-2E7357575B8A}" dt="2022-01-26T01:39:17.655" v="2306"/>
          <ac:spMkLst>
            <pc:docMk/>
            <pc:sldMk cId="2250157388" sldId="276"/>
            <ac:spMk id="79" creationId="{C21572A2-3AF8-4201-BB1F-8962B79B3108}"/>
          </ac:spMkLst>
        </pc:spChg>
        <pc:spChg chg="mod">
          <ac:chgData name="Yusri Al-Sanaani" userId="17efabd0-9738-43ca-b54e-b33b08e2a3d4" providerId="ADAL" clId="{9EBD4E42-45BC-4B50-9762-2E7357575B8A}" dt="2022-01-26T01:39:17.655" v="2306"/>
          <ac:spMkLst>
            <pc:docMk/>
            <pc:sldMk cId="2250157388" sldId="276"/>
            <ac:spMk id="80" creationId="{566286B6-0441-483A-AE6D-166193C089F0}"/>
          </ac:spMkLst>
        </pc:spChg>
        <pc:spChg chg="mod">
          <ac:chgData name="Yusri Al-Sanaani" userId="17efabd0-9738-43ca-b54e-b33b08e2a3d4" providerId="ADAL" clId="{9EBD4E42-45BC-4B50-9762-2E7357575B8A}" dt="2022-01-26T01:39:17.655" v="2306"/>
          <ac:spMkLst>
            <pc:docMk/>
            <pc:sldMk cId="2250157388" sldId="276"/>
            <ac:spMk id="83" creationId="{0BF49EA0-B5D4-427C-AFAD-0E0DC7773F98}"/>
          </ac:spMkLst>
        </pc:spChg>
        <pc:spChg chg="mod">
          <ac:chgData name="Yusri Al-Sanaani" userId="17efabd0-9738-43ca-b54e-b33b08e2a3d4" providerId="ADAL" clId="{9EBD4E42-45BC-4B50-9762-2E7357575B8A}" dt="2022-01-26T01:39:17.655" v="2306"/>
          <ac:spMkLst>
            <pc:docMk/>
            <pc:sldMk cId="2250157388" sldId="276"/>
            <ac:spMk id="86" creationId="{D38FFD94-8B3B-4C46-9C4F-33FC7054B30D}"/>
          </ac:spMkLst>
        </pc:spChg>
        <pc:spChg chg="mod">
          <ac:chgData name="Yusri Al-Sanaani" userId="17efabd0-9738-43ca-b54e-b33b08e2a3d4" providerId="ADAL" clId="{9EBD4E42-45BC-4B50-9762-2E7357575B8A}" dt="2022-01-26T16:48:20.078" v="6722"/>
          <ac:spMkLst>
            <pc:docMk/>
            <pc:sldMk cId="2250157388" sldId="276"/>
            <ac:spMk id="92" creationId="{390DF7A1-D0ED-4651-94CF-42F77EE6F9C6}"/>
          </ac:spMkLst>
        </pc:spChg>
        <pc:spChg chg="mod">
          <ac:chgData name="Yusri Al-Sanaani" userId="17efabd0-9738-43ca-b54e-b33b08e2a3d4" providerId="ADAL" clId="{9EBD4E42-45BC-4B50-9762-2E7357575B8A}" dt="2022-01-26T16:48:20.078" v="6722"/>
          <ac:spMkLst>
            <pc:docMk/>
            <pc:sldMk cId="2250157388" sldId="276"/>
            <ac:spMk id="93" creationId="{987754E8-D8C4-4B46-9B27-D73A375E9B75}"/>
          </ac:spMkLst>
        </pc:spChg>
        <pc:spChg chg="mod">
          <ac:chgData name="Yusri Al-Sanaani" userId="17efabd0-9738-43ca-b54e-b33b08e2a3d4" providerId="ADAL" clId="{9EBD4E42-45BC-4B50-9762-2E7357575B8A}" dt="2022-01-26T16:48:20.078" v="6722"/>
          <ac:spMkLst>
            <pc:docMk/>
            <pc:sldMk cId="2250157388" sldId="276"/>
            <ac:spMk id="94" creationId="{145DAB5C-3D60-4747-B049-8C32F7B4F4F6}"/>
          </ac:spMkLst>
        </pc:spChg>
        <pc:spChg chg="mod">
          <ac:chgData name="Yusri Al-Sanaani" userId="17efabd0-9738-43ca-b54e-b33b08e2a3d4" providerId="ADAL" clId="{9EBD4E42-45BC-4B50-9762-2E7357575B8A}" dt="2022-01-26T16:48:20.078" v="6722"/>
          <ac:spMkLst>
            <pc:docMk/>
            <pc:sldMk cId="2250157388" sldId="276"/>
            <ac:spMk id="95" creationId="{22F17045-76BD-4D4C-826A-2FE6B3A75EBE}"/>
          </ac:spMkLst>
        </pc:spChg>
        <pc:spChg chg="mod">
          <ac:chgData name="Yusri Al-Sanaani" userId="17efabd0-9738-43ca-b54e-b33b08e2a3d4" providerId="ADAL" clId="{9EBD4E42-45BC-4B50-9762-2E7357575B8A}" dt="2022-01-26T16:48:20.078" v="6722"/>
          <ac:spMkLst>
            <pc:docMk/>
            <pc:sldMk cId="2250157388" sldId="276"/>
            <ac:spMk id="96" creationId="{6A44FC46-BE85-4FE5-A3CB-4645E1400437}"/>
          </ac:spMkLst>
        </pc:spChg>
        <pc:spChg chg="mod">
          <ac:chgData name="Yusri Al-Sanaani" userId="17efabd0-9738-43ca-b54e-b33b08e2a3d4" providerId="ADAL" clId="{9EBD4E42-45BC-4B50-9762-2E7357575B8A}" dt="2022-01-26T16:48:20.078" v="6722"/>
          <ac:spMkLst>
            <pc:docMk/>
            <pc:sldMk cId="2250157388" sldId="276"/>
            <ac:spMk id="99" creationId="{CF8C8C9B-AF1F-40E1-8631-7FBCAEC6AE14}"/>
          </ac:spMkLst>
        </pc:spChg>
        <pc:spChg chg="mod">
          <ac:chgData name="Yusri Al-Sanaani" userId="17efabd0-9738-43ca-b54e-b33b08e2a3d4" providerId="ADAL" clId="{9EBD4E42-45BC-4B50-9762-2E7357575B8A}" dt="2022-01-26T16:48:31.463" v="6728" actId="1036"/>
          <ac:spMkLst>
            <pc:docMk/>
            <pc:sldMk cId="2250157388" sldId="276"/>
            <ac:spMk id="102" creationId="{EC78A05D-0C23-4A08-AF8E-75C32DA3012A}"/>
          </ac:spMkLst>
        </pc:spChg>
        <pc:spChg chg="add del mod">
          <ac:chgData name="Yusri Al-Sanaani" userId="17efabd0-9738-43ca-b54e-b33b08e2a3d4" providerId="ADAL" clId="{9EBD4E42-45BC-4B50-9762-2E7357575B8A}" dt="2022-01-26T04:58:18.001" v="2685" actId="478"/>
          <ac:spMkLst>
            <pc:docMk/>
            <pc:sldMk cId="2250157388" sldId="276"/>
            <ac:spMk id="116" creationId="{156266EE-0EB9-4155-9A69-A4556DF79E71}"/>
          </ac:spMkLst>
        </pc:spChg>
        <pc:spChg chg="mod">
          <ac:chgData name="Yusri Al-Sanaani" userId="17efabd0-9738-43ca-b54e-b33b08e2a3d4" providerId="ADAL" clId="{9EBD4E42-45BC-4B50-9762-2E7357575B8A}" dt="2022-01-26T05:45:26.351" v="3407" actId="1035"/>
          <ac:spMkLst>
            <pc:docMk/>
            <pc:sldMk cId="2250157388" sldId="276"/>
            <ac:spMk id="119" creationId="{46A530E4-220B-463A-9D33-846352D5B117}"/>
          </ac:spMkLst>
        </pc:spChg>
        <pc:spChg chg="del mod">
          <ac:chgData name="Yusri Al-Sanaani" userId="17efabd0-9738-43ca-b54e-b33b08e2a3d4" providerId="ADAL" clId="{9EBD4E42-45BC-4B50-9762-2E7357575B8A}" dt="2022-01-26T05:45:00.200" v="3340" actId="478"/>
          <ac:spMkLst>
            <pc:docMk/>
            <pc:sldMk cId="2250157388" sldId="276"/>
            <ac:spMk id="120" creationId="{6DD18275-611A-4572-AAD9-B3A857F2006D}"/>
          </ac:spMkLst>
        </pc:spChg>
        <pc:spChg chg="mod">
          <ac:chgData name="Yusri Al-Sanaani" userId="17efabd0-9738-43ca-b54e-b33b08e2a3d4" providerId="ADAL" clId="{9EBD4E42-45BC-4B50-9762-2E7357575B8A}" dt="2022-01-26T05:44:38.055" v="3313"/>
          <ac:spMkLst>
            <pc:docMk/>
            <pc:sldMk cId="2250157388" sldId="276"/>
            <ac:spMk id="121" creationId="{15AC26FD-9D77-44C2-AAF6-0A3D0684AD96}"/>
          </ac:spMkLst>
        </pc:spChg>
        <pc:spChg chg="del mod">
          <ac:chgData name="Yusri Al-Sanaani" userId="17efabd0-9738-43ca-b54e-b33b08e2a3d4" providerId="ADAL" clId="{9EBD4E42-45BC-4B50-9762-2E7357575B8A}" dt="2022-01-26T05:44:55.753" v="3339" actId="478"/>
          <ac:spMkLst>
            <pc:docMk/>
            <pc:sldMk cId="2250157388" sldId="276"/>
            <ac:spMk id="122" creationId="{686A542C-BEF4-41EF-B29A-30859EF66293}"/>
          </ac:spMkLst>
        </pc:spChg>
        <pc:spChg chg="mod">
          <ac:chgData name="Yusri Al-Sanaani" userId="17efabd0-9738-43ca-b54e-b33b08e2a3d4" providerId="ADAL" clId="{9EBD4E42-45BC-4B50-9762-2E7357575B8A}" dt="2022-01-26T05:45:12.577" v="3369" actId="1036"/>
          <ac:spMkLst>
            <pc:docMk/>
            <pc:sldMk cId="2250157388" sldId="276"/>
            <ac:spMk id="123" creationId="{365D0AD0-102D-481C-8BC5-26206BAFB5C9}"/>
          </ac:spMkLst>
        </pc:spChg>
        <pc:grpChg chg="add del mod">
          <ac:chgData name="Yusri Al-Sanaani" userId="17efabd0-9738-43ca-b54e-b33b08e2a3d4" providerId="ADAL" clId="{9EBD4E42-45BC-4B50-9762-2E7357575B8A}" dt="2022-01-26T01:01:51.115" v="1859" actId="165"/>
          <ac:grpSpMkLst>
            <pc:docMk/>
            <pc:sldMk cId="2250157388" sldId="276"/>
            <ac:grpSpMk id="6" creationId="{2CC3C934-C72F-4546-8176-3E6248AD0429}"/>
          </ac:grpSpMkLst>
        </pc:grpChg>
        <pc:grpChg chg="add del mod">
          <ac:chgData name="Yusri Al-Sanaani" userId="17efabd0-9738-43ca-b54e-b33b08e2a3d4" providerId="ADAL" clId="{9EBD4E42-45BC-4B50-9762-2E7357575B8A}" dt="2022-01-26T01:38:19.584" v="2296" actId="478"/>
          <ac:grpSpMkLst>
            <pc:docMk/>
            <pc:sldMk cId="2250157388" sldId="276"/>
            <ac:grpSpMk id="60" creationId="{CDB8164A-0F89-47CB-8139-866276B8EDAA}"/>
          </ac:grpSpMkLst>
        </pc:grpChg>
        <pc:grpChg chg="add del mod">
          <ac:chgData name="Yusri Al-Sanaani" userId="17efabd0-9738-43ca-b54e-b33b08e2a3d4" providerId="ADAL" clId="{9EBD4E42-45BC-4B50-9762-2E7357575B8A}" dt="2022-01-26T01:38:26.159" v="2298"/>
          <ac:grpSpMkLst>
            <pc:docMk/>
            <pc:sldMk cId="2250157388" sldId="276"/>
            <ac:grpSpMk id="62" creationId="{45FE9333-FA34-4916-A46D-896BB9AB4AA5}"/>
          </ac:grpSpMkLst>
        </pc:grpChg>
        <pc:grpChg chg="add del mod">
          <ac:chgData name="Yusri Al-Sanaani" userId="17efabd0-9738-43ca-b54e-b33b08e2a3d4" providerId="ADAL" clId="{9EBD4E42-45BC-4B50-9762-2E7357575B8A}" dt="2022-01-26T01:39:21.858" v="2307"/>
          <ac:grpSpMkLst>
            <pc:docMk/>
            <pc:sldMk cId="2250157388" sldId="276"/>
            <ac:grpSpMk id="75" creationId="{E3068746-1863-4301-B136-C0BA2B51C46C}"/>
          </ac:grpSpMkLst>
        </pc:grpChg>
        <pc:grpChg chg="add mod">
          <ac:chgData name="Yusri Al-Sanaani" userId="17efabd0-9738-43ca-b54e-b33b08e2a3d4" providerId="ADAL" clId="{9EBD4E42-45BC-4B50-9762-2E7357575B8A}" dt="2022-01-26T16:48:20.078" v="6722"/>
          <ac:grpSpMkLst>
            <pc:docMk/>
            <pc:sldMk cId="2250157388" sldId="276"/>
            <ac:grpSpMk id="91" creationId="{6D9C5A12-59F7-4210-8EA1-D2BBD00FC5BE}"/>
          </ac:grpSpMkLst>
        </pc:grpChg>
        <pc:grpChg chg="add del mod">
          <ac:chgData name="Yusri Al-Sanaani" userId="17efabd0-9738-43ca-b54e-b33b08e2a3d4" providerId="ADAL" clId="{9EBD4E42-45BC-4B50-9762-2E7357575B8A}" dt="2022-01-26T05:45:45.373" v="3421" actId="21"/>
          <ac:grpSpMkLst>
            <pc:docMk/>
            <pc:sldMk cId="2250157388" sldId="276"/>
            <ac:grpSpMk id="118" creationId="{7A807921-D61A-4CFF-AD02-65CBF810C1B9}"/>
          </ac:grpSpMkLst>
        </pc:grpChg>
        <pc:graphicFrameChg chg="add del mod modGraphic">
          <ac:chgData name="Yusri Al-Sanaani" userId="17efabd0-9738-43ca-b54e-b33b08e2a3d4" providerId="ADAL" clId="{9EBD4E42-45BC-4B50-9762-2E7357575B8A}" dt="2022-01-26T05:01:05.523" v="2711" actId="21"/>
          <ac:graphicFrameMkLst>
            <pc:docMk/>
            <pc:sldMk cId="2250157388" sldId="276"/>
            <ac:graphicFrameMk id="109" creationId="{4546C173-0E0F-410C-900C-B975E4E43D11}"/>
          </ac:graphicFrameMkLst>
        </pc:graphicFrameChg>
        <pc:graphicFrameChg chg="add del mod">
          <ac:chgData name="Yusri Al-Sanaani" userId="17efabd0-9738-43ca-b54e-b33b08e2a3d4" providerId="ADAL" clId="{9EBD4E42-45BC-4B50-9762-2E7357575B8A}" dt="2022-01-26T04:53:20.116" v="2619"/>
          <ac:graphicFrameMkLst>
            <pc:docMk/>
            <pc:sldMk cId="2250157388" sldId="276"/>
            <ac:graphicFrameMk id="110" creationId="{9B40EAF1-1ECF-4778-9820-703367EE954A}"/>
          </ac:graphicFrameMkLst>
        </pc:graphicFrameChg>
        <pc:graphicFrameChg chg="add del mod">
          <ac:chgData name="Yusri Al-Sanaani" userId="17efabd0-9738-43ca-b54e-b33b08e2a3d4" providerId="ADAL" clId="{9EBD4E42-45BC-4B50-9762-2E7357575B8A}" dt="2022-01-26T04:53:42.313" v="2628"/>
          <ac:graphicFrameMkLst>
            <pc:docMk/>
            <pc:sldMk cId="2250157388" sldId="276"/>
            <ac:graphicFrameMk id="111" creationId="{B2E8844D-C16D-4A86-8A2E-7D6DE6C5D4FA}"/>
          </ac:graphicFrameMkLst>
        </pc:graphicFrameChg>
        <pc:graphicFrameChg chg="add del mod">
          <ac:chgData name="Yusri Al-Sanaani" userId="17efabd0-9738-43ca-b54e-b33b08e2a3d4" providerId="ADAL" clId="{9EBD4E42-45BC-4B50-9762-2E7357575B8A}" dt="2022-01-26T04:53:49.501" v="2631"/>
          <ac:graphicFrameMkLst>
            <pc:docMk/>
            <pc:sldMk cId="2250157388" sldId="276"/>
            <ac:graphicFrameMk id="112" creationId="{6439863D-4AA9-4AC6-869B-E9607E84A66D}"/>
          </ac:graphicFrameMkLst>
        </pc:graphicFrameChg>
        <pc:graphicFrameChg chg="add del mod">
          <ac:chgData name="Yusri Al-Sanaani" userId="17efabd0-9738-43ca-b54e-b33b08e2a3d4" providerId="ADAL" clId="{9EBD4E42-45BC-4B50-9762-2E7357575B8A}" dt="2022-01-26T04:54:07.966" v="2634" actId="478"/>
          <ac:graphicFrameMkLst>
            <pc:docMk/>
            <pc:sldMk cId="2250157388" sldId="276"/>
            <ac:graphicFrameMk id="113" creationId="{002FD8A4-2E68-46D0-9CCC-962DE283618A}"/>
          </ac:graphicFrameMkLst>
        </pc:graphicFrameChg>
        <pc:graphicFrameChg chg="add del mod">
          <ac:chgData name="Yusri Al-Sanaani" userId="17efabd0-9738-43ca-b54e-b33b08e2a3d4" providerId="ADAL" clId="{9EBD4E42-45BC-4B50-9762-2E7357575B8A}" dt="2022-01-26T04:54:25.766" v="2637"/>
          <ac:graphicFrameMkLst>
            <pc:docMk/>
            <pc:sldMk cId="2250157388" sldId="276"/>
            <ac:graphicFrameMk id="114" creationId="{823A944F-35E8-449A-90E3-45491A69737F}"/>
          </ac:graphicFrameMkLst>
        </pc:graphicFrameChg>
        <pc:graphicFrameChg chg="add del mod modGraphic">
          <ac:chgData name="Yusri Al-Sanaani" userId="17efabd0-9738-43ca-b54e-b33b08e2a3d4" providerId="ADAL" clId="{9EBD4E42-45BC-4B50-9762-2E7357575B8A}" dt="2022-01-26T05:17:25.404" v="2737" actId="21"/>
          <ac:graphicFrameMkLst>
            <pc:docMk/>
            <pc:sldMk cId="2250157388" sldId="276"/>
            <ac:graphicFrameMk id="117" creationId="{B9B1A674-9606-4125-A693-32A980F800B4}"/>
          </ac:graphicFrameMkLst>
        </pc:graphicFrameChg>
        <pc:picChg chg="add del mod">
          <ac:chgData name="Yusri Al-Sanaani" userId="17efabd0-9738-43ca-b54e-b33b08e2a3d4" providerId="ADAL" clId="{9EBD4E42-45BC-4B50-9762-2E7357575B8A}" dt="2022-01-26T01:17:45.728" v="2140" actId="478"/>
          <ac:picMkLst>
            <pc:docMk/>
            <pc:sldMk cId="2250157388" sldId="276"/>
            <ac:picMk id="1026" creationId="{E60F94B0-9534-4F6E-A943-3B8AB14BE430}"/>
          </ac:picMkLst>
        </pc:picChg>
        <pc:cxnChg chg="del mod topLvl">
          <ac:chgData name="Yusri Al-Sanaani" userId="17efabd0-9738-43ca-b54e-b33b08e2a3d4" providerId="ADAL" clId="{9EBD4E42-45BC-4B50-9762-2E7357575B8A}" dt="2022-01-26T01:06:45.155" v="2025" actId="478"/>
          <ac:cxnSpMkLst>
            <pc:docMk/>
            <pc:sldMk cId="2250157388" sldId="276"/>
            <ac:cxnSpMk id="12" creationId="{C96BC1C1-9C66-45E9-9094-D66B980F2D32}"/>
          </ac:cxnSpMkLst>
        </pc:cxnChg>
        <pc:cxnChg chg="mod topLvl">
          <ac:chgData name="Yusri Al-Sanaani" userId="17efabd0-9738-43ca-b54e-b33b08e2a3d4" providerId="ADAL" clId="{9EBD4E42-45BC-4B50-9762-2E7357575B8A}" dt="2022-01-26T01:38:19.584" v="2296" actId="478"/>
          <ac:cxnSpMkLst>
            <pc:docMk/>
            <pc:sldMk cId="2250157388" sldId="276"/>
            <ac:cxnSpMk id="13" creationId="{03F247F4-7AF6-4958-BDB1-54CE53328BC0}"/>
          </ac:cxnSpMkLst>
        </pc:cxnChg>
        <pc:cxnChg chg="mod topLvl">
          <ac:chgData name="Yusri Al-Sanaani" userId="17efabd0-9738-43ca-b54e-b33b08e2a3d4" providerId="ADAL" clId="{9EBD4E42-45BC-4B50-9762-2E7357575B8A}" dt="2022-01-26T01:38:19.584" v="2296" actId="478"/>
          <ac:cxnSpMkLst>
            <pc:docMk/>
            <pc:sldMk cId="2250157388" sldId="276"/>
            <ac:cxnSpMk id="14" creationId="{CCE0E272-83FC-49B0-8D08-73D6C65F4626}"/>
          </ac:cxnSpMkLst>
        </pc:cxnChg>
        <pc:cxnChg chg="mod topLvl">
          <ac:chgData name="Yusri Al-Sanaani" userId="17efabd0-9738-43ca-b54e-b33b08e2a3d4" providerId="ADAL" clId="{9EBD4E42-45BC-4B50-9762-2E7357575B8A}" dt="2022-01-26T01:38:19.584" v="2296" actId="478"/>
          <ac:cxnSpMkLst>
            <pc:docMk/>
            <pc:sldMk cId="2250157388" sldId="276"/>
            <ac:cxnSpMk id="15" creationId="{ECBB0C0C-188C-47AC-AF7B-6BD2FEDE25D1}"/>
          </ac:cxnSpMkLst>
        </pc:cxnChg>
        <pc:cxnChg chg="mod topLvl">
          <ac:chgData name="Yusri Al-Sanaani" userId="17efabd0-9738-43ca-b54e-b33b08e2a3d4" providerId="ADAL" clId="{9EBD4E42-45BC-4B50-9762-2E7357575B8A}" dt="2022-01-26T01:38:19.584" v="2296" actId="478"/>
          <ac:cxnSpMkLst>
            <pc:docMk/>
            <pc:sldMk cId="2250157388" sldId="276"/>
            <ac:cxnSpMk id="16" creationId="{62015DA2-496C-41B4-AF52-092D9F6B9AEA}"/>
          </ac:cxnSpMkLst>
        </pc:cxnChg>
        <pc:cxnChg chg="add mod">
          <ac:chgData name="Yusri Al-Sanaani" userId="17efabd0-9738-43ca-b54e-b33b08e2a3d4" providerId="ADAL" clId="{9EBD4E42-45BC-4B50-9762-2E7357575B8A}" dt="2022-01-26T01:38:19.584" v="2296" actId="478"/>
          <ac:cxnSpMkLst>
            <pc:docMk/>
            <pc:sldMk cId="2250157388" sldId="276"/>
            <ac:cxnSpMk id="23" creationId="{F5208981-9B3E-4B6A-8193-625DE1C37C79}"/>
          </ac:cxnSpMkLst>
        </pc:cxnChg>
        <pc:cxnChg chg="add del mod">
          <ac:chgData name="Yusri Al-Sanaani" userId="17efabd0-9738-43ca-b54e-b33b08e2a3d4" providerId="ADAL" clId="{9EBD4E42-45BC-4B50-9762-2E7357575B8A}" dt="2022-01-26T01:05:03.942" v="1968"/>
          <ac:cxnSpMkLst>
            <pc:docMk/>
            <pc:sldMk cId="2250157388" sldId="276"/>
            <ac:cxnSpMk id="30" creationId="{495A494B-4D9D-4D8F-BDEB-13A9502F1D63}"/>
          </ac:cxnSpMkLst>
        </pc:cxnChg>
        <pc:cxnChg chg="add del mod">
          <ac:chgData name="Yusri Al-Sanaani" userId="17efabd0-9738-43ca-b54e-b33b08e2a3d4" providerId="ADAL" clId="{9EBD4E42-45BC-4B50-9762-2E7357575B8A}" dt="2022-01-26T01:06:41.951" v="2024" actId="478"/>
          <ac:cxnSpMkLst>
            <pc:docMk/>
            <pc:sldMk cId="2250157388" sldId="276"/>
            <ac:cxnSpMk id="31" creationId="{2D4D772B-A5EE-4AC9-BBBC-B656C4171246}"/>
          </ac:cxnSpMkLst>
        </pc:cxnChg>
        <pc:cxnChg chg="add mod">
          <ac:chgData name="Yusri Al-Sanaani" userId="17efabd0-9738-43ca-b54e-b33b08e2a3d4" providerId="ADAL" clId="{9EBD4E42-45BC-4B50-9762-2E7357575B8A}" dt="2022-01-26T01:38:19.584" v="2296" actId="478"/>
          <ac:cxnSpMkLst>
            <pc:docMk/>
            <pc:sldMk cId="2250157388" sldId="276"/>
            <ac:cxnSpMk id="38" creationId="{E3F90852-BD41-4525-A6BA-285F9ECB336A}"/>
          </ac:cxnSpMkLst>
        </pc:cxnChg>
        <pc:cxnChg chg="add mod">
          <ac:chgData name="Yusri Al-Sanaani" userId="17efabd0-9738-43ca-b54e-b33b08e2a3d4" providerId="ADAL" clId="{9EBD4E42-45BC-4B50-9762-2E7357575B8A}" dt="2022-01-26T01:38:19.584" v="2296" actId="478"/>
          <ac:cxnSpMkLst>
            <pc:docMk/>
            <pc:sldMk cId="2250157388" sldId="276"/>
            <ac:cxnSpMk id="57" creationId="{5DB76A96-CFEB-48FB-A63C-31CC5F030977}"/>
          </ac:cxnSpMkLst>
        </pc:cxnChg>
        <pc:cxnChg chg="mod">
          <ac:chgData name="Yusri Al-Sanaani" userId="17efabd0-9738-43ca-b54e-b33b08e2a3d4" providerId="ADAL" clId="{9EBD4E42-45BC-4B50-9762-2E7357575B8A}" dt="2022-01-26T01:38:21.137" v="2297"/>
          <ac:cxnSpMkLst>
            <pc:docMk/>
            <pc:sldMk cId="2250157388" sldId="276"/>
            <ac:cxnSpMk id="68" creationId="{E3DFF5E0-6472-4E1A-8AAD-33B5E2FF57FD}"/>
          </ac:cxnSpMkLst>
        </pc:cxnChg>
        <pc:cxnChg chg="mod">
          <ac:chgData name="Yusri Al-Sanaani" userId="17efabd0-9738-43ca-b54e-b33b08e2a3d4" providerId="ADAL" clId="{9EBD4E42-45BC-4B50-9762-2E7357575B8A}" dt="2022-01-26T01:38:21.137" v="2297"/>
          <ac:cxnSpMkLst>
            <pc:docMk/>
            <pc:sldMk cId="2250157388" sldId="276"/>
            <ac:cxnSpMk id="69" creationId="{F8AC4AFF-6917-41D5-9489-7D4BC73E00E7}"/>
          </ac:cxnSpMkLst>
        </pc:cxnChg>
        <pc:cxnChg chg="mod">
          <ac:chgData name="Yusri Al-Sanaani" userId="17efabd0-9738-43ca-b54e-b33b08e2a3d4" providerId="ADAL" clId="{9EBD4E42-45BC-4B50-9762-2E7357575B8A}" dt="2022-01-26T01:38:21.137" v="2297"/>
          <ac:cxnSpMkLst>
            <pc:docMk/>
            <pc:sldMk cId="2250157388" sldId="276"/>
            <ac:cxnSpMk id="71" creationId="{3376CB9D-4263-4DA0-B99E-10D34A8D873D}"/>
          </ac:cxnSpMkLst>
        </pc:cxnChg>
        <pc:cxnChg chg="mod">
          <ac:chgData name="Yusri Al-Sanaani" userId="17efabd0-9738-43ca-b54e-b33b08e2a3d4" providerId="ADAL" clId="{9EBD4E42-45BC-4B50-9762-2E7357575B8A}" dt="2022-01-26T01:38:21.137" v="2297"/>
          <ac:cxnSpMkLst>
            <pc:docMk/>
            <pc:sldMk cId="2250157388" sldId="276"/>
            <ac:cxnSpMk id="72" creationId="{40E25103-EB88-4CA1-A134-A94EAB35ED7B}"/>
          </ac:cxnSpMkLst>
        </pc:cxnChg>
        <pc:cxnChg chg="mod">
          <ac:chgData name="Yusri Al-Sanaani" userId="17efabd0-9738-43ca-b54e-b33b08e2a3d4" providerId="ADAL" clId="{9EBD4E42-45BC-4B50-9762-2E7357575B8A}" dt="2022-01-26T01:38:21.137" v="2297"/>
          <ac:cxnSpMkLst>
            <pc:docMk/>
            <pc:sldMk cId="2250157388" sldId="276"/>
            <ac:cxnSpMk id="74" creationId="{CDDDA600-A875-4909-9714-F4FEDA596939}"/>
          </ac:cxnSpMkLst>
        </pc:cxnChg>
        <pc:cxnChg chg="mod">
          <ac:chgData name="Yusri Al-Sanaani" userId="17efabd0-9738-43ca-b54e-b33b08e2a3d4" providerId="ADAL" clId="{9EBD4E42-45BC-4B50-9762-2E7357575B8A}" dt="2022-01-26T01:39:17.655" v="2306"/>
          <ac:cxnSpMkLst>
            <pc:docMk/>
            <pc:sldMk cId="2250157388" sldId="276"/>
            <ac:cxnSpMk id="81" creationId="{99AD3E5C-31BC-4401-99BD-F17DF8EE2984}"/>
          </ac:cxnSpMkLst>
        </pc:cxnChg>
        <pc:cxnChg chg="mod">
          <ac:chgData name="Yusri Al-Sanaani" userId="17efabd0-9738-43ca-b54e-b33b08e2a3d4" providerId="ADAL" clId="{9EBD4E42-45BC-4B50-9762-2E7357575B8A}" dt="2022-01-26T01:39:17.655" v="2306"/>
          <ac:cxnSpMkLst>
            <pc:docMk/>
            <pc:sldMk cId="2250157388" sldId="276"/>
            <ac:cxnSpMk id="82" creationId="{D8EF29FD-E3C1-4F5F-8DB9-175114D25B34}"/>
          </ac:cxnSpMkLst>
        </pc:cxnChg>
        <pc:cxnChg chg="mod">
          <ac:chgData name="Yusri Al-Sanaani" userId="17efabd0-9738-43ca-b54e-b33b08e2a3d4" providerId="ADAL" clId="{9EBD4E42-45BC-4B50-9762-2E7357575B8A}" dt="2022-01-26T01:39:17.655" v="2306"/>
          <ac:cxnSpMkLst>
            <pc:docMk/>
            <pc:sldMk cId="2250157388" sldId="276"/>
            <ac:cxnSpMk id="84" creationId="{6C2EFDC4-C6D3-42B4-B508-69150FA2789E}"/>
          </ac:cxnSpMkLst>
        </pc:cxnChg>
        <pc:cxnChg chg="mod">
          <ac:chgData name="Yusri Al-Sanaani" userId="17efabd0-9738-43ca-b54e-b33b08e2a3d4" providerId="ADAL" clId="{9EBD4E42-45BC-4B50-9762-2E7357575B8A}" dt="2022-01-26T01:39:17.655" v="2306"/>
          <ac:cxnSpMkLst>
            <pc:docMk/>
            <pc:sldMk cId="2250157388" sldId="276"/>
            <ac:cxnSpMk id="85" creationId="{C0854088-BF35-42BF-AD86-D6CE989BF555}"/>
          </ac:cxnSpMkLst>
        </pc:cxnChg>
        <pc:cxnChg chg="mod">
          <ac:chgData name="Yusri Al-Sanaani" userId="17efabd0-9738-43ca-b54e-b33b08e2a3d4" providerId="ADAL" clId="{9EBD4E42-45BC-4B50-9762-2E7357575B8A}" dt="2022-01-26T01:39:17.655" v="2306"/>
          <ac:cxnSpMkLst>
            <pc:docMk/>
            <pc:sldMk cId="2250157388" sldId="276"/>
            <ac:cxnSpMk id="87" creationId="{616A86B1-7B9D-49FE-8109-8927C2D6D8E3}"/>
          </ac:cxnSpMkLst>
        </pc:cxnChg>
        <pc:cxnChg chg="mod">
          <ac:chgData name="Yusri Al-Sanaani" userId="17efabd0-9738-43ca-b54e-b33b08e2a3d4" providerId="ADAL" clId="{9EBD4E42-45BC-4B50-9762-2E7357575B8A}" dt="2022-01-26T01:39:17.655" v="2306"/>
          <ac:cxnSpMkLst>
            <pc:docMk/>
            <pc:sldMk cId="2250157388" sldId="276"/>
            <ac:cxnSpMk id="88" creationId="{AB35FFA1-4580-44F5-B280-C77C42FC2606}"/>
          </ac:cxnSpMkLst>
        </pc:cxnChg>
        <pc:cxnChg chg="mod">
          <ac:chgData name="Yusri Al-Sanaani" userId="17efabd0-9738-43ca-b54e-b33b08e2a3d4" providerId="ADAL" clId="{9EBD4E42-45BC-4B50-9762-2E7357575B8A}" dt="2022-01-26T01:39:17.655" v="2306"/>
          <ac:cxnSpMkLst>
            <pc:docMk/>
            <pc:sldMk cId="2250157388" sldId="276"/>
            <ac:cxnSpMk id="89" creationId="{50B40B3B-248B-4E3A-AE94-258DD5BA2FD6}"/>
          </ac:cxnSpMkLst>
        </pc:cxnChg>
        <pc:cxnChg chg="mod">
          <ac:chgData name="Yusri Al-Sanaani" userId="17efabd0-9738-43ca-b54e-b33b08e2a3d4" providerId="ADAL" clId="{9EBD4E42-45BC-4B50-9762-2E7357575B8A}" dt="2022-01-26T01:39:17.655" v="2306"/>
          <ac:cxnSpMkLst>
            <pc:docMk/>
            <pc:sldMk cId="2250157388" sldId="276"/>
            <ac:cxnSpMk id="90" creationId="{4341C847-2ED4-4D7E-A7C8-4409D0F8791B}"/>
          </ac:cxnSpMkLst>
        </pc:cxnChg>
        <pc:cxnChg chg="mod">
          <ac:chgData name="Yusri Al-Sanaani" userId="17efabd0-9738-43ca-b54e-b33b08e2a3d4" providerId="ADAL" clId="{9EBD4E42-45BC-4B50-9762-2E7357575B8A}" dt="2022-01-26T16:48:20.078" v="6722"/>
          <ac:cxnSpMkLst>
            <pc:docMk/>
            <pc:sldMk cId="2250157388" sldId="276"/>
            <ac:cxnSpMk id="97" creationId="{FEAE0AF4-0359-4A55-AC10-AC0B527C5839}"/>
          </ac:cxnSpMkLst>
        </pc:cxnChg>
        <pc:cxnChg chg="mod">
          <ac:chgData name="Yusri Al-Sanaani" userId="17efabd0-9738-43ca-b54e-b33b08e2a3d4" providerId="ADAL" clId="{9EBD4E42-45BC-4B50-9762-2E7357575B8A}" dt="2022-01-26T16:48:20.078" v="6722"/>
          <ac:cxnSpMkLst>
            <pc:docMk/>
            <pc:sldMk cId="2250157388" sldId="276"/>
            <ac:cxnSpMk id="98" creationId="{CBB7EDE1-224C-48E8-B595-2F28A989C357}"/>
          </ac:cxnSpMkLst>
        </pc:cxnChg>
        <pc:cxnChg chg="mod">
          <ac:chgData name="Yusri Al-Sanaani" userId="17efabd0-9738-43ca-b54e-b33b08e2a3d4" providerId="ADAL" clId="{9EBD4E42-45BC-4B50-9762-2E7357575B8A}" dt="2022-01-26T16:48:20.078" v="6722"/>
          <ac:cxnSpMkLst>
            <pc:docMk/>
            <pc:sldMk cId="2250157388" sldId="276"/>
            <ac:cxnSpMk id="100" creationId="{E9FD88C0-17FE-499C-95FE-333B19306AB8}"/>
          </ac:cxnSpMkLst>
        </pc:cxnChg>
        <pc:cxnChg chg="mod">
          <ac:chgData name="Yusri Al-Sanaani" userId="17efabd0-9738-43ca-b54e-b33b08e2a3d4" providerId="ADAL" clId="{9EBD4E42-45BC-4B50-9762-2E7357575B8A}" dt="2022-01-26T16:48:20.078" v="6722"/>
          <ac:cxnSpMkLst>
            <pc:docMk/>
            <pc:sldMk cId="2250157388" sldId="276"/>
            <ac:cxnSpMk id="101" creationId="{F1BB5FCF-8910-43E8-9B98-E2E7B9D57E17}"/>
          </ac:cxnSpMkLst>
        </pc:cxnChg>
        <pc:cxnChg chg="mod">
          <ac:chgData name="Yusri Al-Sanaani" userId="17efabd0-9738-43ca-b54e-b33b08e2a3d4" providerId="ADAL" clId="{9EBD4E42-45BC-4B50-9762-2E7357575B8A}" dt="2022-01-26T16:48:31.463" v="6728" actId="1036"/>
          <ac:cxnSpMkLst>
            <pc:docMk/>
            <pc:sldMk cId="2250157388" sldId="276"/>
            <ac:cxnSpMk id="103" creationId="{43E987ED-81B1-4BE3-9E48-E3E88A3C7A65}"/>
          </ac:cxnSpMkLst>
        </pc:cxnChg>
        <pc:cxnChg chg="mod">
          <ac:chgData name="Yusri Al-Sanaani" userId="17efabd0-9738-43ca-b54e-b33b08e2a3d4" providerId="ADAL" clId="{9EBD4E42-45BC-4B50-9762-2E7357575B8A}" dt="2022-01-26T16:48:20.078" v="6722"/>
          <ac:cxnSpMkLst>
            <pc:docMk/>
            <pc:sldMk cId="2250157388" sldId="276"/>
            <ac:cxnSpMk id="104" creationId="{B188F30B-5F41-4C6F-A045-9E3CEFFBCD46}"/>
          </ac:cxnSpMkLst>
        </pc:cxnChg>
        <pc:cxnChg chg="mod">
          <ac:chgData name="Yusri Al-Sanaani" userId="17efabd0-9738-43ca-b54e-b33b08e2a3d4" providerId="ADAL" clId="{9EBD4E42-45BC-4B50-9762-2E7357575B8A}" dt="2022-01-26T16:48:20.078" v="6722"/>
          <ac:cxnSpMkLst>
            <pc:docMk/>
            <pc:sldMk cId="2250157388" sldId="276"/>
            <ac:cxnSpMk id="105" creationId="{816044B7-A124-478A-B2D5-BD5DE28136EF}"/>
          </ac:cxnSpMkLst>
        </pc:cxnChg>
        <pc:cxnChg chg="mod">
          <ac:chgData name="Yusri Al-Sanaani" userId="17efabd0-9738-43ca-b54e-b33b08e2a3d4" providerId="ADAL" clId="{9EBD4E42-45BC-4B50-9762-2E7357575B8A}" dt="2022-01-26T16:48:20.078" v="6722"/>
          <ac:cxnSpMkLst>
            <pc:docMk/>
            <pc:sldMk cId="2250157388" sldId="276"/>
            <ac:cxnSpMk id="106" creationId="{F537B2F8-9713-4507-834A-5A834CB7AD56}"/>
          </ac:cxnSpMkLst>
        </pc:cxnChg>
        <pc:cxnChg chg="add del mod">
          <ac:chgData name="Yusri Al-Sanaani" userId="17efabd0-9738-43ca-b54e-b33b08e2a3d4" providerId="ADAL" clId="{9EBD4E42-45BC-4B50-9762-2E7357575B8A}" dt="2022-01-26T04:38:14.205" v="2438" actId="478"/>
          <ac:cxnSpMkLst>
            <pc:docMk/>
            <pc:sldMk cId="2250157388" sldId="276"/>
            <ac:cxnSpMk id="107" creationId="{3335732E-E972-4205-9BC3-C96D74CD6185}"/>
          </ac:cxnSpMkLst>
        </pc:cxnChg>
      </pc:sldChg>
      <pc:sldChg chg="add del ord">
        <pc:chgData name="Yusri Al-Sanaani" userId="17efabd0-9738-43ca-b54e-b33b08e2a3d4" providerId="ADAL" clId="{9EBD4E42-45BC-4B50-9762-2E7357575B8A}" dt="2022-01-27T19:21:09.934" v="11079" actId="47"/>
        <pc:sldMkLst>
          <pc:docMk/>
          <pc:sldMk cId="1807339444" sldId="361"/>
        </pc:sldMkLst>
      </pc:sldChg>
      <pc:sldChg chg="addSp delSp modSp new del mod ord">
        <pc:chgData name="Yusri Al-Sanaani" userId="17efabd0-9738-43ca-b54e-b33b08e2a3d4" providerId="ADAL" clId="{9EBD4E42-45BC-4B50-9762-2E7357575B8A}" dt="2022-01-27T19:21:16.338" v="11080" actId="47"/>
        <pc:sldMkLst>
          <pc:docMk/>
          <pc:sldMk cId="4022780462" sldId="362"/>
        </pc:sldMkLst>
        <pc:spChg chg="del">
          <ac:chgData name="Yusri Al-Sanaani" userId="17efabd0-9738-43ca-b54e-b33b08e2a3d4" providerId="ADAL" clId="{9EBD4E42-45BC-4B50-9762-2E7357575B8A}" dt="2022-01-26T00:58:13.128" v="1786" actId="478"/>
          <ac:spMkLst>
            <pc:docMk/>
            <pc:sldMk cId="4022780462" sldId="362"/>
            <ac:spMk id="3" creationId="{03BD5AD1-F827-438A-8F64-BD9417A88C52}"/>
          </ac:spMkLst>
        </pc:spChg>
        <pc:spChg chg="add del mod">
          <ac:chgData name="Yusri Al-Sanaani" userId="17efabd0-9738-43ca-b54e-b33b08e2a3d4" providerId="ADAL" clId="{9EBD4E42-45BC-4B50-9762-2E7357575B8A}" dt="2022-01-26T00:58:18.489" v="1788"/>
          <ac:spMkLst>
            <pc:docMk/>
            <pc:sldMk cId="4022780462" sldId="362"/>
            <ac:spMk id="5" creationId="{4138B9E0-2CD6-479F-B2B9-014708C0E44E}"/>
          </ac:spMkLst>
        </pc:spChg>
        <pc:spChg chg="add del mod">
          <ac:chgData name="Yusri Al-Sanaani" userId="17efabd0-9738-43ca-b54e-b33b08e2a3d4" providerId="ADAL" clId="{9EBD4E42-45BC-4B50-9762-2E7357575B8A}" dt="2022-01-26T00:58:18.489" v="1788"/>
          <ac:spMkLst>
            <pc:docMk/>
            <pc:sldMk cId="4022780462" sldId="362"/>
            <ac:spMk id="6" creationId="{99D472F5-FC23-4353-9956-50FC76D9815B}"/>
          </ac:spMkLst>
        </pc:spChg>
        <pc:spChg chg="add del mod">
          <ac:chgData name="Yusri Al-Sanaani" userId="17efabd0-9738-43ca-b54e-b33b08e2a3d4" providerId="ADAL" clId="{9EBD4E42-45BC-4B50-9762-2E7357575B8A}" dt="2022-01-26T00:58:18.489" v="1788"/>
          <ac:spMkLst>
            <pc:docMk/>
            <pc:sldMk cId="4022780462" sldId="362"/>
            <ac:spMk id="7" creationId="{3AF51A97-1166-4B7E-8B55-BD9192343CE1}"/>
          </ac:spMkLst>
        </pc:spChg>
        <pc:spChg chg="mod">
          <ac:chgData name="Yusri Al-Sanaani" userId="17efabd0-9738-43ca-b54e-b33b08e2a3d4" providerId="ADAL" clId="{9EBD4E42-45BC-4B50-9762-2E7357575B8A}" dt="2022-01-26T00:58:14.265" v="1787"/>
          <ac:spMkLst>
            <pc:docMk/>
            <pc:sldMk cId="4022780462" sldId="362"/>
            <ac:spMk id="10" creationId="{0396AC13-2D71-430D-B1EB-E90CFC29CC72}"/>
          </ac:spMkLst>
        </pc:spChg>
        <pc:spChg chg="mod">
          <ac:chgData name="Yusri Al-Sanaani" userId="17efabd0-9738-43ca-b54e-b33b08e2a3d4" providerId="ADAL" clId="{9EBD4E42-45BC-4B50-9762-2E7357575B8A}" dt="2022-01-26T00:58:14.265" v="1787"/>
          <ac:spMkLst>
            <pc:docMk/>
            <pc:sldMk cId="4022780462" sldId="362"/>
            <ac:spMk id="11" creationId="{86D61CBF-B1CF-4641-95C8-45FB3759BE33}"/>
          </ac:spMkLst>
        </pc:spChg>
        <pc:spChg chg="mod">
          <ac:chgData name="Yusri Al-Sanaani" userId="17efabd0-9738-43ca-b54e-b33b08e2a3d4" providerId="ADAL" clId="{9EBD4E42-45BC-4B50-9762-2E7357575B8A}" dt="2022-01-26T00:58:14.265" v="1787"/>
          <ac:spMkLst>
            <pc:docMk/>
            <pc:sldMk cId="4022780462" sldId="362"/>
            <ac:spMk id="12" creationId="{CAD80ED9-0360-4F11-BA32-F793E6E3871D}"/>
          </ac:spMkLst>
        </pc:spChg>
        <pc:spChg chg="mod">
          <ac:chgData name="Yusri Al-Sanaani" userId="17efabd0-9738-43ca-b54e-b33b08e2a3d4" providerId="ADAL" clId="{9EBD4E42-45BC-4B50-9762-2E7357575B8A}" dt="2022-01-26T00:58:14.265" v="1787"/>
          <ac:spMkLst>
            <pc:docMk/>
            <pc:sldMk cId="4022780462" sldId="362"/>
            <ac:spMk id="19" creationId="{ED05E3BE-B7AD-4E6E-88F9-C13E83EE85E8}"/>
          </ac:spMkLst>
        </pc:spChg>
        <pc:spChg chg="mod">
          <ac:chgData name="Yusri Al-Sanaani" userId="17efabd0-9738-43ca-b54e-b33b08e2a3d4" providerId="ADAL" clId="{9EBD4E42-45BC-4B50-9762-2E7357575B8A}" dt="2022-01-26T00:58:14.265" v="1787"/>
          <ac:spMkLst>
            <pc:docMk/>
            <pc:sldMk cId="4022780462" sldId="362"/>
            <ac:spMk id="20" creationId="{AD3517F2-CAB4-402A-A251-36DA8185BCBA}"/>
          </ac:spMkLst>
        </pc:spChg>
        <pc:spChg chg="mod">
          <ac:chgData name="Yusri Al-Sanaani" userId="17efabd0-9738-43ca-b54e-b33b08e2a3d4" providerId="ADAL" clId="{9EBD4E42-45BC-4B50-9762-2E7357575B8A}" dt="2022-01-26T00:58:14.265" v="1787"/>
          <ac:spMkLst>
            <pc:docMk/>
            <pc:sldMk cId="4022780462" sldId="362"/>
            <ac:spMk id="21" creationId="{A83C34B3-D103-4DEB-A428-4201720F84E2}"/>
          </ac:spMkLst>
        </pc:spChg>
        <pc:spChg chg="mod">
          <ac:chgData name="Yusri Al-Sanaani" userId="17efabd0-9738-43ca-b54e-b33b08e2a3d4" providerId="ADAL" clId="{9EBD4E42-45BC-4B50-9762-2E7357575B8A}" dt="2022-01-26T00:58:14.265" v="1787"/>
          <ac:spMkLst>
            <pc:docMk/>
            <pc:sldMk cId="4022780462" sldId="362"/>
            <ac:spMk id="25" creationId="{8BEC1994-2610-451C-80A4-DBDA8E84489A}"/>
          </ac:spMkLst>
        </pc:spChg>
        <pc:spChg chg="mod">
          <ac:chgData name="Yusri Al-Sanaani" userId="17efabd0-9738-43ca-b54e-b33b08e2a3d4" providerId="ADAL" clId="{9EBD4E42-45BC-4B50-9762-2E7357575B8A}" dt="2022-01-26T00:58:14.265" v="1787"/>
          <ac:spMkLst>
            <pc:docMk/>
            <pc:sldMk cId="4022780462" sldId="362"/>
            <ac:spMk id="26" creationId="{DBAEEADF-DCF4-4123-A4DA-771E9536C203}"/>
          </ac:spMkLst>
        </pc:spChg>
        <pc:spChg chg="add del mod">
          <ac:chgData name="Yusri Al-Sanaani" userId="17efabd0-9738-43ca-b54e-b33b08e2a3d4" providerId="ADAL" clId="{9EBD4E42-45BC-4B50-9762-2E7357575B8A}" dt="2022-01-26T00:58:18.489" v="1788"/>
          <ac:spMkLst>
            <pc:docMk/>
            <pc:sldMk cId="4022780462" sldId="362"/>
            <ac:spMk id="30" creationId="{AAD92C0F-DB9C-435E-9A0E-5B8D992E6890}"/>
          </ac:spMkLst>
        </pc:spChg>
        <pc:spChg chg="add mod">
          <ac:chgData name="Yusri Al-Sanaani" userId="17efabd0-9738-43ca-b54e-b33b08e2a3d4" providerId="ADAL" clId="{9EBD4E42-45BC-4B50-9762-2E7357575B8A}" dt="2022-01-26T00:58:21.338" v="1790" actId="1076"/>
          <ac:spMkLst>
            <pc:docMk/>
            <pc:sldMk cId="4022780462" sldId="362"/>
            <ac:spMk id="32" creationId="{4309E13A-CB49-4F64-8C66-73B79E245DA4}"/>
          </ac:spMkLst>
        </pc:spChg>
        <pc:spChg chg="add mod">
          <ac:chgData name="Yusri Al-Sanaani" userId="17efabd0-9738-43ca-b54e-b33b08e2a3d4" providerId="ADAL" clId="{9EBD4E42-45BC-4B50-9762-2E7357575B8A}" dt="2022-01-26T00:58:21.338" v="1790" actId="1076"/>
          <ac:spMkLst>
            <pc:docMk/>
            <pc:sldMk cId="4022780462" sldId="362"/>
            <ac:spMk id="33" creationId="{9A9C2C97-3869-49D1-A96B-0895EC0C4FAD}"/>
          </ac:spMkLst>
        </pc:spChg>
        <pc:spChg chg="add mod">
          <ac:chgData name="Yusri Al-Sanaani" userId="17efabd0-9738-43ca-b54e-b33b08e2a3d4" providerId="ADAL" clId="{9EBD4E42-45BC-4B50-9762-2E7357575B8A}" dt="2022-01-26T00:58:21.338" v="1790" actId="1076"/>
          <ac:spMkLst>
            <pc:docMk/>
            <pc:sldMk cId="4022780462" sldId="362"/>
            <ac:spMk id="34" creationId="{CA13B28D-F3C0-412A-BEE6-73E8349D5D49}"/>
          </ac:spMkLst>
        </pc:spChg>
        <pc:spChg chg="mod">
          <ac:chgData name="Yusri Al-Sanaani" userId="17efabd0-9738-43ca-b54e-b33b08e2a3d4" providerId="ADAL" clId="{9EBD4E42-45BC-4B50-9762-2E7357575B8A}" dt="2022-01-26T00:58:19.547" v="1789"/>
          <ac:spMkLst>
            <pc:docMk/>
            <pc:sldMk cId="4022780462" sldId="362"/>
            <ac:spMk id="37" creationId="{036B5FD5-7241-411E-AB4F-6759110EFEBC}"/>
          </ac:spMkLst>
        </pc:spChg>
        <pc:spChg chg="mod">
          <ac:chgData name="Yusri Al-Sanaani" userId="17efabd0-9738-43ca-b54e-b33b08e2a3d4" providerId="ADAL" clId="{9EBD4E42-45BC-4B50-9762-2E7357575B8A}" dt="2022-01-26T00:58:19.547" v="1789"/>
          <ac:spMkLst>
            <pc:docMk/>
            <pc:sldMk cId="4022780462" sldId="362"/>
            <ac:spMk id="38" creationId="{892E40A2-9656-458E-8038-979B92061A8D}"/>
          </ac:spMkLst>
        </pc:spChg>
        <pc:spChg chg="mod">
          <ac:chgData name="Yusri Al-Sanaani" userId="17efabd0-9738-43ca-b54e-b33b08e2a3d4" providerId="ADAL" clId="{9EBD4E42-45BC-4B50-9762-2E7357575B8A}" dt="2022-01-26T00:58:19.547" v="1789"/>
          <ac:spMkLst>
            <pc:docMk/>
            <pc:sldMk cId="4022780462" sldId="362"/>
            <ac:spMk id="39" creationId="{336E7AF9-BD49-4AD3-88CC-766BA79F8AF1}"/>
          </ac:spMkLst>
        </pc:spChg>
        <pc:spChg chg="mod">
          <ac:chgData name="Yusri Al-Sanaani" userId="17efabd0-9738-43ca-b54e-b33b08e2a3d4" providerId="ADAL" clId="{9EBD4E42-45BC-4B50-9762-2E7357575B8A}" dt="2022-01-26T00:58:19.547" v="1789"/>
          <ac:spMkLst>
            <pc:docMk/>
            <pc:sldMk cId="4022780462" sldId="362"/>
            <ac:spMk id="46" creationId="{97BB5F65-65EA-4842-9C1C-6C969F9F5B0B}"/>
          </ac:spMkLst>
        </pc:spChg>
        <pc:spChg chg="mod">
          <ac:chgData name="Yusri Al-Sanaani" userId="17efabd0-9738-43ca-b54e-b33b08e2a3d4" providerId="ADAL" clId="{9EBD4E42-45BC-4B50-9762-2E7357575B8A}" dt="2022-01-26T00:58:19.547" v="1789"/>
          <ac:spMkLst>
            <pc:docMk/>
            <pc:sldMk cId="4022780462" sldId="362"/>
            <ac:spMk id="47" creationId="{52B67B24-FB13-4F17-BD02-C5EF4E588DC3}"/>
          </ac:spMkLst>
        </pc:spChg>
        <pc:spChg chg="mod">
          <ac:chgData name="Yusri Al-Sanaani" userId="17efabd0-9738-43ca-b54e-b33b08e2a3d4" providerId="ADAL" clId="{9EBD4E42-45BC-4B50-9762-2E7357575B8A}" dt="2022-01-26T00:58:19.547" v="1789"/>
          <ac:spMkLst>
            <pc:docMk/>
            <pc:sldMk cId="4022780462" sldId="362"/>
            <ac:spMk id="48" creationId="{6C98F59D-53FE-4BFD-8AA4-49A22F7567ED}"/>
          </ac:spMkLst>
        </pc:spChg>
        <pc:spChg chg="mod">
          <ac:chgData name="Yusri Al-Sanaani" userId="17efabd0-9738-43ca-b54e-b33b08e2a3d4" providerId="ADAL" clId="{9EBD4E42-45BC-4B50-9762-2E7357575B8A}" dt="2022-01-26T00:58:19.547" v="1789"/>
          <ac:spMkLst>
            <pc:docMk/>
            <pc:sldMk cId="4022780462" sldId="362"/>
            <ac:spMk id="52" creationId="{549CDC26-EE77-4E24-ABD8-D3C6F3C0D00F}"/>
          </ac:spMkLst>
        </pc:spChg>
        <pc:spChg chg="mod">
          <ac:chgData name="Yusri Al-Sanaani" userId="17efabd0-9738-43ca-b54e-b33b08e2a3d4" providerId="ADAL" clId="{9EBD4E42-45BC-4B50-9762-2E7357575B8A}" dt="2022-01-26T00:58:19.547" v="1789"/>
          <ac:spMkLst>
            <pc:docMk/>
            <pc:sldMk cId="4022780462" sldId="362"/>
            <ac:spMk id="53" creationId="{B3266142-DCC0-449B-8BF5-5585D8B3419A}"/>
          </ac:spMkLst>
        </pc:spChg>
        <pc:spChg chg="add mod">
          <ac:chgData name="Yusri Al-Sanaani" userId="17efabd0-9738-43ca-b54e-b33b08e2a3d4" providerId="ADAL" clId="{9EBD4E42-45BC-4B50-9762-2E7357575B8A}" dt="2022-01-26T00:58:21.338" v="1790" actId="1076"/>
          <ac:spMkLst>
            <pc:docMk/>
            <pc:sldMk cId="4022780462" sldId="362"/>
            <ac:spMk id="57" creationId="{605096CF-4440-4CF6-AE1F-05D04FAFB106}"/>
          </ac:spMkLst>
        </pc:spChg>
        <pc:grpChg chg="add del mod">
          <ac:chgData name="Yusri Al-Sanaani" userId="17efabd0-9738-43ca-b54e-b33b08e2a3d4" providerId="ADAL" clId="{9EBD4E42-45BC-4B50-9762-2E7357575B8A}" dt="2022-01-26T00:58:18.489" v="1788"/>
          <ac:grpSpMkLst>
            <pc:docMk/>
            <pc:sldMk cId="4022780462" sldId="362"/>
            <ac:grpSpMk id="9" creationId="{CE86E867-51B8-46F2-BC56-C14502B9C017}"/>
          </ac:grpSpMkLst>
        </pc:grpChg>
        <pc:grpChg chg="add del mod">
          <ac:chgData name="Yusri Al-Sanaani" userId="17efabd0-9738-43ca-b54e-b33b08e2a3d4" providerId="ADAL" clId="{9EBD4E42-45BC-4B50-9762-2E7357575B8A}" dt="2022-01-26T00:58:18.489" v="1788"/>
          <ac:grpSpMkLst>
            <pc:docMk/>
            <pc:sldMk cId="4022780462" sldId="362"/>
            <ac:grpSpMk id="18" creationId="{F92B09A7-3D8B-4116-88DD-49D7BCAAD522}"/>
          </ac:grpSpMkLst>
        </pc:grpChg>
        <pc:grpChg chg="add del mod">
          <ac:chgData name="Yusri Al-Sanaani" userId="17efabd0-9738-43ca-b54e-b33b08e2a3d4" providerId="ADAL" clId="{9EBD4E42-45BC-4B50-9762-2E7357575B8A}" dt="2022-01-26T00:58:18.489" v="1788"/>
          <ac:grpSpMkLst>
            <pc:docMk/>
            <pc:sldMk cId="4022780462" sldId="362"/>
            <ac:grpSpMk id="24" creationId="{7B1A1873-27A5-4073-833E-9FDF7DAA7B93}"/>
          </ac:grpSpMkLst>
        </pc:grpChg>
        <pc:grpChg chg="add mod">
          <ac:chgData name="Yusri Al-Sanaani" userId="17efabd0-9738-43ca-b54e-b33b08e2a3d4" providerId="ADAL" clId="{9EBD4E42-45BC-4B50-9762-2E7357575B8A}" dt="2022-01-26T00:58:21.338" v="1790" actId="1076"/>
          <ac:grpSpMkLst>
            <pc:docMk/>
            <pc:sldMk cId="4022780462" sldId="362"/>
            <ac:grpSpMk id="36" creationId="{C82BF29E-9C1F-489F-B028-332C8FC9423C}"/>
          </ac:grpSpMkLst>
        </pc:grpChg>
        <pc:grpChg chg="add mod">
          <ac:chgData name="Yusri Al-Sanaani" userId="17efabd0-9738-43ca-b54e-b33b08e2a3d4" providerId="ADAL" clId="{9EBD4E42-45BC-4B50-9762-2E7357575B8A}" dt="2022-01-26T00:58:21.338" v="1790" actId="1076"/>
          <ac:grpSpMkLst>
            <pc:docMk/>
            <pc:sldMk cId="4022780462" sldId="362"/>
            <ac:grpSpMk id="45" creationId="{65866A08-B11E-44C9-8C34-E6A5B2301AFE}"/>
          </ac:grpSpMkLst>
        </pc:grpChg>
        <pc:grpChg chg="add mod">
          <ac:chgData name="Yusri Al-Sanaani" userId="17efabd0-9738-43ca-b54e-b33b08e2a3d4" providerId="ADAL" clId="{9EBD4E42-45BC-4B50-9762-2E7357575B8A}" dt="2022-01-26T00:58:21.338" v="1790" actId="1076"/>
          <ac:grpSpMkLst>
            <pc:docMk/>
            <pc:sldMk cId="4022780462" sldId="362"/>
            <ac:grpSpMk id="51" creationId="{E6C2F23F-9ACB-458F-8558-77105BFB409B}"/>
          </ac:grpSpMkLst>
        </pc:grpChg>
        <pc:graphicFrameChg chg="add del mod">
          <ac:chgData name="Yusri Al-Sanaani" userId="17efabd0-9738-43ca-b54e-b33b08e2a3d4" providerId="ADAL" clId="{9EBD4E42-45BC-4B50-9762-2E7357575B8A}" dt="2022-01-26T00:58:18.489" v="1788"/>
          <ac:graphicFrameMkLst>
            <pc:docMk/>
            <pc:sldMk cId="4022780462" sldId="362"/>
            <ac:graphicFrameMk id="31" creationId="{5986A480-7D55-43FF-8D1A-672489AD7A0C}"/>
          </ac:graphicFrameMkLst>
        </pc:graphicFrameChg>
        <pc:graphicFrameChg chg="add mod">
          <ac:chgData name="Yusri Al-Sanaani" userId="17efabd0-9738-43ca-b54e-b33b08e2a3d4" providerId="ADAL" clId="{9EBD4E42-45BC-4B50-9762-2E7357575B8A}" dt="2022-01-26T00:58:21.338" v="1790" actId="1076"/>
          <ac:graphicFrameMkLst>
            <pc:docMk/>
            <pc:sldMk cId="4022780462" sldId="362"/>
            <ac:graphicFrameMk id="58" creationId="{5B6F4D08-27B6-47FF-B651-0CF26525DD77}"/>
          </ac:graphicFrameMkLst>
        </pc:graphicFrameChg>
        <pc:cxnChg chg="add del mod">
          <ac:chgData name="Yusri Al-Sanaani" userId="17efabd0-9738-43ca-b54e-b33b08e2a3d4" providerId="ADAL" clId="{9EBD4E42-45BC-4B50-9762-2E7357575B8A}" dt="2022-01-26T00:58:18.489" v="1788"/>
          <ac:cxnSpMkLst>
            <pc:docMk/>
            <pc:sldMk cId="4022780462" sldId="362"/>
            <ac:cxnSpMk id="8" creationId="{54A6D023-AE52-4A60-9B45-2D0DCD93FC79}"/>
          </ac:cxnSpMkLst>
        </pc:cxnChg>
        <pc:cxnChg chg="mod">
          <ac:chgData name="Yusri Al-Sanaani" userId="17efabd0-9738-43ca-b54e-b33b08e2a3d4" providerId="ADAL" clId="{9EBD4E42-45BC-4B50-9762-2E7357575B8A}" dt="2022-01-26T00:58:14.265" v="1787"/>
          <ac:cxnSpMkLst>
            <pc:docMk/>
            <pc:sldMk cId="4022780462" sldId="362"/>
            <ac:cxnSpMk id="13" creationId="{A4E7AE60-C98E-42B0-AC50-F37847843445}"/>
          </ac:cxnSpMkLst>
        </pc:cxnChg>
        <pc:cxnChg chg="mod">
          <ac:chgData name="Yusri Al-Sanaani" userId="17efabd0-9738-43ca-b54e-b33b08e2a3d4" providerId="ADAL" clId="{9EBD4E42-45BC-4B50-9762-2E7357575B8A}" dt="2022-01-26T00:58:14.265" v="1787"/>
          <ac:cxnSpMkLst>
            <pc:docMk/>
            <pc:sldMk cId="4022780462" sldId="362"/>
            <ac:cxnSpMk id="14" creationId="{13971F53-F0F1-4E00-9DC6-7379672DB762}"/>
          </ac:cxnSpMkLst>
        </pc:cxnChg>
        <pc:cxnChg chg="add del mod">
          <ac:chgData name="Yusri Al-Sanaani" userId="17efabd0-9738-43ca-b54e-b33b08e2a3d4" providerId="ADAL" clId="{9EBD4E42-45BC-4B50-9762-2E7357575B8A}" dt="2022-01-26T00:58:18.489" v="1788"/>
          <ac:cxnSpMkLst>
            <pc:docMk/>
            <pc:sldMk cId="4022780462" sldId="362"/>
            <ac:cxnSpMk id="15" creationId="{E2BAC4A6-FD7B-46FA-9D42-980BD8A85095}"/>
          </ac:cxnSpMkLst>
        </pc:cxnChg>
        <pc:cxnChg chg="add del mod">
          <ac:chgData name="Yusri Al-Sanaani" userId="17efabd0-9738-43ca-b54e-b33b08e2a3d4" providerId="ADAL" clId="{9EBD4E42-45BC-4B50-9762-2E7357575B8A}" dt="2022-01-26T00:58:18.489" v="1788"/>
          <ac:cxnSpMkLst>
            <pc:docMk/>
            <pc:sldMk cId="4022780462" sldId="362"/>
            <ac:cxnSpMk id="16" creationId="{90478E0B-00EC-403D-9A51-FDAC52A9EB06}"/>
          </ac:cxnSpMkLst>
        </pc:cxnChg>
        <pc:cxnChg chg="add del mod">
          <ac:chgData name="Yusri Al-Sanaani" userId="17efabd0-9738-43ca-b54e-b33b08e2a3d4" providerId="ADAL" clId="{9EBD4E42-45BC-4B50-9762-2E7357575B8A}" dt="2022-01-26T00:58:18.489" v="1788"/>
          <ac:cxnSpMkLst>
            <pc:docMk/>
            <pc:sldMk cId="4022780462" sldId="362"/>
            <ac:cxnSpMk id="17" creationId="{96557F48-F784-42EC-89F1-3F0BC84FA2B6}"/>
          </ac:cxnSpMkLst>
        </pc:cxnChg>
        <pc:cxnChg chg="mod">
          <ac:chgData name="Yusri Al-Sanaani" userId="17efabd0-9738-43ca-b54e-b33b08e2a3d4" providerId="ADAL" clId="{9EBD4E42-45BC-4B50-9762-2E7357575B8A}" dt="2022-01-26T00:58:14.265" v="1787"/>
          <ac:cxnSpMkLst>
            <pc:docMk/>
            <pc:sldMk cId="4022780462" sldId="362"/>
            <ac:cxnSpMk id="22" creationId="{8D842ADE-9481-4E7A-8B72-080F0FE8BF35}"/>
          </ac:cxnSpMkLst>
        </pc:cxnChg>
        <pc:cxnChg chg="mod">
          <ac:chgData name="Yusri Al-Sanaani" userId="17efabd0-9738-43ca-b54e-b33b08e2a3d4" providerId="ADAL" clId="{9EBD4E42-45BC-4B50-9762-2E7357575B8A}" dt="2022-01-26T00:58:14.265" v="1787"/>
          <ac:cxnSpMkLst>
            <pc:docMk/>
            <pc:sldMk cId="4022780462" sldId="362"/>
            <ac:cxnSpMk id="23" creationId="{A2811AD7-9753-4930-A44B-2E80E708A453}"/>
          </ac:cxnSpMkLst>
        </pc:cxnChg>
        <pc:cxnChg chg="mod">
          <ac:chgData name="Yusri Al-Sanaani" userId="17efabd0-9738-43ca-b54e-b33b08e2a3d4" providerId="ADAL" clId="{9EBD4E42-45BC-4B50-9762-2E7357575B8A}" dt="2022-01-26T00:58:14.265" v="1787"/>
          <ac:cxnSpMkLst>
            <pc:docMk/>
            <pc:sldMk cId="4022780462" sldId="362"/>
            <ac:cxnSpMk id="27" creationId="{D4E48E9C-5FD5-4D66-98F6-E904E221270F}"/>
          </ac:cxnSpMkLst>
        </pc:cxnChg>
        <pc:cxnChg chg="add del mod">
          <ac:chgData name="Yusri Al-Sanaani" userId="17efabd0-9738-43ca-b54e-b33b08e2a3d4" providerId="ADAL" clId="{9EBD4E42-45BC-4B50-9762-2E7357575B8A}" dt="2022-01-26T00:58:18.489" v="1788"/>
          <ac:cxnSpMkLst>
            <pc:docMk/>
            <pc:sldMk cId="4022780462" sldId="362"/>
            <ac:cxnSpMk id="28" creationId="{E51169F4-8A91-4C83-B3B0-4E105312D7D3}"/>
          </ac:cxnSpMkLst>
        </pc:cxnChg>
        <pc:cxnChg chg="add del mod">
          <ac:chgData name="Yusri Al-Sanaani" userId="17efabd0-9738-43ca-b54e-b33b08e2a3d4" providerId="ADAL" clId="{9EBD4E42-45BC-4B50-9762-2E7357575B8A}" dt="2022-01-26T00:58:18.489" v="1788"/>
          <ac:cxnSpMkLst>
            <pc:docMk/>
            <pc:sldMk cId="4022780462" sldId="362"/>
            <ac:cxnSpMk id="29" creationId="{15161289-ACB3-45D5-A56B-CF42FFC0C342}"/>
          </ac:cxnSpMkLst>
        </pc:cxnChg>
        <pc:cxnChg chg="add mod">
          <ac:chgData name="Yusri Al-Sanaani" userId="17efabd0-9738-43ca-b54e-b33b08e2a3d4" providerId="ADAL" clId="{9EBD4E42-45BC-4B50-9762-2E7357575B8A}" dt="2022-01-26T00:58:21.338" v="1790" actId="1076"/>
          <ac:cxnSpMkLst>
            <pc:docMk/>
            <pc:sldMk cId="4022780462" sldId="362"/>
            <ac:cxnSpMk id="35" creationId="{E24D2E39-7FC0-4A3E-B925-44E4A3462E71}"/>
          </ac:cxnSpMkLst>
        </pc:cxnChg>
        <pc:cxnChg chg="mod">
          <ac:chgData name="Yusri Al-Sanaani" userId="17efabd0-9738-43ca-b54e-b33b08e2a3d4" providerId="ADAL" clId="{9EBD4E42-45BC-4B50-9762-2E7357575B8A}" dt="2022-01-26T00:58:19.547" v="1789"/>
          <ac:cxnSpMkLst>
            <pc:docMk/>
            <pc:sldMk cId="4022780462" sldId="362"/>
            <ac:cxnSpMk id="40" creationId="{15B5140E-CC82-48A9-A918-12D2CB249A0E}"/>
          </ac:cxnSpMkLst>
        </pc:cxnChg>
        <pc:cxnChg chg="mod">
          <ac:chgData name="Yusri Al-Sanaani" userId="17efabd0-9738-43ca-b54e-b33b08e2a3d4" providerId="ADAL" clId="{9EBD4E42-45BC-4B50-9762-2E7357575B8A}" dt="2022-01-26T00:58:19.547" v="1789"/>
          <ac:cxnSpMkLst>
            <pc:docMk/>
            <pc:sldMk cId="4022780462" sldId="362"/>
            <ac:cxnSpMk id="41" creationId="{9C4A70CA-2935-41C9-99E3-ABD75BA19B3C}"/>
          </ac:cxnSpMkLst>
        </pc:cxnChg>
        <pc:cxnChg chg="add mod">
          <ac:chgData name="Yusri Al-Sanaani" userId="17efabd0-9738-43ca-b54e-b33b08e2a3d4" providerId="ADAL" clId="{9EBD4E42-45BC-4B50-9762-2E7357575B8A}" dt="2022-01-26T00:58:21.338" v="1790" actId="1076"/>
          <ac:cxnSpMkLst>
            <pc:docMk/>
            <pc:sldMk cId="4022780462" sldId="362"/>
            <ac:cxnSpMk id="42" creationId="{60820042-ADD8-4672-AF5C-EBA67869AF66}"/>
          </ac:cxnSpMkLst>
        </pc:cxnChg>
        <pc:cxnChg chg="add mod">
          <ac:chgData name="Yusri Al-Sanaani" userId="17efabd0-9738-43ca-b54e-b33b08e2a3d4" providerId="ADAL" clId="{9EBD4E42-45BC-4B50-9762-2E7357575B8A}" dt="2022-01-26T00:58:21.338" v="1790" actId="1076"/>
          <ac:cxnSpMkLst>
            <pc:docMk/>
            <pc:sldMk cId="4022780462" sldId="362"/>
            <ac:cxnSpMk id="43" creationId="{BE55C971-6D76-4360-830E-692D8710FE54}"/>
          </ac:cxnSpMkLst>
        </pc:cxnChg>
        <pc:cxnChg chg="add mod">
          <ac:chgData name="Yusri Al-Sanaani" userId="17efabd0-9738-43ca-b54e-b33b08e2a3d4" providerId="ADAL" clId="{9EBD4E42-45BC-4B50-9762-2E7357575B8A}" dt="2022-01-26T00:58:21.338" v="1790" actId="1076"/>
          <ac:cxnSpMkLst>
            <pc:docMk/>
            <pc:sldMk cId="4022780462" sldId="362"/>
            <ac:cxnSpMk id="44" creationId="{CEE0C4C0-9BD0-4410-9DBB-644C368399FC}"/>
          </ac:cxnSpMkLst>
        </pc:cxnChg>
        <pc:cxnChg chg="mod">
          <ac:chgData name="Yusri Al-Sanaani" userId="17efabd0-9738-43ca-b54e-b33b08e2a3d4" providerId="ADAL" clId="{9EBD4E42-45BC-4B50-9762-2E7357575B8A}" dt="2022-01-26T00:58:19.547" v="1789"/>
          <ac:cxnSpMkLst>
            <pc:docMk/>
            <pc:sldMk cId="4022780462" sldId="362"/>
            <ac:cxnSpMk id="49" creationId="{7B1E5523-C92A-4DB6-AC40-48B7B2F79FA3}"/>
          </ac:cxnSpMkLst>
        </pc:cxnChg>
        <pc:cxnChg chg="mod">
          <ac:chgData name="Yusri Al-Sanaani" userId="17efabd0-9738-43ca-b54e-b33b08e2a3d4" providerId="ADAL" clId="{9EBD4E42-45BC-4B50-9762-2E7357575B8A}" dt="2022-01-26T00:58:19.547" v="1789"/>
          <ac:cxnSpMkLst>
            <pc:docMk/>
            <pc:sldMk cId="4022780462" sldId="362"/>
            <ac:cxnSpMk id="50" creationId="{4E5115D6-1DF9-4C4B-8EA4-BA902D17A120}"/>
          </ac:cxnSpMkLst>
        </pc:cxnChg>
        <pc:cxnChg chg="mod">
          <ac:chgData name="Yusri Al-Sanaani" userId="17efabd0-9738-43ca-b54e-b33b08e2a3d4" providerId="ADAL" clId="{9EBD4E42-45BC-4B50-9762-2E7357575B8A}" dt="2022-01-26T00:58:19.547" v="1789"/>
          <ac:cxnSpMkLst>
            <pc:docMk/>
            <pc:sldMk cId="4022780462" sldId="362"/>
            <ac:cxnSpMk id="54" creationId="{F17A41EE-0BA8-49D1-B24D-D2B1D891DF4C}"/>
          </ac:cxnSpMkLst>
        </pc:cxnChg>
        <pc:cxnChg chg="add mod">
          <ac:chgData name="Yusri Al-Sanaani" userId="17efabd0-9738-43ca-b54e-b33b08e2a3d4" providerId="ADAL" clId="{9EBD4E42-45BC-4B50-9762-2E7357575B8A}" dt="2022-01-26T00:58:21.338" v="1790" actId="1076"/>
          <ac:cxnSpMkLst>
            <pc:docMk/>
            <pc:sldMk cId="4022780462" sldId="362"/>
            <ac:cxnSpMk id="55" creationId="{F78E2D82-597C-4EEE-ABFE-E0FA6C56072D}"/>
          </ac:cxnSpMkLst>
        </pc:cxnChg>
        <pc:cxnChg chg="add mod">
          <ac:chgData name="Yusri Al-Sanaani" userId="17efabd0-9738-43ca-b54e-b33b08e2a3d4" providerId="ADAL" clId="{9EBD4E42-45BC-4B50-9762-2E7357575B8A}" dt="2022-01-26T00:58:21.338" v="1790" actId="1076"/>
          <ac:cxnSpMkLst>
            <pc:docMk/>
            <pc:sldMk cId="4022780462" sldId="362"/>
            <ac:cxnSpMk id="56" creationId="{4ADCA8E0-5AA2-4A86-9232-90C315D4ABC4}"/>
          </ac:cxnSpMkLst>
        </pc:cxnChg>
      </pc:sldChg>
      <pc:sldChg chg="addSp delSp modSp new del mod ord">
        <pc:chgData name="Yusri Al-Sanaani" userId="17efabd0-9738-43ca-b54e-b33b08e2a3d4" providerId="ADAL" clId="{9EBD4E42-45BC-4B50-9762-2E7357575B8A}" dt="2022-01-27T19:21:17.403" v="11081" actId="47"/>
        <pc:sldMkLst>
          <pc:docMk/>
          <pc:sldMk cId="2395155875" sldId="363"/>
        </pc:sldMkLst>
        <pc:spChg chg="del">
          <ac:chgData name="Yusri Al-Sanaani" userId="17efabd0-9738-43ca-b54e-b33b08e2a3d4" providerId="ADAL" clId="{9EBD4E42-45BC-4B50-9762-2E7357575B8A}" dt="2022-01-26T00:59:18.881" v="1792" actId="478"/>
          <ac:spMkLst>
            <pc:docMk/>
            <pc:sldMk cId="2395155875" sldId="363"/>
            <ac:spMk id="3" creationId="{83155971-1E97-4108-803F-85BA3B958B82}"/>
          </ac:spMkLst>
        </pc:spChg>
        <pc:spChg chg="mod">
          <ac:chgData name="Yusri Al-Sanaani" userId="17efabd0-9738-43ca-b54e-b33b08e2a3d4" providerId="ADAL" clId="{9EBD4E42-45BC-4B50-9762-2E7357575B8A}" dt="2022-01-26T00:59:20.005" v="1793"/>
          <ac:spMkLst>
            <pc:docMk/>
            <pc:sldMk cId="2395155875" sldId="363"/>
            <ac:spMk id="7" creationId="{C72125EB-3421-4091-A462-C0350059FB81}"/>
          </ac:spMkLst>
        </pc:spChg>
        <pc:spChg chg="mod">
          <ac:chgData name="Yusri Al-Sanaani" userId="17efabd0-9738-43ca-b54e-b33b08e2a3d4" providerId="ADAL" clId="{9EBD4E42-45BC-4B50-9762-2E7357575B8A}" dt="2022-01-26T00:59:20.005" v="1793"/>
          <ac:spMkLst>
            <pc:docMk/>
            <pc:sldMk cId="2395155875" sldId="363"/>
            <ac:spMk id="8" creationId="{8DF18C05-1AA1-4328-9676-0F451F783A74}"/>
          </ac:spMkLst>
        </pc:spChg>
        <pc:spChg chg="mod">
          <ac:chgData name="Yusri Al-Sanaani" userId="17efabd0-9738-43ca-b54e-b33b08e2a3d4" providerId="ADAL" clId="{9EBD4E42-45BC-4B50-9762-2E7357575B8A}" dt="2022-01-26T00:59:20.005" v="1793"/>
          <ac:spMkLst>
            <pc:docMk/>
            <pc:sldMk cId="2395155875" sldId="363"/>
            <ac:spMk id="9" creationId="{44A2E1A2-0C2F-438A-8D76-79C4CD8B410A}"/>
          </ac:spMkLst>
        </pc:spChg>
        <pc:spChg chg="mod">
          <ac:chgData name="Yusri Al-Sanaani" userId="17efabd0-9738-43ca-b54e-b33b08e2a3d4" providerId="ADAL" clId="{9EBD4E42-45BC-4B50-9762-2E7357575B8A}" dt="2022-01-26T00:59:20.005" v="1793"/>
          <ac:spMkLst>
            <pc:docMk/>
            <pc:sldMk cId="2395155875" sldId="363"/>
            <ac:spMk id="10" creationId="{EB7A3056-B992-4D7A-A0C0-AF5A0B894500}"/>
          </ac:spMkLst>
        </pc:spChg>
        <pc:spChg chg="mod">
          <ac:chgData name="Yusri Al-Sanaani" userId="17efabd0-9738-43ca-b54e-b33b08e2a3d4" providerId="ADAL" clId="{9EBD4E42-45BC-4B50-9762-2E7357575B8A}" dt="2022-01-26T00:59:20.005" v="1793"/>
          <ac:spMkLst>
            <pc:docMk/>
            <pc:sldMk cId="2395155875" sldId="363"/>
            <ac:spMk id="11" creationId="{7F6EDF37-B55E-4967-B03F-E5856030A520}"/>
          </ac:spMkLst>
        </pc:spChg>
        <pc:spChg chg="mod">
          <ac:chgData name="Yusri Al-Sanaani" userId="17efabd0-9738-43ca-b54e-b33b08e2a3d4" providerId="ADAL" clId="{9EBD4E42-45BC-4B50-9762-2E7357575B8A}" dt="2022-01-26T00:59:20.005" v="1793"/>
          <ac:spMkLst>
            <pc:docMk/>
            <pc:sldMk cId="2395155875" sldId="363"/>
            <ac:spMk id="12" creationId="{D79F5CC9-DBAC-4D13-B59A-8BAEA2379E3B}"/>
          </ac:spMkLst>
        </pc:spChg>
        <pc:spChg chg="mod">
          <ac:chgData name="Yusri Al-Sanaani" userId="17efabd0-9738-43ca-b54e-b33b08e2a3d4" providerId="ADAL" clId="{9EBD4E42-45BC-4B50-9762-2E7357575B8A}" dt="2022-01-26T00:59:20.005" v="1793"/>
          <ac:spMkLst>
            <pc:docMk/>
            <pc:sldMk cId="2395155875" sldId="363"/>
            <ac:spMk id="16" creationId="{11BCCCBC-D3B0-4E3E-AA48-7D1499D4E907}"/>
          </ac:spMkLst>
        </pc:spChg>
        <pc:spChg chg="mod">
          <ac:chgData name="Yusri Al-Sanaani" userId="17efabd0-9738-43ca-b54e-b33b08e2a3d4" providerId="ADAL" clId="{9EBD4E42-45BC-4B50-9762-2E7357575B8A}" dt="2022-01-26T00:59:20.005" v="1793"/>
          <ac:spMkLst>
            <pc:docMk/>
            <pc:sldMk cId="2395155875" sldId="363"/>
            <ac:spMk id="19" creationId="{0CBC7766-0E1D-4898-95FB-C41DD2F03C54}"/>
          </ac:spMkLst>
        </pc:spChg>
        <pc:spChg chg="mod">
          <ac:chgData name="Yusri Al-Sanaani" userId="17efabd0-9738-43ca-b54e-b33b08e2a3d4" providerId="ADAL" clId="{9EBD4E42-45BC-4B50-9762-2E7357575B8A}" dt="2022-01-26T00:59:20.005" v="1793"/>
          <ac:spMkLst>
            <pc:docMk/>
            <pc:sldMk cId="2395155875" sldId="363"/>
            <ac:spMk id="20" creationId="{3F9FFD70-04F8-48F3-92FC-CF2E9CB72E1D}"/>
          </ac:spMkLst>
        </pc:spChg>
        <pc:spChg chg="mod">
          <ac:chgData name="Yusri Al-Sanaani" userId="17efabd0-9738-43ca-b54e-b33b08e2a3d4" providerId="ADAL" clId="{9EBD4E42-45BC-4B50-9762-2E7357575B8A}" dt="2022-01-26T00:59:20.005" v="1793"/>
          <ac:spMkLst>
            <pc:docMk/>
            <pc:sldMk cId="2395155875" sldId="363"/>
            <ac:spMk id="23" creationId="{0F54AAC8-FD9E-4159-B065-7089551DFB9C}"/>
          </ac:spMkLst>
        </pc:spChg>
        <pc:spChg chg="mod">
          <ac:chgData name="Yusri Al-Sanaani" userId="17efabd0-9738-43ca-b54e-b33b08e2a3d4" providerId="ADAL" clId="{9EBD4E42-45BC-4B50-9762-2E7357575B8A}" dt="2022-01-26T00:59:20.005" v="1793"/>
          <ac:spMkLst>
            <pc:docMk/>
            <pc:sldMk cId="2395155875" sldId="363"/>
            <ac:spMk id="24" creationId="{6A4947E6-42B9-4645-BD55-3088C12AB135}"/>
          </ac:spMkLst>
        </pc:spChg>
        <pc:spChg chg="mod">
          <ac:chgData name="Yusri Al-Sanaani" userId="17efabd0-9738-43ca-b54e-b33b08e2a3d4" providerId="ADAL" clId="{9EBD4E42-45BC-4B50-9762-2E7357575B8A}" dt="2022-01-26T00:59:20.005" v="1793"/>
          <ac:spMkLst>
            <pc:docMk/>
            <pc:sldMk cId="2395155875" sldId="363"/>
            <ac:spMk id="26" creationId="{E1EBFDBA-1C7F-47E7-9807-4975F9E71C0E}"/>
          </ac:spMkLst>
        </pc:spChg>
        <pc:spChg chg="mod">
          <ac:chgData name="Yusri Al-Sanaani" userId="17efabd0-9738-43ca-b54e-b33b08e2a3d4" providerId="ADAL" clId="{9EBD4E42-45BC-4B50-9762-2E7357575B8A}" dt="2022-01-26T00:59:20.005" v="1793"/>
          <ac:spMkLst>
            <pc:docMk/>
            <pc:sldMk cId="2395155875" sldId="363"/>
            <ac:spMk id="28" creationId="{0DF686F5-B23D-4D27-A6E1-319E6F236DA5}"/>
          </ac:spMkLst>
        </pc:spChg>
        <pc:spChg chg="mod">
          <ac:chgData name="Yusri Al-Sanaani" userId="17efabd0-9738-43ca-b54e-b33b08e2a3d4" providerId="ADAL" clId="{9EBD4E42-45BC-4B50-9762-2E7357575B8A}" dt="2022-01-26T00:59:20.005" v="1793"/>
          <ac:spMkLst>
            <pc:docMk/>
            <pc:sldMk cId="2395155875" sldId="363"/>
            <ac:spMk id="29" creationId="{ABD81338-DE46-4CDC-BFC3-C628D69D89B8}"/>
          </ac:spMkLst>
        </pc:spChg>
        <pc:grpChg chg="add mod">
          <ac:chgData name="Yusri Al-Sanaani" userId="17efabd0-9738-43ca-b54e-b33b08e2a3d4" providerId="ADAL" clId="{9EBD4E42-45BC-4B50-9762-2E7357575B8A}" dt="2022-01-26T00:59:20.005" v="1793"/>
          <ac:grpSpMkLst>
            <pc:docMk/>
            <pc:sldMk cId="2395155875" sldId="363"/>
            <ac:grpSpMk id="5" creationId="{B79DD6E9-47EB-4EC0-9FBC-DA6DA74A5703}"/>
          </ac:grpSpMkLst>
        </pc:grpChg>
        <pc:grpChg chg="mod">
          <ac:chgData name="Yusri Al-Sanaani" userId="17efabd0-9738-43ca-b54e-b33b08e2a3d4" providerId="ADAL" clId="{9EBD4E42-45BC-4B50-9762-2E7357575B8A}" dt="2022-01-26T00:59:20.005" v="1793"/>
          <ac:grpSpMkLst>
            <pc:docMk/>
            <pc:sldMk cId="2395155875" sldId="363"/>
            <ac:grpSpMk id="6" creationId="{63A705F6-4165-448F-82A0-5CD088D25CF5}"/>
          </ac:grpSpMkLst>
        </pc:grpChg>
        <pc:cxnChg chg="mod">
          <ac:chgData name="Yusri Al-Sanaani" userId="17efabd0-9738-43ca-b54e-b33b08e2a3d4" providerId="ADAL" clId="{9EBD4E42-45BC-4B50-9762-2E7357575B8A}" dt="2022-01-26T00:59:20.005" v="1793"/>
          <ac:cxnSpMkLst>
            <pc:docMk/>
            <pc:sldMk cId="2395155875" sldId="363"/>
            <ac:cxnSpMk id="13" creationId="{E870B5DC-E069-4DB0-B90D-EBE3154CD2DC}"/>
          </ac:cxnSpMkLst>
        </pc:cxnChg>
        <pc:cxnChg chg="mod">
          <ac:chgData name="Yusri Al-Sanaani" userId="17efabd0-9738-43ca-b54e-b33b08e2a3d4" providerId="ADAL" clId="{9EBD4E42-45BC-4B50-9762-2E7357575B8A}" dt="2022-01-26T00:59:20.005" v="1793"/>
          <ac:cxnSpMkLst>
            <pc:docMk/>
            <pc:sldMk cId="2395155875" sldId="363"/>
            <ac:cxnSpMk id="14" creationId="{2EFA431A-84EA-4ACF-8383-3B6B28FF20A2}"/>
          </ac:cxnSpMkLst>
        </pc:cxnChg>
        <pc:cxnChg chg="mod">
          <ac:chgData name="Yusri Al-Sanaani" userId="17efabd0-9738-43ca-b54e-b33b08e2a3d4" providerId="ADAL" clId="{9EBD4E42-45BC-4B50-9762-2E7357575B8A}" dt="2022-01-26T00:59:20.005" v="1793"/>
          <ac:cxnSpMkLst>
            <pc:docMk/>
            <pc:sldMk cId="2395155875" sldId="363"/>
            <ac:cxnSpMk id="15" creationId="{F8CC5EEE-D08F-4271-82BE-DC6A4706EDCC}"/>
          </ac:cxnSpMkLst>
        </pc:cxnChg>
        <pc:cxnChg chg="mod">
          <ac:chgData name="Yusri Al-Sanaani" userId="17efabd0-9738-43ca-b54e-b33b08e2a3d4" providerId="ADAL" clId="{9EBD4E42-45BC-4B50-9762-2E7357575B8A}" dt="2022-01-26T00:59:20.005" v="1793"/>
          <ac:cxnSpMkLst>
            <pc:docMk/>
            <pc:sldMk cId="2395155875" sldId="363"/>
            <ac:cxnSpMk id="17" creationId="{FED6D61E-716A-4DE3-ACE6-D662FF5EAFDB}"/>
          </ac:cxnSpMkLst>
        </pc:cxnChg>
        <pc:cxnChg chg="mod">
          <ac:chgData name="Yusri Al-Sanaani" userId="17efabd0-9738-43ca-b54e-b33b08e2a3d4" providerId="ADAL" clId="{9EBD4E42-45BC-4B50-9762-2E7357575B8A}" dt="2022-01-26T00:59:20.005" v="1793"/>
          <ac:cxnSpMkLst>
            <pc:docMk/>
            <pc:sldMk cId="2395155875" sldId="363"/>
            <ac:cxnSpMk id="18" creationId="{915885C6-DB47-48C8-BFAA-299E61438F45}"/>
          </ac:cxnSpMkLst>
        </pc:cxnChg>
        <pc:cxnChg chg="mod">
          <ac:chgData name="Yusri Al-Sanaani" userId="17efabd0-9738-43ca-b54e-b33b08e2a3d4" providerId="ADAL" clId="{9EBD4E42-45BC-4B50-9762-2E7357575B8A}" dt="2022-01-26T00:59:20.005" v="1793"/>
          <ac:cxnSpMkLst>
            <pc:docMk/>
            <pc:sldMk cId="2395155875" sldId="363"/>
            <ac:cxnSpMk id="21" creationId="{4CC1339F-C545-4C14-9FB4-0F422F166FD0}"/>
          </ac:cxnSpMkLst>
        </pc:cxnChg>
        <pc:cxnChg chg="mod">
          <ac:chgData name="Yusri Al-Sanaani" userId="17efabd0-9738-43ca-b54e-b33b08e2a3d4" providerId="ADAL" clId="{9EBD4E42-45BC-4B50-9762-2E7357575B8A}" dt="2022-01-26T00:59:20.005" v="1793"/>
          <ac:cxnSpMkLst>
            <pc:docMk/>
            <pc:sldMk cId="2395155875" sldId="363"/>
            <ac:cxnSpMk id="22" creationId="{25B80026-5B21-45CD-BCA5-17C40A38CD57}"/>
          </ac:cxnSpMkLst>
        </pc:cxnChg>
        <pc:cxnChg chg="mod">
          <ac:chgData name="Yusri Al-Sanaani" userId="17efabd0-9738-43ca-b54e-b33b08e2a3d4" providerId="ADAL" clId="{9EBD4E42-45BC-4B50-9762-2E7357575B8A}" dt="2022-01-26T00:59:20.005" v="1793"/>
          <ac:cxnSpMkLst>
            <pc:docMk/>
            <pc:sldMk cId="2395155875" sldId="363"/>
            <ac:cxnSpMk id="25" creationId="{268CC93B-CF36-4A43-AA82-867FA901DEF8}"/>
          </ac:cxnSpMkLst>
        </pc:cxnChg>
        <pc:cxnChg chg="mod">
          <ac:chgData name="Yusri Al-Sanaani" userId="17efabd0-9738-43ca-b54e-b33b08e2a3d4" providerId="ADAL" clId="{9EBD4E42-45BC-4B50-9762-2E7357575B8A}" dt="2022-01-26T00:59:20.005" v="1793"/>
          <ac:cxnSpMkLst>
            <pc:docMk/>
            <pc:sldMk cId="2395155875" sldId="363"/>
            <ac:cxnSpMk id="27" creationId="{CFB153E7-3090-4A14-938E-A74E547BB633}"/>
          </ac:cxnSpMkLst>
        </pc:cxnChg>
        <pc:cxnChg chg="mod">
          <ac:chgData name="Yusri Al-Sanaani" userId="17efabd0-9738-43ca-b54e-b33b08e2a3d4" providerId="ADAL" clId="{9EBD4E42-45BC-4B50-9762-2E7357575B8A}" dt="2022-01-26T00:59:20.005" v="1793"/>
          <ac:cxnSpMkLst>
            <pc:docMk/>
            <pc:sldMk cId="2395155875" sldId="363"/>
            <ac:cxnSpMk id="30" creationId="{68FB526D-1C55-46A8-BD79-CA4262020E28}"/>
          </ac:cxnSpMkLst>
        </pc:cxnChg>
        <pc:cxnChg chg="mod">
          <ac:chgData name="Yusri Al-Sanaani" userId="17efabd0-9738-43ca-b54e-b33b08e2a3d4" providerId="ADAL" clId="{9EBD4E42-45BC-4B50-9762-2E7357575B8A}" dt="2022-01-26T00:59:20.005" v="1793"/>
          <ac:cxnSpMkLst>
            <pc:docMk/>
            <pc:sldMk cId="2395155875" sldId="363"/>
            <ac:cxnSpMk id="31" creationId="{D5299FF6-1D63-4E49-AFF8-7D52D28D3989}"/>
          </ac:cxnSpMkLst>
        </pc:cxnChg>
        <pc:cxnChg chg="mod">
          <ac:chgData name="Yusri Al-Sanaani" userId="17efabd0-9738-43ca-b54e-b33b08e2a3d4" providerId="ADAL" clId="{9EBD4E42-45BC-4B50-9762-2E7357575B8A}" dt="2022-01-26T00:59:20.005" v="1793"/>
          <ac:cxnSpMkLst>
            <pc:docMk/>
            <pc:sldMk cId="2395155875" sldId="363"/>
            <ac:cxnSpMk id="32" creationId="{5431838A-E26A-46F6-B389-E5E6B5A77036}"/>
          </ac:cxnSpMkLst>
        </pc:cxnChg>
      </pc:sldChg>
      <pc:sldChg chg="addSp delSp modSp add del mod ord">
        <pc:chgData name="Yusri Al-Sanaani" userId="17efabd0-9738-43ca-b54e-b33b08e2a3d4" providerId="ADAL" clId="{9EBD4E42-45BC-4B50-9762-2E7357575B8A}" dt="2022-01-27T19:21:18.381" v="11082" actId="47"/>
        <pc:sldMkLst>
          <pc:docMk/>
          <pc:sldMk cId="2340962997" sldId="364"/>
        </pc:sldMkLst>
        <pc:spChg chg="add del mod topLvl">
          <ac:chgData name="Yusri Al-Sanaani" userId="17efabd0-9738-43ca-b54e-b33b08e2a3d4" providerId="ADAL" clId="{9EBD4E42-45BC-4B50-9762-2E7357575B8A}" dt="2022-01-26T03:43:39.201" v="2320" actId="478"/>
          <ac:spMkLst>
            <pc:docMk/>
            <pc:sldMk cId="2340962997" sldId="364"/>
            <ac:spMk id="7" creationId="{C72125EB-3421-4091-A462-C0350059FB81}"/>
          </ac:spMkLst>
        </pc:spChg>
        <pc:spChg chg="mod topLvl">
          <ac:chgData name="Yusri Al-Sanaani" userId="17efabd0-9738-43ca-b54e-b33b08e2a3d4" providerId="ADAL" clId="{9EBD4E42-45BC-4B50-9762-2E7357575B8A}" dt="2022-01-26T03:43:44.553" v="2321" actId="165"/>
          <ac:spMkLst>
            <pc:docMk/>
            <pc:sldMk cId="2340962997" sldId="364"/>
            <ac:spMk id="8" creationId="{8DF18C05-1AA1-4328-9676-0F451F783A74}"/>
          </ac:spMkLst>
        </pc:spChg>
        <pc:spChg chg="mod topLvl">
          <ac:chgData name="Yusri Al-Sanaani" userId="17efabd0-9738-43ca-b54e-b33b08e2a3d4" providerId="ADAL" clId="{9EBD4E42-45BC-4B50-9762-2E7357575B8A}" dt="2022-01-26T03:43:44.553" v="2321" actId="165"/>
          <ac:spMkLst>
            <pc:docMk/>
            <pc:sldMk cId="2340962997" sldId="364"/>
            <ac:spMk id="9" creationId="{44A2E1A2-0C2F-438A-8D76-79C4CD8B410A}"/>
          </ac:spMkLst>
        </pc:spChg>
        <pc:spChg chg="mod topLvl">
          <ac:chgData name="Yusri Al-Sanaani" userId="17efabd0-9738-43ca-b54e-b33b08e2a3d4" providerId="ADAL" clId="{9EBD4E42-45BC-4B50-9762-2E7357575B8A}" dt="2022-01-26T03:43:52.104" v="2324" actId="20577"/>
          <ac:spMkLst>
            <pc:docMk/>
            <pc:sldMk cId="2340962997" sldId="364"/>
            <ac:spMk id="10" creationId="{EB7A3056-B992-4D7A-A0C0-AF5A0B894500}"/>
          </ac:spMkLst>
        </pc:spChg>
        <pc:spChg chg="mod topLvl">
          <ac:chgData name="Yusri Al-Sanaani" userId="17efabd0-9738-43ca-b54e-b33b08e2a3d4" providerId="ADAL" clId="{9EBD4E42-45BC-4B50-9762-2E7357575B8A}" dt="2022-01-26T03:43:44.553" v="2321" actId="165"/>
          <ac:spMkLst>
            <pc:docMk/>
            <pc:sldMk cId="2340962997" sldId="364"/>
            <ac:spMk id="11" creationId="{7F6EDF37-B55E-4967-B03F-E5856030A520}"/>
          </ac:spMkLst>
        </pc:spChg>
        <pc:spChg chg="mod topLvl">
          <ac:chgData name="Yusri Al-Sanaani" userId="17efabd0-9738-43ca-b54e-b33b08e2a3d4" providerId="ADAL" clId="{9EBD4E42-45BC-4B50-9762-2E7357575B8A}" dt="2022-01-26T03:43:44.553" v="2321" actId="165"/>
          <ac:spMkLst>
            <pc:docMk/>
            <pc:sldMk cId="2340962997" sldId="364"/>
            <ac:spMk id="12" creationId="{D79F5CC9-DBAC-4D13-B59A-8BAEA2379E3B}"/>
          </ac:spMkLst>
        </pc:spChg>
        <pc:spChg chg="mod topLvl">
          <ac:chgData name="Yusri Al-Sanaani" userId="17efabd0-9738-43ca-b54e-b33b08e2a3d4" providerId="ADAL" clId="{9EBD4E42-45BC-4B50-9762-2E7357575B8A}" dt="2022-01-26T03:44:04.119" v="2342" actId="14100"/>
          <ac:spMkLst>
            <pc:docMk/>
            <pc:sldMk cId="2340962997" sldId="364"/>
            <ac:spMk id="16" creationId="{11BCCCBC-D3B0-4E3E-AA48-7D1499D4E907}"/>
          </ac:spMkLst>
        </pc:spChg>
        <pc:spChg chg="mod topLvl">
          <ac:chgData name="Yusri Al-Sanaani" userId="17efabd0-9738-43ca-b54e-b33b08e2a3d4" providerId="ADAL" clId="{9EBD4E42-45BC-4B50-9762-2E7357575B8A}" dt="2022-01-26T03:43:44.553" v="2321" actId="165"/>
          <ac:spMkLst>
            <pc:docMk/>
            <pc:sldMk cId="2340962997" sldId="364"/>
            <ac:spMk id="19" creationId="{0CBC7766-0E1D-4898-95FB-C41DD2F03C54}"/>
          </ac:spMkLst>
        </pc:spChg>
        <pc:spChg chg="mod topLvl">
          <ac:chgData name="Yusri Al-Sanaani" userId="17efabd0-9738-43ca-b54e-b33b08e2a3d4" providerId="ADAL" clId="{9EBD4E42-45BC-4B50-9762-2E7357575B8A}" dt="2022-01-26T03:43:44.553" v="2321" actId="165"/>
          <ac:spMkLst>
            <pc:docMk/>
            <pc:sldMk cId="2340962997" sldId="364"/>
            <ac:spMk id="20" creationId="{3F9FFD70-04F8-48F3-92FC-CF2E9CB72E1D}"/>
          </ac:spMkLst>
        </pc:spChg>
        <pc:spChg chg="mod topLvl">
          <ac:chgData name="Yusri Al-Sanaani" userId="17efabd0-9738-43ca-b54e-b33b08e2a3d4" providerId="ADAL" clId="{9EBD4E42-45BC-4B50-9762-2E7357575B8A}" dt="2022-01-26T03:43:44.553" v="2321" actId="165"/>
          <ac:spMkLst>
            <pc:docMk/>
            <pc:sldMk cId="2340962997" sldId="364"/>
            <ac:spMk id="23" creationId="{0F54AAC8-FD9E-4159-B065-7089551DFB9C}"/>
          </ac:spMkLst>
        </pc:spChg>
        <pc:spChg chg="mod topLvl">
          <ac:chgData name="Yusri Al-Sanaani" userId="17efabd0-9738-43ca-b54e-b33b08e2a3d4" providerId="ADAL" clId="{9EBD4E42-45BC-4B50-9762-2E7357575B8A}" dt="2022-01-26T03:43:44.553" v="2321" actId="165"/>
          <ac:spMkLst>
            <pc:docMk/>
            <pc:sldMk cId="2340962997" sldId="364"/>
            <ac:spMk id="24" creationId="{6A4947E6-42B9-4645-BD55-3088C12AB135}"/>
          </ac:spMkLst>
        </pc:spChg>
        <pc:spChg chg="mod topLvl">
          <ac:chgData name="Yusri Al-Sanaani" userId="17efabd0-9738-43ca-b54e-b33b08e2a3d4" providerId="ADAL" clId="{9EBD4E42-45BC-4B50-9762-2E7357575B8A}" dt="2022-01-26T03:43:44.553" v="2321" actId="165"/>
          <ac:spMkLst>
            <pc:docMk/>
            <pc:sldMk cId="2340962997" sldId="364"/>
            <ac:spMk id="26" creationId="{E1EBFDBA-1C7F-47E7-9807-4975F9E71C0E}"/>
          </ac:spMkLst>
        </pc:spChg>
        <pc:spChg chg="mod topLvl">
          <ac:chgData name="Yusri Al-Sanaani" userId="17efabd0-9738-43ca-b54e-b33b08e2a3d4" providerId="ADAL" clId="{9EBD4E42-45BC-4B50-9762-2E7357575B8A}" dt="2022-01-26T03:43:44.553" v="2321" actId="165"/>
          <ac:spMkLst>
            <pc:docMk/>
            <pc:sldMk cId="2340962997" sldId="364"/>
            <ac:spMk id="28" creationId="{0DF686F5-B23D-4D27-A6E1-319E6F236DA5}"/>
          </ac:spMkLst>
        </pc:spChg>
        <pc:spChg chg="mod topLvl">
          <ac:chgData name="Yusri Al-Sanaani" userId="17efabd0-9738-43ca-b54e-b33b08e2a3d4" providerId="ADAL" clId="{9EBD4E42-45BC-4B50-9762-2E7357575B8A}" dt="2022-01-26T03:43:44.553" v="2321" actId="165"/>
          <ac:spMkLst>
            <pc:docMk/>
            <pc:sldMk cId="2340962997" sldId="364"/>
            <ac:spMk id="29" creationId="{ABD81338-DE46-4CDC-BFC3-C628D69D89B8}"/>
          </ac:spMkLst>
        </pc:spChg>
        <pc:grpChg chg="del">
          <ac:chgData name="Yusri Al-Sanaani" userId="17efabd0-9738-43ca-b54e-b33b08e2a3d4" providerId="ADAL" clId="{9EBD4E42-45BC-4B50-9762-2E7357575B8A}" dt="2022-01-26T03:43:32.840" v="2317" actId="165"/>
          <ac:grpSpMkLst>
            <pc:docMk/>
            <pc:sldMk cId="2340962997" sldId="364"/>
            <ac:grpSpMk id="5" creationId="{B79DD6E9-47EB-4EC0-9FBC-DA6DA74A5703}"/>
          </ac:grpSpMkLst>
        </pc:grpChg>
        <pc:grpChg chg="add del mod topLvl">
          <ac:chgData name="Yusri Al-Sanaani" userId="17efabd0-9738-43ca-b54e-b33b08e2a3d4" providerId="ADAL" clId="{9EBD4E42-45BC-4B50-9762-2E7357575B8A}" dt="2022-01-26T03:43:44.553" v="2321" actId="165"/>
          <ac:grpSpMkLst>
            <pc:docMk/>
            <pc:sldMk cId="2340962997" sldId="364"/>
            <ac:grpSpMk id="6" creationId="{63A705F6-4165-448F-82A0-5CD088D25CF5}"/>
          </ac:grpSpMkLst>
        </pc:grpChg>
        <pc:cxnChg chg="mod topLvl">
          <ac:chgData name="Yusri Al-Sanaani" userId="17efabd0-9738-43ca-b54e-b33b08e2a3d4" providerId="ADAL" clId="{9EBD4E42-45BC-4B50-9762-2E7357575B8A}" dt="2022-01-26T03:43:44.553" v="2321" actId="165"/>
          <ac:cxnSpMkLst>
            <pc:docMk/>
            <pc:sldMk cId="2340962997" sldId="364"/>
            <ac:cxnSpMk id="13" creationId="{E870B5DC-E069-4DB0-B90D-EBE3154CD2DC}"/>
          </ac:cxnSpMkLst>
        </pc:cxnChg>
        <pc:cxnChg chg="mod topLvl">
          <ac:chgData name="Yusri Al-Sanaani" userId="17efabd0-9738-43ca-b54e-b33b08e2a3d4" providerId="ADAL" clId="{9EBD4E42-45BC-4B50-9762-2E7357575B8A}" dt="2022-01-26T03:43:44.553" v="2321" actId="165"/>
          <ac:cxnSpMkLst>
            <pc:docMk/>
            <pc:sldMk cId="2340962997" sldId="364"/>
            <ac:cxnSpMk id="14" creationId="{2EFA431A-84EA-4ACF-8383-3B6B28FF20A2}"/>
          </ac:cxnSpMkLst>
        </pc:cxnChg>
        <pc:cxnChg chg="mod topLvl">
          <ac:chgData name="Yusri Al-Sanaani" userId="17efabd0-9738-43ca-b54e-b33b08e2a3d4" providerId="ADAL" clId="{9EBD4E42-45BC-4B50-9762-2E7357575B8A}" dt="2022-01-26T03:43:44.553" v="2321" actId="165"/>
          <ac:cxnSpMkLst>
            <pc:docMk/>
            <pc:sldMk cId="2340962997" sldId="364"/>
            <ac:cxnSpMk id="15" creationId="{F8CC5EEE-D08F-4271-82BE-DC6A4706EDCC}"/>
          </ac:cxnSpMkLst>
        </pc:cxnChg>
        <pc:cxnChg chg="mod topLvl">
          <ac:chgData name="Yusri Al-Sanaani" userId="17efabd0-9738-43ca-b54e-b33b08e2a3d4" providerId="ADAL" clId="{9EBD4E42-45BC-4B50-9762-2E7357575B8A}" dt="2022-01-26T03:44:04.119" v="2342" actId="14100"/>
          <ac:cxnSpMkLst>
            <pc:docMk/>
            <pc:sldMk cId="2340962997" sldId="364"/>
            <ac:cxnSpMk id="17" creationId="{FED6D61E-716A-4DE3-ACE6-D662FF5EAFDB}"/>
          </ac:cxnSpMkLst>
        </pc:cxnChg>
        <pc:cxnChg chg="mod topLvl">
          <ac:chgData name="Yusri Al-Sanaani" userId="17efabd0-9738-43ca-b54e-b33b08e2a3d4" providerId="ADAL" clId="{9EBD4E42-45BC-4B50-9762-2E7357575B8A}" dt="2022-01-26T03:43:44.553" v="2321" actId="165"/>
          <ac:cxnSpMkLst>
            <pc:docMk/>
            <pc:sldMk cId="2340962997" sldId="364"/>
            <ac:cxnSpMk id="18" creationId="{915885C6-DB47-48C8-BFAA-299E61438F45}"/>
          </ac:cxnSpMkLst>
        </pc:cxnChg>
        <pc:cxnChg chg="mod topLvl">
          <ac:chgData name="Yusri Al-Sanaani" userId="17efabd0-9738-43ca-b54e-b33b08e2a3d4" providerId="ADAL" clId="{9EBD4E42-45BC-4B50-9762-2E7357575B8A}" dt="2022-01-26T03:43:44.553" v="2321" actId="165"/>
          <ac:cxnSpMkLst>
            <pc:docMk/>
            <pc:sldMk cId="2340962997" sldId="364"/>
            <ac:cxnSpMk id="21" creationId="{4CC1339F-C545-4C14-9FB4-0F422F166FD0}"/>
          </ac:cxnSpMkLst>
        </pc:cxnChg>
        <pc:cxnChg chg="mod topLvl">
          <ac:chgData name="Yusri Al-Sanaani" userId="17efabd0-9738-43ca-b54e-b33b08e2a3d4" providerId="ADAL" clId="{9EBD4E42-45BC-4B50-9762-2E7357575B8A}" dt="2022-01-26T03:43:44.553" v="2321" actId="165"/>
          <ac:cxnSpMkLst>
            <pc:docMk/>
            <pc:sldMk cId="2340962997" sldId="364"/>
            <ac:cxnSpMk id="22" creationId="{25B80026-5B21-45CD-BCA5-17C40A38CD57}"/>
          </ac:cxnSpMkLst>
        </pc:cxnChg>
        <pc:cxnChg chg="mod topLvl">
          <ac:chgData name="Yusri Al-Sanaani" userId="17efabd0-9738-43ca-b54e-b33b08e2a3d4" providerId="ADAL" clId="{9EBD4E42-45BC-4B50-9762-2E7357575B8A}" dt="2022-01-26T03:43:44.553" v="2321" actId="165"/>
          <ac:cxnSpMkLst>
            <pc:docMk/>
            <pc:sldMk cId="2340962997" sldId="364"/>
            <ac:cxnSpMk id="25" creationId="{268CC93B-CF36-4A43-AA82-867FA901DEF8}"/>
          </ac:cxnSpMkLst>
        </pc:cxnChg>
        <pc:cxnChg chg="mod topLvl">
          <ac:chgData name="Yusri Al-Sanaani" userId="17efabd0-9738-43ca-b54e-b33b08e2a3d4" providerId="ADAL" clId="{9EBD4E42-45BC-4B50-9762-2E7357575B8A}" dt="2022-01-26T03:43:44.553" v="2321" actId="165"/>
          <ac:cxnSpMkLst>
            <pc:docMk/>
            <pc:sldMk cId="2340962997" sldId="364"/>
            <ac:cxnSpMk id="27" creationId="{CFB153E7-3090-4A14-938E-A74E547BB633}"/>
          </ac:cxnSpMkLst>
        </pc:cxnChg>
        <pc:cxnChg chg="mod topLvl">
          <ac:chgData name="Yusri Al-Sanaani" userId="17efabd0-9738-43ca-b54e-b33b08e2a3d4" providerId="ADAL" clId="{9EBD4E42-45BC-4B50-9762-2E7357575B8A}" dt="2022-01-26T03:43:44.553" v="2321" actId="165"/>
          <ac:cxnSpMkLst>
            <pc:docMk/>
            <pc:sldMk cId="2340962997" sldId="364"/>
            <ac:cxnSpMk id="30" creationId="{68FB526D-1C55-46A8-BD79-CA4262020E28}"/>
          </ac:cxnSpMkLst>
        </pc:cxnChg>
        <pc:cxnChg chg="mod topLvl">
          <ac:chgData name="Yusri Al-Sanaani" userId="17efabd0-9738-43ca-b54e-b33b08e2a3d4" providerId="ADAL" clId="{9EBD4E42-45BC-4B50-9762-2E7357575B8A}" dt="2022-01-26T03:43:44.553" v="2321" actId="165"/>
          <ac:cxnSpMkLst>
            <pc:docMk/>
            <pc:sldMk cId="2340962997" sldId="364"/>
            <ac:cxnSpMk id="31" creationId="{D5299FF6-1D63-4E49-AFF8-7D52D28D3989}"/>
          </ac:cxnSpMkLst>
        </pc:cxnChg>
        <pc:cxnChg chg="mod topLvl">
          <ac:chgData name="Yusri Al-Sanaani" userId="17efabd0-9738-43ca-b54e-b33b08e2a3d4" providerId="ADAL" clId="{9EBD4E42-45BC-4B50-9762-2E7357575B8A}" dt="2022-01-26T03:43:44.553" v="2321" actId="165"/>
          <ac:cxnSpMkLst>
            <pc:docMk/>
            <pc:sldMk cId="2340962997" sldId="364"/>
            <ac:cxnSpMk id="32" creationId="{5431838A-E26A-46F6-B389-E5E6B5A77036}"/>
          </ac:cxnSpMkLst>
        </pc:cxnChg>
      </pc:sldChg>
      <pc:sldChg chg="addSp delSp modSp new del mod">
        <pc:chgData name="Yusri Al-Sanaani" userId="17efabd0-9738-43ca-b54e-b33b08e2a3d4" providerId="ADAL" clId="{9EBD4E42-45BC-4B50-9762-2E7357575B8A}" dt="2022-01-26T08:35:25.022" v="3972" actId="47"/>
        <pc:sldMkLst>
          <pc:docMk/>
          <pc:sldMk cId="678600415" sldId="365"/>
        </pc:sldMkLst>
        <pc:spChg chg="mod">
          <ac:chgData name="Yusri Al-Sanaani" userId="17efabd0-9738-43ca-b54e-b33b08e2a3d4" providerId="ADAL" clId="{9EBD4E42-45BC-4B50-9762-2E7357575B8A}" dt="2022-01-26T08:16:02.101" v="3808" actId="20577"/>
          <ac:spMkLst>
            <pc:docMk/>
            <pc:sldMk cId="678600415" sldId="365"/>
            <ac:spMk id="2" creationId="{4F8DB856-5050-4604-A06A-AB26D9DD0210}"/>
          </ac:spMkLst>
        </pc:spChg>
        <pc:spChg chg="del">
          <ac:chgData name="Yusri Al-Sanaani" userId="17efabd0-9738-43ca-b54e-b33b08e2a3d4" providerId="ADAL" clId="{9EBD4E42-45BC-4B50-9762-2E7357575B8A}" dt="2022-01-26T07:54:18.550" v="3553" actId="478"/>
          <ac:spMkLst>
            <pc:docMk/>
            <pc:sldMk cId="678600415" sldId="365"/>
            <ac:spMk id="3" creationId="{43F2DE30-F219-4C79-9E0C-4C314C587516}"/>
          </ac:spMkLst>
        </pc:spChg>
        <pc:spChg chg="add del">
          <ac:chgData name="Yusri Al-Sanaani" userId="17efabd0-9738-43ca-b54e-b33b08e2a3d4" providerId="ADAL" clId="{9EBD4E42-45BC-4B50-9762-2E7357575B8A}" dt="2022-01-26T08:11:50.964" v="3713"/>
          <ac:spMkLst>
            <pc:docMk/>
            <pc:sldMk cId="678600415" sldId="365"/>
            <ac:spMk id="5" creationId="{264AACCC-D137-46F4-88EB-0FA5B4C77BF2}"/>
          </ac:spMkLst>
        </pc:spChg>
        <pc:spChg chg="add del mod">
          <ac:chgData name="Yusri Al-Sanaani" userId="17efabd0-9738-43ca-b54e-b33b08e2a3d4" providerId="ADAL" clId="{9EBD4E42-45BC-4B50-9762-2E7357575B8A}" dt="2022-01-26T08:11:57.364" v="3718" actId="22"/>
          <ac:spMkLst>
            <pc:docMk/>
            <pc:sldMk cId="678600415" sldId="365"/>
            <ac:spMk id="11" creationId="{4A9CB681-3C2C-459D-8113-8284E0046AA3}"/>
          </ac:spMkLst>
        </pc:spChg>
        <pc:picChg chg="add mod">
          <ac:chgData name="Yusri Al-Sanaani" userId="17efabd0-9738-43ca-b54e-b33b08e2a3d4" providerId="ADAL" clId="{9EBD4E42-45BC-4B50-9762-2E7357575B8A}" dt="2022-01-26T08:11:45.287" v="3707" actId="1076"/>
          <ac:picMkLst>
            <pc:docMk/>
            <pc:sldMk cId="678600415" sldId="365"/>
            <ac:picMk id="8" creationId="{3E513D7D-246B-44F3-A621-EFAB57C99C19}"/>
          </ac:picMkLst>
        </pc:picChg>
        <pc:picChg chg="add mod">
          <ac:chgData name="Yusri Al-Sanaani" userId="17efabd0-9738-43ca-b54e-b33b08e2a3d4" providerId="ADAL" clId="{9EBD4E42-45BC-4B50-9762-2E7357575B8A}" dt="2022-01-26T08:11:43.263" v="3706" actId="1076"/>
          <ac:picMkLst>
            <pc:docMk/>
            <pc:sldMk cId="678600415" sldId="365"/>
            <ac:picMk id="5122" creationId="{743DD92B-6555-494E-B540-B7718B55E177}"/>
          </ac:picMkLst>
        </pc:picChg>
        <pc:picChg chg="add del mod">
          <ac:chgData name="Yusri Al-Sanaani" userId="17efabd0-9738-43ca-b54e-b33b08e2a3d4" providerId="ADAL" clId="{9EBD4E42-45BC-4B50-9762-2E7357575B8A}" dt="2022-01-26T08:11:38.435" v="3705" actId="478"/>
          <ac:picMkLst>
            <pc:docMk/>
            <pc:sldMk cId="678600415" sldId="365"/>
            <ac:picMk id="5124" creationId="{2DD72951-1F8B-4A12-957C-E353DEF1F059}"/>
          </ac:picMkLst>
        </pc:picChg>
        <pc:picChg chg="add del mod">
          <ac:chgData name="Yusri Al-Sanaani" userId="17efabd0-9738-43ca-b54e-b33b08e2a3d4" providerId="ADAL" clId="{9EBD4E42-45BC-4B50-9762-2E7357575B8A}" dt="2022-01-26T08:11:37.779" v="3704" actId="478"/>
          <ac:picMkLst>
            <pc:docMk/>
            <pc:sldMk cId="678600415" sldId="365"/>
            <ac:picMk id="5126" creationId="{938795E7-3D18-4DCE-AE6B-0B276A173F01}"/>
          </ac:picMkLst>
        </pc:picChg>
      </pc:sldChg>
      <pc:sldChg chg="addSp delSp modSp new add del mod modNotesTx">
        <pc:chgData name="Yusri Al-Sanaani" userId="17efabd0-9738-43ca-b54e-b33b08e2a3d4" providerId="ADAL" clId="{9EBD4E42-45BC-4B50-9762-2E7357575B8A}" dt="2022-01-27T12:24:37.048" v="10229" actId="47"/>
        <pc:sldMkLst>
          <pc:docMk/>
          <pc:sldMk cId="1416322210" sldId="366"/>
        </pc:sldMkLst>
        <pc:spChg chg="mod">
          <ac:chgData name="Yusri Al-Sanaani" userId="17efabd0-9738-43ca-b54e-b33b08e2a3d4" providerId="ADAL" clId="{9EBD4E42-45BC-4B50-9762-2E7357575B8A}" dt="2022-01-26T08:33:40.031" v="3966"/>
          <ac:spMkLst>
            <pc:docMk/>
            <pc:sldMk cId="1416322210" sldId="366"/>
            <ac:spMk id="2" creationId="{7B7FF70E-3EC8-4A2B-95B6-08E62A6C4325}"/>
          </ac:spMkLst>
        </pc:spChg>
        <pc:spChg chg="del">
          <ac:chgData name="Yusri Al-Sanaani" userId="17efabd0-9738-43ca-b54e-b33b08e2a3d4" providerId="ADAL" clId="{9EBD4E42-45BC-4B50-9762-2E7357575B8A}" dt="2022-01-26T07:55:58.476" v="3582" actId="478"/>
          <ac:spMkLst>
            <pc:docMk/>
            <pc:sldMk cId="1416322210" sldId="366"/>
            <ac:spMk id="3" creationId="{EDC40058-B40A-4D67-8F50-E7287FF787B8}"/>
          </ac:spMkLst>
        </pc:spChg>
        <pc:spChg chg="add del mod">
          <ac:chgData name="Yusri Al-Sanaani" userId="17efabd0-9738-43ca-b54e-b33b08e2a3d4" providerId="ADAL" clId="{9EBD4E42-45BC-4B50-9762-2E7357575B8A}" dt="2022-01-26T08:00:35.928" v="3637" actId="478"/>
          <ac:spMkLst>
            <pc:docMk/>
            <pc:sldMk cId="1416322210" sldId="366"/>
            <ac:spMk id="9" creationId="{9C0DF5E5-15DD-4396-BFB6-BF4FA3EC3262}"/>
          </ac:spMkLst>
        </pc:spChg>
        <pc:picChg chg="add mod">
          <ac:chgData name="Yusri Al-Sanaani" userId="17efabd0-9738-43ca-b54e-b33b08e2a3d4" providerId="ADAL" clId="{9EBD4E42-45BC-4B50-9762-2E7357575B8A}" dt="2022-01-26T08:07:52.784" v="3692" actId="1076"/>
          <ac:picMkLst>
            <pc:docMk/>
            <pc:sldMk cId="1416322210" sldId="366"/>
            <ac:picMk id="10" creationId="{F0993FE9-C747-4996-AA06-96697D03D45A}"/>
          </ac:picMkLst>
        </pc:picChg>
        <pc:picChg chg="add del mod">
          <ac:chgData name="Yusri Al-Sanaani" userId="17efabd0-9738-43ca-b54e-b33b08e2a3d4" providerId="ADAL" clId="{9EBD4E42-45BC-4B50-9762-2E7357575B8A}" dt="2022-01-26T12:19:56.204" v="6206" actId="478"/>
          <ac:picMkLst>
            <pc:docMk/>
            <pc:sldMk cId="1416322210" sldId="366"/>
            <ac:picMk id="6146" creationId="{FFBAE11B-23CF-4DCF-A3D8-6B626A584966}"/>
          </ac:picMkLst>
        </pc:picChg>
        <pc:picChg chg="add del mod">
          <ac:chgData name="Yusri Al-Sanaani" userId="17efabd0-9738-43ca-b54e-b33b08e2a3d4" providerId="ADAL" clId="{9EBD4E42-45BC-4B50-9762-2E7357575B8A}" dt="2022-01-26T12:19:55.469" v="6205" actId="478"/>
          <ac:picMkLst>
            <pc:docMk/>
            <pc:sldMk cId="1416322210" sldId="366"/>
            <ac:picMk id="6148" creationId="{A27F6FD6-BD8B-45B0-BF91-4DD9D1CABBBC}"/>
          </ac:picMkLst>
        </pc:picChg>
        <pc:picChg chg="add del mod">
          <ac:chgData name="Yusri Al-Sanaani" userId="17efabd0-9738-43ca-b54e-b33b08e2a3d4" providerId="ADAL" clId="{9EBD4E42-45BC-4B50-9762-2E7357575B8A}" dt="2022-01-26T08:07:31.901" v="3685" actId="478"/>
          <ac:picMkLst>
            <pc:docMk/>
            <pc:sldMk cId="1416322210" sldId="366"/>
            <ac:picMk id="6150" creationId="{D3900ECB-3D36-4F07-9C48-A42C8108474C}"/>
          </ac:picMkLst>
        </pc:picChg>
      </pc:sldChg>
      <pc:sldChg chg="addSp delSp modSp new del mod">
        <pc:chgData name="Yusri Al-Sanaani" userId="17efabd0-9738-43ca-b54e-b33b08e2a3d4" providerId="ADAL" clId="{9EBD4E42-45BC-4B50-9762-2E7357575B8A}" dt="2022-01-26T08:33:47.902" v="3967" actId="47"/>
        <pc:sldMkLst>
          <pc:docMk/>
          <pc:sldMk cId="2385112328" sldId="367"/>
        </pc:sldMkLst>
        <pc:spChg chg="mod">
          <ac:chgData name="Yusri Al-Sanaani" userId="17efabd0-9738-43ca-b54e-b33b08e2a3d4" providerId="ADAL" clId="{9EBD4E42-45BC-4B50-9762-2E7357575B8A}" dt="2022-01-26T07:56:33.340" v="3592" actId="20577"/>
          <ac:spMkLst>
            <pc:docMk/>
            <pc:sldMk cId="2385112328" sldId="367"/>
            <ac:spMk id="2" creationId="{E1A4A058-BAF2-409E-AF28-5CB1DFBC08B3}"/>
          </ac:spMkLst>
        </pc:spChg>
        <pc:spChg chg="del">
          <ac:chgData name="Yusri Al-Sanaani" userId="17efabd0-9738-43ca-b54e-b33b08e2a3d4" providerId="ADAL" clId="{9EBD4E42-45BC-4B50-9762-2E7357575B8A}" dt="2022-01-26T07:57:09.378" v="3597" actId="478"/>
          <ac:spMkLst>
            <pc:docMk/>
            <pc:sldMk cId="2385112328" sldId="367"/>
            <ac:spMk id="3" creationId="{C759FD01-8446-48EA-B754-34E92E5D50D4}"/>
          </ac:spMkLst>
        </pc:spChg>
        <pc:picChg chg="add del mod">
          <ac:chgData name="Yusri Al-Sanaani" userId="17efabd0-9738-43ca-b54e-b33b08e2a3d4" providerId="ADAL" clId="{9EBD4E42-45BC-4B50-9762-2E7357575B8A}" dt="2022-01-26T08:09:04.504" v="3699" actId="21"/>
          <ac:picMkLst>
            <pc:docMk/>
            <pc:sldMk cId="2385112328" sldId="367"/>
            <ac:picMk id="7170" creationId="{BDA95D82-282F-4B34-B4A7-00320857673A}"/>
          </ac:picMkLst>
        </pc:picChg>
        <pc:picChg chg="add del mod">
          <ac:chgData name="Yusri Al-Sanaani" userId="17efabd0-9738-43ca-b54e-b33b08e2a3d4" providerId="ADAL" clId="{9EBD4E42-45BC-4B50-9762-2E7357575B8A}" dt="2022-01-26T08:07:36.185" v="3686" actId="21"/>
          <ac:picMkLst>
            <pc:docMk/>
            <pc:sldMk cId="2385112328" sldId="367"/>
            <ac:picMk id="7172" creationId="{AAA7A9C1-644D-41AE-A027-B11B1A36CFC3}"/>
          </ac:picMkLst>
        </pc:picChg>
      </pc:sldChg>
      <pc:sldChg chg="add del">
        <pc:chgData name="Yusri Al-Sanaani" userId="17efabd0-9738-43ca-b54e-b33b08e2a3d4" providerId="ADAL" clId="{9EBD4E42-45BC-4B50-9762-2E7357575B8A}" dt="2022-01-26T08:33:48.975" v="3968" actId="47"/>
        <pc:sldMkLst>
          <pc:docMk/>
          <pc:sldMk cId="1671033994" sldId="368"/>
        </pc:sldMkLst>
      </pc:sldChg>
      <pc:sldChg chg="add del">
        <pc:chgData name="Yusri Al-Sanaani" userId="17efabd0-9738-43ca-b54e-b33b08e2a3d4" providerId="ADAL" clId="{9EBD4E42-45BC-4B50-9762-2E7357575B8A}" dt="2022-01-26T08:33:50.098" v="3969" actId="47"/>
        <pc:sldMkLst>
          <pc:docMk/>
          <pc:sldMk cId="3364743955" sldId="369"/>
        </pc:sldMkLst>
      </pc:sldChg>
      <pc:sldChg chg="add del replId">
        <pc:chgData name="Yusri Al-Sanaani" userId="17efabd0-9738-43ca-b54e-b33b08e2a3d4" providerId="ADAL" clId="{9EBD4E42-45BC-4B50-9762-2E7357575B8A}" dt="2022-01-26T08:33:51.069" v="3970" actId="47"/>
        <pc:sldMkLst>
          <pc:docMk/>
          <pc:sldMk cId="160331565" sldId="370"/>
        </pc:sldMkLst>
      </pc:sldChg>
      <pc:sldChg chg="addSp delSp modSp add del mod">
        <pc:chgData name="Yusri Al-Sanaani" userId="17efabd0-9738-43ca-b54e-b33b08e2a3d4" providerId="ADAL" clId="{9EBD4E42-45BC-4B50-9762-2E7357575B8A}" dt="2022-01-26T08:25:39.378" v="3880" actId="47"/>
        <pc:sldMkLst>
          <pc:docMk/>
          <pc:sldMk cId="3682796100" sldId="371"/>
        </pc:sldMkLst>
        <pc:spChg chg="add del">
          <ac:chgData name="Yusri Al-Sanaani" userId="17efabd0-9738-43ca-b54e-b33b08e2a3d4" providerId="ADAL" clId="{9EBD4E42-45BC-4B50-9762-2E7357575B8A}" dt="2022-01-26T08:12:15.394" v="3725"/>
          <ac:spMkLst>
            <pc:docMk/>
            <pc:sldMk cId="3682796100" sldId="371"/>
            <ac:spMk id="3" creationId="{82137866-42DE-4C98-9ACC-A95D3E656A2B}"/>
          </ac:spMkLst>
        </pc:spChg>
        <pc:spChg chg="add del">
          <ac:chgData name="Yusri Al-Sanaani" userId="17efabd0-9738-43ca-b54e-b33b08e2a3d4" providerId="ADAL" clId="{9EBD4E42-45BC-4B50-9762-2E7357575B8A}" dt="2022-01-26T08:15:52.967" v="3803"/>
          <ac:spMkLst>
            <pc:docMk/>
            <pc:sldMk cId="3682796100" sldId="371"/>
            <ac:spMk id="6" creationId="{43BC36B0-2FEC-4ED1-98A4-844C237E3192}"/>
          </ac:spMkLst>
        </pc:spChg>
        <pc:spChg chg="add mod">
          <ac:chgData name="Yusri Al-Sanaani" userId="17efabd0-9738-43ca-b54e-b33b08e2a3d4" providerId="ADAL" clId="{9EBD4E42-45BC-4B50-9762-2E7357575B8A}" dt="2022-01-26T08:15:59.947" v="3807" actId="20577"/>
          <ac:spMkLst>
            <pc:docMk/>
            <pc:sldMk cId="3682796100" sldId="371"/>
            <ac:spMk id="10" creationId="{C9798983-2A6E-4B14-8C78-F60477118E93}"/>
          </ac:spMkLst>
        </pc:spChg>
        <pc:picChg chg="del">
          <ac:chgData name="Yusri Al-Sanaani" userId="17efabd0-9738-43ca-b54e-b33b08e2a3d4" providerId="ADAL" clId="{9EBD4E42-45BC-4B50-9762-2E7357575B8A}" dt="2022-01-26T08:12:01.706" v="3719" actId="478"/>
          <ac:picMkLst>
            <pc:docMk/>
            <pc:sldMk cId="3682796100" sldId="371"/>
            <ac:picMk id="8" creationId="{3E513D7D-246B-44F3-A621-EFAB57C99C19}"/>
          </ac:picMkLst>
        </pc:picChg>
        <pc:picChg chg="del">
          <ac:chgData name="Yusri Al-Sanaani" userId="17efabd0-9738-43ca-b54e-b33b08e2a3d4" providerId="ADAL" clId="{9EBD4E42-45BC-4B50-9762-2E7357575B8A}" dt="2022-01-26T08:12:02.299" v="3720" actId="478"/>
          <ac:picMkLst>
            <pc:docMk/>
            <pc:sldMk cId="3682796100" sldId="371"/>
            <ac:picMk id="5122" creationId="{743DD92B-6555-494E-B540-B7718B55E177}"/>
          </ac:picMkLst>
        </pc:picChg>
        <pc:picChg chg="del mod">
          <ac:chgData name="Yusri Al-Sanaani" userId="17efabd0-9738-43ca-b54e-b33b08e2a3d4" providerId="ADAL" clId="{9EBD4E42-45BC-4B50-9762-2E7357575B8A}" dt="2022-01-26T08:13:26.702" v="3757" actId="21"/>
          <ac:picMkLst>
            <pc:docMk/>
            <pc:sldMk cId="3682796100" sldId="371"/>
            <ac:picMk id="5124" creationId="{2DD72951-1F8B-4A12-957C-E353DEF1F059}"/>
          </ac:picMkLst>
        </pc:picChg>
        <pc:picChg chg="del mod">
          <ac:chgData name="Yusri Al-Sanaani" userId="17efabd0-9738-43ca-b54e-b33b08e2a3d4" providerId="ADAL" clId="{9EBD4E42-45BC-4B50-9762-2E7357575B8A}" dt="2022-01-26T08:13:26.702" v="3757" actId="21"/>
          <ac:picMkLst>
            <pc:docMk/>
            <pc:sldMk cId="3682796100" sldId="371"/>
            <ac:picMk id="5126" creationId="{938795E7-3D18-4DCE-AE6B-0B276A173F01}"/>
          </ac:picMkLst>
        </pc:picChg>
      </pc:sldChg>
      <pc:sldChg chg="addSp delSp modSp new del mod modNotesTx">
        <pc:chgData name="Yusri Al-Sanaani" userId="17efabd0-9738-43ca-b54e-b33b08e2a3d4" providerId="ADAL" clId="{9EBD4E42-45BC-4B50-9762-2E7357575B8A}" dt="2022-01-27T14:35:13.140" v="10722" actId="47"/>
        <pc:sldMkLst>
          <pc:docMk/>
          <pc:sldMk cId="2882611318" sldId="372"/>
        </pc:sldMkLst>
        <pc:spChg chg="mod">
          <ac:chgData name="Yusri Al-Sanaani" userId="17efabd0-9738-43ca-b54e-b33b08e2a3d4" providerId="ADAL" clId="{9EBD4E42-45BC-4B50-9762-2E7357575B8A}" dt="2022-01-26T08:13:54.137" v="3783" actId="20577"/>
          <ac:spMkLst>
            <pc:docMk/>
            <pc:sldMk cId="2882611318" sldId="372"/>
            <ac:spMk id="2" creationId="{DE9A424C-BB34-48CE-97DE-8B4BF8AB8DDC}"/>
          </ac:spMkLst>
        </pc:spChg>
        <pc:spChg chg="mod">
          <ac:chgData name="Yusri Al-Sanaani" userId="17efabd0-9738-43ca-b54e-b33b08e2a3d4" providerId="ADAL" clId="{9EBD4E42-45BC-4B50-9762-2E7357575B8A}" dt="2022-01-27T12:26:12.318" v="10240" actId="21"/>
          <ac:spMkLst>
            <pc:docMk/>
            <pc:sldMk cId="2882611318" sldId="372"/>
            <ac:spMk id="3" creationId="{A34DC04F-0F36-4DFA-A105-A48D6A7FACD0}"/>
          </ac:spMkLst>
        </pc:spChg>
        <pc:spChg chg="add del">
          <ac:chgData name="Yusri Al-Sanaani" userId="17efabd0-9738-43ca-b54e-b33b08e2a3d4" providerId="ADAL" clId="{9EBD4E42-45BC-4B50-9762-2E7357575B8A}" dt="2022-01-26T08:16:17.271" v="3811"/>
          <ac:spMkLst>
            <pc:docMk/>
            <pc:sldMk cId="2882611318" sldId="372"/>
            <ac:spMk id="7" creationId="{A2997C66-284F-4777-912B-9C144741D83F}"/>
          </ac:spMkLst>
        </pc:spChg>
        <pc:picChg chg="add del mod">
          <ac:chgData name="Yusri Al-Sanaani" userId="17efabd0-9738-43ca-b54e-b33b08e2a3d4" providerId="ADAL" clId="{9EBD4E42-45BC-4B50-9762-2E7357575B8A}" dt="2022-01-26T08:28:15.587" v="3889" actId="478"/>
          <ac:picMkLst>
            <pc:docMk/>
            <pc:sldMk cId="2882611318" sldId="372"/>
            <ac:picMk id="5" creationId="{9CE59AC4-B80E-414E-9029-966F82AFDEE1}"/>
          </ac:picMkLst>
        </pc:picChg>
        <pc:picChg chg="add del mod">
          <ac:chgData name="Yusri Al-Sanaani" userId="17efabd0-9738-43ca-b54e-b33b08e2a3d4" providerId="ADAL" clId="{9EBD4E42-45BC-4B50-9762-2E7357575B8A}" dt="2022-01-26T08:28:14.677" v="3888" actId="478"/>
          <ac:picMkLst>
            <pc:docMk/>
            <pc:sldMk cId="2882611318" sldId="372"/>
            <ac:picMk id="6" creationId="{B7CE4C75-609F-4BDC-AF94-DDF702406C13}"/>
          </ac:picMkLst>
        </pc:picChg>
        <pc:picChg chg="add mod">
          <ac:chgData name="Yusri Al-Sanaani" userId="17efabd0-9738-43ca-b54e-b33b08e2a3d4" providerId="ADAL" clId="{9EBD4E42-45BC-4B50-9762-2E7357575B8A}" dt="2022-01-26T08:32:18.955" v="3948" actId="1076"/>
          <ac:picMkLst>
            <pc:docMk/>
            <pc:sldMk cId="2882611318" sldId="372"/>
            <ac:picMk id="9219" creationId="{6255C443-013A-4476-B081-3A1262B07B70}"/>
          </ac:picMkLst>
        </pc:picChg>
      </pc:sldChg>
      <pc:sldChg chg="addSp delSp modSp new mod ord modNotesTx">
        <pc:chgData name="Yusri Al-Sanaani" userId="17efabd0-9738-43ca-b54e-b33b08e2a3d4" providerId="ADAL" clId="{9EBD4E42-45BC-4B50-9762-2E7357575B8A}" dt="2022-01-27T15:32:33.419" v="10862"/>
        <pc:sldMkLst>
          <pc:docMk/>
          <pc:sldMk cId="585534555" sldId="373"/>
        </pc:sldMkLst>
        <pc:spChg chg="mod">
          <ac:chgData name="Yusri Al-Sanaani" userId="17efabd0-9738-43ca-b54e-b33b08e2a3d4" providerId="ADAL" clId="{9EBD4E42-45BC-4B50-9762-2E7357575B8A}" dt="2022-01-26T16:36:33.255" v="6559" actId="20577"/>
          <ac:spMkLst>
            <pc:docMk/>
            <pc:sldMk cId="585534555" sldId="373"/>
            <ac:spMk id="2" creationId="{F5513689-AE79-4EB9-B375-63BA6D865A79}"/>
          </ac:spMkLst>
        </pc:spChg>
        <pc:spChg chg="del mod">
          <ac:chgData name="Yusri Al-Sanaani" userId="17efabd0-9738-43ca-b54e-b33b08e2a3d4" providerId="ADAL" clId="{9EBD4E42-45BC-4B50-9762-2E7357575B8A}" dt="2022-01-27T09:38:17.118" v="6957" actId="21"/>
          <ac:spMkLst>
            <pc:docMk/>
            <pc:sldMk cId="585534555" sldId="373"/>
            <ac:spMk id="3" creationId="{97D994D2-B636-4F2A-ADE1-FFF9C10628FB}"/>
          </ac:spMkLst>
        </pc:spChg>
        <pc:spChg chg="add mod">
          <ac:chgData name="Yusri Al-Sanaani" userId="17efabd0-9738-43ca-b54e-b33b08e2a3d4" providerId="ADAL" clId="{9EBD4E42-45BC-4B50-9762-2E7357575B8A}" dt="2022-01-27T12:21:26.465" v="10214" actId="1076"/>
          <ac:spMkLst>
            <pc:docMk/>
            <pc:sldMk cId="585534555" sldId="373"/>
            <ac:spMk id="8" creationId="{C0570BBF-F0B7-4055-BA20-D2EC35C0B115}"/>
          </ac:spMkLst>
        </pc:spChg>
        <pc:spChg chg="add mod">
          <ac:chgData name="Yusri Al-Sanaani" userId="17efabd0-9738-43ca-b54e-b33b08e2a3d4" providerId="ADAL" clId="{9EBD4E42-45BC-4B50-9762-2E7357575B8A}" dt="2022-01-27T12:21:21.647" v="10213" actId="1076"/>
          <ac:spMkLst>
            <pc:docMk/>
            <pc:sldMk cId="585534555" sldId="373"/>
            <ac:spMk id="9" creationId="{E8330037-1857-4357-812F-40B67199FD62}"/>
          </ac:spMkLst>
        </pc:spChg>
        <pc:spChg chg="add del mod">
          <ac:chgData name="Yusri Al-Sanaani" userId="17efabd0-9738-43ca-b54e-b33b08e2a3d4" providerId="ADAL" clId="{9EBD4E42-45BC-4B50-9762-2E7357575B8A}" dt="2022-01-27T09:38:20.080" v="6958" actId="478"/>
          <ac:spMkLst>
            <pc:docMk/>
            <pc:sldMk cId="585534555" sldId="373"/>
            <ac:spMk id="13" creationId="{B9F4D7D8-82DD-45C9-9500-4CCFDAF411BE}"/>
          </ac:spMkLst>
        </pc:spChg>
        <pc:spChg chg="add mod">
          <ac:chgData name="Yusri Al-Sanaani" userId="17efabd0-9738-43ca-b54e-b33b08e2a3d4" providerId="ADAL" clId="{9EBD4E42-45BC-4B50-9762-2E7357575B8A}" dt="2022-01-27T09:44:37.273" v="7259" actId="1036"/>
          <ac:spMkLst>
            <pc:docMk/>
            <pc:sldMk cId="585534555" sldId="373"/>
            <ac:spMk id="14" creationId="{E0987BBD-11A1-4FB1-96AF-97075032CBB3}"/>
          </ac:spMkLst>
        </pc:spChg>
        <pc:grpChg chg="add mod">
          <ac:chgData name="Yusri Al-Sanaani" userId="17efabd0-9738-43ca-b54e-b33b08e2a3d4" providerId="ADAL" clId="{9EBD4E42-45BC-4B50-9762-2E7357575B8A}" dt="2022-01-27T12:21:21.647" v="10213" actId="1076"/>
          <ac:grpSpMkLst>
            <pc:docMk/>
            <pc:sldMk cId="585534555" sldId="373"/>
            <ac:grpSpMk id="10" creationId="{82934B08-3527-44FA-A518-B34AF1EBEB51}"/>
          </ac:grpSpMkLst>
        </pc:grpChg>
        <pc:grpChg chg="add mod">
          <ac:chgData name="Yusri Al-Sanaani" userId="17efabd0-9738-43ca-b54e-b33b08e2a3d4" providerId="ADAL" clId="{9EBD4E42-45BC-4B50-9762-2E7357575B8A}" dt="2022-01-27T12:21:26.465" v="10214" actId="1076"/>
          <ac:grpSpMkLst>
            <pc:docMk/>
            <pc:sldMk cId="585534555" sldId="373"/>
            <ac:grpSpMk id="11" creationId="{3E761A30-908C-4272-A90E-29DEDDBED756}"/>
          </ac:grpSpMkLst>
        </pc:grpChg>
        <pc:graphicFrameChg chg="add del mod">
          <ac:chgData name="Yusri Al-Sanaani" userId="17efabd0-9738-43ca-b54e-b33b08e2a3d4" providerId="ADAL" clId="{9EBD4E42-45BC-4B50-9762-2E7357575B8A}" dt="2022-01-27T09:46:22.996" v="7309"/>
          <ac:graphicFrameMkLst>
            <pc:docMk/>
            <pc:sldMk cId="585534555" sldId="373"/>
            <ac:graphicFrameMk id="15" creationId="{96E16E3C-E80F-4A7D-9F29-3F2E9B077B99}"/>
          </ac:graphicFrameMkLst>
        </pc:graphicFrameChg>
        <pc:graphicFrameChg chg="add del mod modGraphic">
          <ac:chgData name="Yusri Al-Sanaani" userId="17efabd0-9738-43ca-b54e-b33b08e2a3d4" providerId="ADAL" clId="{9EBD4E42-45BC-4B50-9762-2E7357575B8A}" dt="2022-01-27T09:46:34.294" v="7313" actId="478"/>
          <ac:graphicFrameMkLst>
            <pc:docMk/>
            <pc:sldMk cId="585534555" sldId="373"/>
            <ac:graphicFrameMk id="16" creationId="{25A56FD8-6FD3-432B-99AB-302EA946D77A}"/>
          </ac:graphicFrameMkLst>
        </pc:graphicFrameChg>
        <pc:picChg chg="add mod">
          <ac:chgData name="Yusri Al-Sanaani" userId="17efabd0-9738-43ca-b54e-b33b08e2a3d4" providerId="ADAL" clId="{9EBD4E42-45BC-4B50-9762-2E7357575B8A}" dt="2022-01-27T12:21:21.647" v="10213" actId="1076"/>
          <ac:picMkLst>
            <pc:docMk/>
            <pc:sldMk cId="585534555" sldId="373"/>
            <ac:picMk id="5" creationId="{8C42A5A8-733F-49A0-8CF5-92EFFAB9684B}"/>
          </ac:picMkLst>
        </pc:picChg>
        <pc:picChg chg="add mod">
          <ac:chgData name="Yusri Al-Sanaani" userId="17efabd0-9738-43ca-b54e-b33b08e2a3d4" providerId="ADAL" clId="{9EBD4E42-45BC-4B50-9762-2E7357575B8A}" dt="2022-01-27T12:21:26.465" v="10214" actId="1076"/>
          <ac:picMkLst>
            <pc:docMk/>
            <pc:sldMk cId="585534555" sldId="373"/>
            <ac:picMk id="6" creationId="{DAF5729C-E781-4CA1-BCC0-86AEFC0641A9}"/>
          </ac:picMkLst>
        </pc:picChg>
        <pc:picChg chg="add del mod modCrop">
          <ac:chgData name="Yusri Al-Sanaani" userId="17efabd0-9738-43ca-b54e-b33b08e2a3d4" providerId="ADAL" clId="{9EBD4E42-45BC-4B50-9762-2E7357575B8A}" dt="2022-01-27T09:49:06.063" v="7323" actId="478"/>
          <ac:picMkLst>
            <pc:docMk/>
            <pc:sldMk cId="585534555" sldId="373"/>
            <ac:picMk id="18" creationId="{C0A0F243-DBD3-4C67-AA31-4A7BBD047DC2}"/>
          </ac:picMkLst>
        </pc:picChg>
      </pc:sldChg>
      <pc:sldChg chg="addSp delSp modSp add mod ord modNotesTx">
        <pc:chgData name="Yusri Al-Sanaani" userId="17efabd0-9738-43ca-b54e-b33b08e2a3d4" providerId="ADAL" clId="{9EBD4E42-45BC-4B50-9762-2E7357575B8A}" dt="2022-01-27T15:32:33.419" v="10862"/>
        <pc:sldMkLst>
          <pc:docMk/>
          <pc:sldMk cId="584301149" sldId="374"/>
        </pc:sldMkLst>
        <pc:spChg chg="add del mod">
          <ac:chgData name="Yusri Al-Sanaani" userId="17efabd0-9738-43ca-b54e-b33b08e2a3d4" providerId="ADAL" clId="{9EBD4E42-45BC-4B50-9762-2E7357575B8A}" dt="2022-01-27T12:28:23.466" v="10305" actId="20577"/>
          <ac:spMkLst>
            <pc:docMk/>
            <pc:sldMk cId="584301149" sldId="374"/>
            <ac:spMk id="3" creationId="{A34DC04F-0F36-4DFA-A105-A48D6A7FACD0}"/>
          </ac:spMkLst>
        </pc:spChg>
        <pc:spChg chg="add del mod">
          <ac:chgData name="Yusri Al-Sanaani" userId="17efabd0-9738-43ca-b54e-b33b08e2a3d4" providerId="ADAL" clId="{9EBD4E42-45BC-4B50-9762-2E7357575B8A}" dt="2022-01-27T12:27:30.394" v="10294" actId="21"/>
          <ac:spMkLst>
            <pc:docMk/>
            <pc:sldMk cId="584301149" sldId="374"/>
            <ac:spMk id="9" creationId="{B968F983-DD17-4724-B0A5-3FB9215C0D68}"/>
          </ac:spMkLst>
        </pc:spChg>
        <pc:picChg chg="add del mod">
          <ac:chgData name="Yusri Al-Sanaani" userId="17efabd0-9738-43ca-b54e-b33b08e2a3d4" providerId="ADAL" clId="{9EBD4E42-45BC-4B50-9762-2E7357575B8A}" dt="2022-01-27T12:26:34.059" v="10256" actId="1036"/>
          <ac:picMkLst>
            <pc:docMk/>
            <pc:sldMk cId="584301149" sldId="374"/>
            <ac:picMk id="5" creationId="{9CE59AC4-B80E-414E-9029-966F82AFDEE1}"/>
          </ac:picMkLst>
        </pc:picChg>
        <pc:picChg chg="del mod">
          <ac:chgData name="Yusri Al-Sanaani" userId="17efabd0-9738-43ca-b54e-b33b08e2a3d4" providerId="ADAL" clId="{9EBD4E42-45BC-4B50-9762-2E7357575B8A}" dt="2022-01-27T12:22:44.166" v="10215" actId="478"/>
          <ac:picMkLst>
            <pc:docMk/>
            <pc:sldMk cId="584301149" sldId="374"/>
            <ac:picMk id="6" creationId="{B7CE4C75-609F-4BDC-AF94-DDF702406C13}"/>
          </ac:picMkLst>
        </pc:picChg>
        <pc:picChg chg="add mod">
          <ac:chgData name="Yusri Al-Sanaani" userId="17efabd0-9738-43ca-b54e-b33b08e2a3d4" providerId="ADAL" clId="{9EBD4E42-45BC-4B50-9762-2E7357575B8A}" dt="2022-01-27T12:28:18.846" v="10304" actId="171"/>
          <ac:picMkLst>
            <pc:docMk/>
            <pc:sldMk cId="584301149" sldId="374"/>
            <ac:picMk id="7" creationId="{B15DE380-2D64-4484-AAE0-FF7081DD6CD4}"/>
          </ac:picMkLst>
        </pc:picChg>
      </pc:sldChg>
      <pc:sldChg chg="addSp delSp modSp new mod ord">
        <pc:chgData name="Yusri Al-Sanaani" userId="17efabd0-9738-43ca-b54e-b33b08e2a3d4" providerId="ADAL" clId="{9EBD4E42-45BC-4B50-9762-2E7357575B8A}" dt="2022-01-26T10:25:33.537" v="5240"/>
        <pc:sldMkLst>
          <pc:docMk/>
          <pc:sldMk cId="1985743989" sldId="375"/>
        </pc:sldMkLst>
        <pc:spChg chg="add del mod">
          <ac:chgData name="Yusri Al-Sanaani" userId="17efabd0-9738-43ca-b54e-b33b08e2a3d4" providerId="ADAL" clId="{9EBD4E42-45BC-4B50-9762-2E7357575B8A}" dt="2022-01-26T09:41:38.974" v="4228" actId="27636"/>
          <ac:spMkLst>
            <pc:docMk/>
            <pc:sldMk cId="1985743989" sldId="375"/>
            <ac:spMk id="3" creationId="{A02A71D4-8AC4-4C6A-A7D1-EA62C34A5130}"/>
          </ac:spMkLst>
        </pc:spChg>
        <pc:spChg chg="add del mod">
          <ac:chgData name="Yusri Al-Sanaani" userId="17efabd0-9738-43ca-b54e-b33b08e2a3d4" providerId="ADAL" clId="{9EBD4E42-45BC-4B50-9762-2E7357575B8A}" dt="2022-01-26T09:37:50.624" v="4204"/>
          <ac:spMkLst>
            <pc:docMk/>
            <pc:sldMk cId="1985743989" sldId="375"/>
            <ac:spMk id="7" creationId="{07D2C2EF-AC6B-4B9D-A2B9-7A8D91466B3B}"/>
          </ac:spMkLst>
        </pc:spChg>
        <pc:picChg chg="add del mod modCrop">
          <ac:chgData name="Yusri Al-Sanaani" userId="17efabd0-9738-43ca-b54e-b33b08e2a3d4" providerId="ADAL" clId="{9EBD4E42-45BC-4B50-9762-2E7357575B8A}" dt="2022-01-26T10:03:53.607" v="4896" actId="478"/>
          <ac:picMkLst>
            <pc:docMk/>
            <pc:sldMk cId="1985743989" sldId="375"/>
            <ac:picMk id="6" creationId="{7DD98015-F3F0-47A4-A255-557BF0D522A3}"/>
          </ac:picMkLst>
        </pc:picChg>
      </pc:sldChg>
      <pc:sldChg chg="addSp delSp modSp new mod delAnim modAnim modNotesTx">
        <pc:chgData name="Yusri Al-Sanaani" userId="17efabd0-9738-43ca-b54e-b33b08e2a3d4" providerId="ADAL" clId="{9EBD4E42-45BC-4B50-9762-2E7357575B8A}" dt="2022-01-27T12:51:44.191" v="10704" actId="20577"/>
        <pc:sldMkLst>
          <pc:docMk/>
          <pc:sldMk cId="2803747610" sldId="376"/>
        </pc:sldMkLst>
        <pc:spChg chg="mod">
          <ac:chgData name="Yusri Al-Sanaani" userId="17efabd0-9738-43ca-b54e-b33b08e2a3d4" providerId="ADAL" clId="{9EBD4E42-45BC-4B50-9762-2E7357575B8A}" dt="2022-01-26T09:30:57.681" v="4199" actId="20577"/>
          <ac:spMkLst>
            <pc:docMk/>
            <pc:sldMk cId="2803747610" sldId="376"/>
            <ac:spMk id="2" creationId="{8F1C7E4F-9918-4473-B02D-FE465898B794}"/>
          </ac:spMkLst>
        </pc:spChg>
        <pc:spChg chg="del">
          <ac:chgData name="Yusri Al-Sanaani" userId="17efabd0-9738-43ca-b54e-b33b08e2a3d4" providerId="ADAL" clId="{9EBD4E42-45BC-4B50-9762-2E7357575B8A}" dt="2022-01-26T09:27:06.322" v="4123" actId="478"/>
          <ac:spMkLst>
            <pc:docMk/>
            <pc:sldMk cId="2803747610" sldId="376"/>
            <ac:spMk id="3" creationId="{28F7C09D-BD85-4804-8063-1EB531C562A0}"/>
          </ac:spMkLst>
        </pc:spChg>
        <pc:spChg chg="add mod">
          <ac:chgData name="Yusri Al-Sanaani" userId="17efabd0-9738-43ca-b54e-b33b08e2a3d4" providerId="ADAL" clId="{9EBD4E42-45BC-4B50-9762-2E7357575B8A}" dt="2022-01-27T11:08:20.953" v="9001" actId="20577"/>
          <ac:spMkLst>
            <pc:docMk/>
            <pc:sldMk cId="2803747610" sldId="376"/>
            <ac:spMk id="8" creationId="{0AC47F74-E28D-4055-89D3-AA93B84DFB40}"/>
          </ac:spMkLst>
        </pc:spChg>
        <pc:spChg chg="add mod">
          <ac:chgData name="Yusri Al-Sanaani" userId="17efabd0-9738-43ca-b54e-b33b08e2a3d4" providerId="ADAL" clId="{9EBD4E42-45BC-4B50-9762-2E7357575B8A}" dt="2022-01-27T11:12:23.289" v="9050" actId="113"/>
          <ac:spMkLst>
            <pc:docMk/>
            <pc:sldMk cId="2803747610" sldId="376"/>
            <ac:spMk id="10" creationId="{4F0456B5-90B9-4B3B-8210-8EF072067258}"/>
          </ac:spMkLst>
        </pc:spChg>
        <pc:graphicFrameChg chg="add mod">
          <ac:chgData name="Yusri Al-Sanaani" userId="17efabd0-9738-43ca-b54e-b33b08e2a3d4" providerId="ADAL" clId="{9EBD4E42-45BC-4B50-9762-2E7357575B8A}" dt="2022-01-26T09:27:36.855" v="4134"/>
          <ac:graphicFrameMkLst>
            <pc:docMk/>
            <pc:sldMk cId="2803747610" sldId="376"/>
            <ac:graphicFrameMk id="5" creationId="{BC141921-E080-4004-BEA0-D52A119D1C3F}"/>
          </ac:graphicFrameMkLst>
        </pc:graphicFrameChg>
        <pc:graphicFrameChg chg="add mod">
          <ac:chgData name="Yusri Al-Sanaani" userId="17efabd0-9738-43ca-b54e-b33b08e2a3d4" providerId="ADAL" clId="{9EBD4E42-45BC-4B50-9762-2E7357575B8A}" dt="2022-01-27T11:07:03.592" v="8976" actId="1035"/>
          <ac:graphicFrameMkLst>
            <pc:docMk/>
            <pc:sldMk cId="2803747610" sldId="376"/>
            <ac:graphicFrameMk id="6" creationId="{BC141921-E080-4004-BEA0-D52A119D1C3F}"/>
          </ac:graphicFrameMkLst>
        </pc:graphicFrameChg>
        <pc:graphicFrameChg chg="add mod">
          <ac:chgData name="Yusri Al-Sanaani" userId="17efabd0-9738-43ca-b54e-b33b08e2a3d4" providerId="ADAL" clId="{9EBD4E42-45BC-4B50-9762-2E7357575B8A}" dt="2022-01-27T11:07:03.592" v="8976" actId="1035"/>
          <ac:graphicFrameMkLst>
            <pc:docMk/>
            <pc:sldMk cId="2803747610" sldId="376"/>
            <ac:graphicFrameMk id="7" creationId="{983447A0-6675-4AF6-ADC8-81E6412420A5}"/>
          </ac:graphicFrameMkLst>
        </pc:graphicFrameChg>
        <pc:graphicFrameChg chg="add del mod">
          <ac:chgData name="Yusri Al-Sanaani" userId="17efabd0-9738-43ca-b54e-b33b08e2a3d4" providerId="ADAL" clId="{9EBD4E42-45BC-4B50-9762-2E7357575B8A}" dt="2022-01-26T09:29:33.119" v="4144" actId="478"/>
          <ac:graphicFrameMkLst>
            <pc:docMk/>
            <pc:sldMk cId="2803747610" sldId="376"/>
            <ac:graphicFrameMk id="8" creationId="{04AB1CE2-6233-4D03-900E-214E0C184701}"/>
          </ac:graphicFrameMkLst>
        </pc:graphicFrameChg>
        <pc:picChg chg="add del mod modCrop">
          <ac:chgData name="Yusri Al-Sanaani" userId="17efabd0-9738-43ca-b54e-b33b08e2a3d4" providerId="ADAL" clId="{9EBD4E42-45BC-4B50-9762-2E7357575B8A}" dt="2022-01-27T11:05:02.769" v="8899" actId="478"/>
          <ac:picMkLst>
            <pc:docMk/>
            <pc:sldMk cId="2803747610" sldId="376"/>
            <ac:picMk id="9" creationId="{38A4767F-C018-4670-9EC5-8665E76738B1}"/>
          </ac:picMkLst>
        </pc:picChg>
      </pc:sldChg>
      <pc:sldChg chg="addSp delSp modSp new mod modNotesTx">
        <pc:chgData name="Yusri Al-Sanaani" userId="17efabd0-9738-43ca-b54e-b33b08e2a3d4" providerId="ADAL" clId="{9EBD4E42-45BC-4B50-9762-2E7357575B8A}" dt="2022-01-27T15:30:19.643" v="10860" actId="20577"/>
        <pc:sldMkLst>
          <pc:docMk/>
          <pc:sldMk cId="1653465453" sldId="377"/>
        </pc:sldMkLst>
        <pc:spChg chg="mod">
          <ac:chgData name="Yusri Al-Sanaani" userId="17efabd0-9738-43ca-b54e-b33b08e2a3d4" providerId="ADAL" clId="{9EBD4E42-45BC-4B50-9762-2E7357575B8A}" dt="2022-01-26T09:31:03.016" v="4200"/>
          <ac:spMkLst>
            <pc:docMk/>
            <pc:sldMk cId="1653465453" sldId="377"/>
            <ac:spMk id="2" creationId="{92641E23-D2E6-43A7-9E62-EE90C1FBBE13}"/>
          </ac:spMkLst>
        </pc:spChg>
        <pc:spChg chg="del">
          <ac:chgData name="Yusri Al-Sanaani" userId="17efabd0-9738-43ca-b54e-b33b08e2a3d4" providerId="ADAL" clId="{9EBD4E42-45BC-4B50-9762-2E7357575B8A}" dt="2022-01-26T09:29:37.489" v="4146" actId="478"/>
          <ac:spMkLst>
            <pc:docMk/>
            <pc:sldMk cId="1653465453" sldId="377"/>
            <ac:spMk id="3" creationId="{7DC1F9FD-0F2D-4451-BD67-64763DC0B690}"/>
          </ac:spMkLst>
        </pc:spChg>
        <pc:graphicFrameChg chg="add mod">
          <ac:chgData name="Yusri Al-Sanaani" userId="17efabd0-9738-43ca-b54e-b33b08e2a3d4" providerId="ADAL" clId="{9EBD4E42-45BC-4B50-9762-2E7357575B8A}" dt="2022-01-27T11:15:03.486" v="9097" actId="14100"/>
          <ac:graphicFrameMkLst>
            <pc:docMk/>
            <pc:sldMk cId="1653465453" sldId="377"/>
            <ac:graphicFrameMk id="5" creationId="{04AB1CE2-6233-4D03-900E-214E0C184701}"/>
          </ac:graphicFrameMkLst>
        </pc:graphicFrameChg>
        <pc:graphicFrameChg chg="add mod">
          <ac:chgData name="Yusri Al-Sanaani" userId="17efabd0-9738-43ca-b54e-b33b08e2a3d4" providerId="ADAL" clId="{9EBD4E42-45BC-4B50-9762-2E7357575B8A}" dt="2022-01-27T11:14:55.250" v="9092" actId="14100"/>
          <ac:graphicFrameMkLst>
            <pc:docMk/>
            <pc:sldMk cId="1653465453" sldId="377"/>
            <ac:graphicFrameMk id="6" creationId="{205707EB-F934-47D9-A3F1-9F5F80011204}"/>
          </ac:graphicFrameMkLst>
        </pc:graphicFrameChg>
        <pc:graphicFrameChg chg="add mod">
          <ac:chgData name="Yusri Al-Sanaani" userId="17efabd0-9738-43ca-b54e-b33b08e2a3d4" providerId="ADAL" clId="{9EBD4E42-45BC-4B50-9762-2E7357575B8A}" dt="2022-01-27T11:14:55.250" v="9092" actId="14100"/>
          <ac:graphicFrameMkLst>
            <pc:docMk/>
            <pc:sldMk cId="1653465453" sldId="377"/>
            <ac:graphicFrameMk id="7" creationId="{BA1B64CE-205F-4887-A924-1959C2B48A66}"/>
          </ac:graphicFrameMkLst>
        </pc:graphicFrameChg>
      </pc:sldChg>
      <pc:sldChg chg="addSp delSp modSp new del mod">
        <pc:chgData name="Yusri Al-Sanaani" userId="17efabd0-9738-43ca-b54e-b33b08e2a3d4" providerId="ADAL" clId="{9EBD4E42-45BC-4B50-9762-2E7357575B8A}" dt="2022-01-26T10:03:49.222" v="4895" actId="47"/>
        <pc:sldMkLst>
          <pc:docMk/>
          <pc:sldMk cId="395559657" sldId="378"/>
        </pc:sldMkLst>
        <pc:spChg chg="add del mod">
          <ac:chgData name="Yusri Al-Sanaani" userId="17efabd0-9738-43ca-b54e-b33b08e2a3d4" providerId="ADAL" clId="{9EBD4E42-45BC-4B50-9762-2E7357575B8A}" dt="2022-01-26T09:45:41.147" v="4378" actId="20577"/>
          <ac:spMkLst>
            <pc:docMk/>
            <pc:sldMk cId="395559657" sldId="378"/>
            <ac:spMk id="3" creationId="{F64C68D2-F37D-49FE-8241-AD2D798A3115}"/>
          </ac:spMkLst>
        </pc:spChg>
        <pc:spChg chg="add del mod">
          <ac:chgData name="Yusri Al-Sanaani" userId="17efabd0-9738-43ca-b54e-b33b08e2a3d4" providerId="ADAL" clId="{9EBD4E42-45BC-4B50-9762-2E7357575B8A}" dt="2022-01-26T09:43:41.094" v="4233"/>
          <ac:spMkLst>
            <pc:docMk/>
            <pc:sldMk cId="395559657" sldId="378"/>
            <ac:spMk id="5" creationId="{D2CD9A73-11A9-4734-A54F-607D836924E4}"/>
          </ac:spMkLst>
        </pc:spChg>
      </pc:sldChg>
      <pc:sldChg chg="addSp delSp modSp new mod modAnim modNotesTx">
        <pc:chgData name="Yusri Al-Sanaani" userId="17efabd0-9738-43ca-b54e-b33b08e2a3d4" providerId="ADAL" clId="{9EBD4E42-45BC-4B50-9762-2E7357575B8A}" dt="2022-01-27T17:30:50.652" v="11013" actId="20577"/>
        <pc:sldMkLst>
          <pc:docMk/>
          <pc:sldMk cId="1247896929" sldId="379"/>
        </pc:sldMkLst>
        <pc:spChg chg="mod">
          <ac:chgData name="Yusri Al-Sanaani" userId="17efabd0-9738-43ca-b54e-b33b08e2a3d4" providerId="ADAL" clId="{9EBD4E42-45BC-4B50-9762-2E7357575B8A}" dt="2022-01-26T12:24:08.135" v="6299"/>
          <ac:spMkLst>
            <pc:docMk/>
            <pc:sldMk cId="1247896929" sldId="379"/>
            <ac:spMk id="2" creationId="{E4C39B75-1730-46CD-BC4B-EE8CEDC6C129}"/>
          </ac:spMkLst>
        </pc:spChg>
        <pc:spChg chg="add del mod">
          <ac:chgData name="Yusri Al-Sanaani" userId="17efabd0-9738-43ca-b54e-b33b08e2a3d4" providerId="ADAL" clId="{9EBD4E42-45BC-4B50-9762-2E7357575B8A}" dt="2022-01-27T17:30:40.911" v="10999" actId="20577"/>
          <ac:spMkLst>
            <pc:docMk/>
            <pc:sldMk cId="1247896929" sldId="379"/>
            <ac:spMk id="3" creationId="{7528CD7B-56D1-4442-8A08-9733742DFAA4}"/>
          </ac:spMkLst>
        </pc:spChg>
        <pc:spChg chg="add del mod">
          <ac:chgData name="Yusri Al-Sanaani" userId="17efabd0-9738-43ca-b54e-b33b08e2a3d4" providerId="ADAL" clId="{9EBD4E42-45BC-4B50-9762-2E7357575B8A}" dt="2022-01-26T09:46:29.243" v="4381"/>
          <ac:spMkLst>
            <pc:docMk/>
            <pc:sldMk cId="1247896929" sldId="379"/>
            <ac:spMk id="5" creationId="{0F069127-1BC8-4A87-B293-199A9BB1EBAD}"/>
          </ac:spMkLst>
        </pc:spChg>
        <pc:spChg chg="add del">
          <ac:chgData name="Yusri Al-Sanaani" userId="17efabd0-9738-43ca-b54e-b33b08e2a3d4" providerId="ADAL" clId="{9EBD4E42-45BC-4B50-9762-2E7357575B8A}" dt="2022-01-26T09:48:06.001" v="4514"/>
          <ac:spMkLst>
            <pc:docMk/>
            <pc:sldMk cId="1247896929" sldId="379"/>
            <ac:spMk id="6" creationId="{E4E4BFD6-8EE3-44FC-951B-D8FF1201BE3E}"/>
          </ac:spMkLst>
        </pc:spChg>
        <pc:spChg chg="add del mod">
          <ac:chgData name="Yusri Al-Sanaani" userId="17efabd0-9738-43ca-b54e-b33b08e2a3d4" providerId="ADAL" clId="{9EBD4E42-45BC-4B50-9762-2E7357575B8A}" dt="2022-01-26T09:58:20.058" v="4800" actId="478"/>
          <ac:spMkLst>
            <pc:docMk/>
            <pc:sldMk cId="1247896929" sldId="379"/>
            <ac:spMk id="8" creationId="{59AC5990-67D8-433F-8AEA-2AF58D652DA6}"/>
          </ac:spMkLst>
        </pc:spChg>
        <pc:spChg chg="add mod">
          <ac:chgData name="Yusri Al-Sanaani" userId="17efabd0-9738-43ca-b54e-b33b08e2a3d4" providerId="ADAL" clId="{9EBD4E42-45BC-4B50-9762-2E7357575B8A}" dt="2022-01-27T17:30:50.652" v="11013" actId="20577"/>
          <ac:spMkLst>
            <pc:docMk/>
            <pc:sldMk cId="1247896929" sldId="379"/>
            <ac:spMk id="9" creationId="{B31E96D6-747E-45F7-B266-CAC420A875C0}"/>
          </ac:spMkLst>
        </pc:spChg>
        <pc:spChg chg="add del mod">
          <ac:chgData name="Yusri Al-Sanaani" userId="17efabd0-9738-43ca-b54e-b33b08e2a3d4" providerId="ADAL" clId="{9EBD4E42-45BC-4B50-9762-2E7357575B8A}" dt="2022-01-26T09:58:23.750" v="4802"/>
          <ac:spMkLst>
            <pc:docMk/>
            <pc:sldMk cId="1247896929" sldId="379"/>
            <ac:spMk id="10" creationId="{CA6CEE35-93F9-4474-AB12-DCDC83BEF3C0}"/>
          </ac:spMkLst>
        </pc:spChg>
        <pc:spChg chg="add mod">
          <ac:chgData name="Yusri Al-Sanaani" userId="17efabd0-9738-43ca-b54e-b33b08e2a3d4" providerId="ADAL" clId="{9EBD4E42-45BC-4B50-9762-2E7357575B8A}" dt="2022-01-27T11:04:37.217" v="8885" actId="1035"/>
          <ac:spMkLst>
            <pc:docMk/>
            <pc:sldMk cId="1247896929" sldId="379"/>
            <ac:spMk id="11" creationId="{6FFED1DD-99E9-46F1-9F87-0110C383BF72}"/>
          </ac:spMkLst>
        </pc:spChg>
      </pc:sldChg>
      <pc:sldChg chg="addSp delSp modSp new mod ord">
        <pc:chgData name="Yusri Al-Sanaani" userId="17efabd0-9738-43ca-b54e-b33b08e2a3d4" providerId="ADAL" clId="{9EBD4E42-45BC-4B50-9762-2E7357575B8A}" dt="2022-01-27T20:56:49.721" v="11164" actId="1076"/>
        <pc:sldMkLst>
          <pc:docMk/>
          <pc:sldMk cId="3490649387" sldId="380"/>
        </pc:sldMkLst>
        <pc:spChg chg="mod">
          <ac:chgData name="Yusri Al-Sanaani" userId="17efabd0-9738-43ca-b54e-b33b08e2a3d4" providerId="ADAL" clId="{9EBD4E42-45BC-4B50-9762-2E7357575B8A}" dt="2022-01-26T10:26:01.115" v="5251" actId="20577"/>
          <ac:spMkLst>
            <pc:docMk/>
            <pc:sldMk cId="3490649387" sldId="380"/>
            <ac:spMk id="2" creationId="{4B2B4586-FF5A-4A2C-816E-369EAC3EFC17}"/>
          </ac:spMkLst>
        </pc:spChg>
        <pc:spChg chg="del">
          <ac:chgData name="Yusri Al-Sanaani" userId="17efabd0-9738-43ca-b54e-b33b08e2a3d4" providerId="ADAL" clId="{9EBD4E42-45BC-4B50-9762-2E7357575B8A}" dt="2022-01-26T10:26:03.563" v="5252" actId="478"/>
          <ac:spMkLst>
            <pc:docMk/>
            <pc:sldMk cId="3490649387" sldId="380"/>
            <ac:spMk id="3" creationId="{1BD08314-F1D0-41F5-B0A8-18D50183F953}"/>
          </ac:spMkLst>
        </pc:spChg>
        <pc:spChg chg="add mod">
          <ac:chgData name="Yusri Al-Sanaani" userId="17efabd0-9738-43ca-b54e-b33b08e2a3d4" providerId="ADAL" clId="{9EBD4E42-45BC-4B50-9762-2E7357575B8A}" dt="2022-01-27T20:56:49.721" v="11164" actId="1076"/>
          <ac:spMkLst>
            <pc:docMk/>
            <pc:sldMk cId="3490649387" sldId="380"/>
            <ac:spMk id="5" creationId="{2CC9EA1D-9710-4EA5-ABF9-D72B21F447F7}"/>
          </ac:spMkLst>
        </pc:spChg>
      </pc:sldChg>
      <pc:sldChg chg="addSp delSp modSp new mod ord">
        <pc:chgData name="Yusri Al-Sanaani" userId="17efabd0-9738-43ca-b54e-b33b08e2a3d4" providerId="ADAL" clId="{9EBD4E42-45BC-4B50-9762-2E7357575B8A}" dt="2022-01-26T17:18:53.094" v="6767"/>
        <pc:sldMkLst>
          <pc:docMk/>
          <pc:sldMk cId="1538928155" sldId="381"/>
        </pc:sldMkLst>
        <pc:spChg chg="mod">
          <ac:chgData name="Yusri Al-Sanaani" userId="17efabd0-9738-43ca-b54e-b33b08e2a3d4" providerId="ADAL" clId="{9EBD4E42-45BC-4B50-9762-2E7357575B8A}" dt="2022-01-26T10:30:18.008" v="5262"/>
          <ac:spMkLst>
            <pc:docMk/>
            <pc:sldMk cId="1538928155" sldId="381"/>
            <ac:spMk id="2" creationId="{23AA0A73-A18A-444A-AFD1-37A7B875B4D1}"/>
          </ac:spMkLst>
        </pc:spChg>
        <pc:spChg chg="del">
          <ac:chgData name="Yusri Al-Sanaani" userId="17efabd0-9738-43ca-b54e-b33b08e2a3d4" providerId="ADAL" clId="{9EBD4E42-45BC-4B50-9762-2E7357575B8A}" dt="2022-01-26T10:30:22.929" v="5263" actId="478"/>
          <ac:spMkLst>
            <pc:docMk/>
            <pc:sldMk cId="1538928155" sldId="381"/>
            <ac:spMk id="3" creationId="{78376C51-56B0-4A86-92F2-CBD81522CD43}"/>
          </ac:spMkLst>
        </pc:spChg>
        <pc:spChg chg="mod">
          <ac:chgData name="Yusri Al-Sanaani" userId="17efabd0-9738-43ca-b54e-b33b08e2a3d4" providerId="ADAL" clId="{9EBD4E42-45BC-4B50-9762-2E7357575B8A}" dt="2022-01-26T10:30:56.478" v="5266" actId="1076"/>
          <ac:spMkLst>
            <pc:docMk/>
            <pc:sldMk cId="1538928155" sldId="381"/>
            <ac:spMk id="6" creationId="{E2B33C86-D883-472E-A87A-AFE7FE1EDB98}"/>
          </ac:spMkLst>
        </pc:spChg>
        <pc:spChg chg="mod">
          <ac:chgData name="Yusri Al-Sanaani" userId="17efabd0-9738-43ca-b54e-b33b08e2a3d4" providerId="ADAL" clId="{9EBD4E42-45BC-4B50-9762-2E7357575B8A}" dt="2022-01-26T10:31:16.497" v="5277" actId="1076"/>
          <ac:spMkLst>
            <pc:docMk/>
            <pc:sldMk cId="1538928155" sldId="381"/>
            <ac:spMk id="7" creationId="{4806037B-4994-4C03-BD8B-408BAC6C20BB}"/>
          </ac:spMkLst>
        </pc:spChg>
        <pc:spChg chg="mod">
          <ac:chgData name="Yusri Al-Sanaani" userId="17efabd0-9738-43ca-b54e-b33b08e2a3d4" providerId="ADAL" clId="{9EBD4E42-45BC-4B50-9762-2E7357575B8A}" dt="2022-01-26T10:30:30.792" v="5264"/>
          <ac:spMkLst>
            <pc:docMk/>
            <pc:sldMk cId="1538928155" sldId="381"/>
            <ac:spMk id="8" creationId="{52C8D117-6F40-4CE3-A882-C3325EA226BA}"/>
          </ac:spMkLst>
        </pc:spChg>
        <pc:spChg chg="mod">
          <ac:chgData name="Yusri Al-Sanaani" userId="17efabd0-9738-43ca-b54e-b33b08e2a3d4" providerId="ADAL" clId="{9EBD4E42-45BC-4B50-9762-2E7357575B8A}" dt="2022-01-26T10:30:30.792" v="5264"/>
          <ac:spMkLst>
            <pc:docMk/>
            <pc:sldMk cId="1538928155" sldId="381"/>
            <ac:spMk id="9" creationId="{747EDC1F-0488-4FB9-AC7B-DA95546524DF}"/>
          </ac:spMkLst>
        </pc:spChg>
        <pc:spChg chg="mod">
          <ac:chgData name="Yusri Al-Sanaani" userId="17efabd0-9738-43ca-b54e-b33b08e2a3d4" providerId="ADAL" clId="{9EBD4E42-45BC-4B50-9762-2E7357575B8A}" dt="2022-01-26T10:30:30.792" v="5264"/>
          <ac:spMkLst>
            <pc:docMk/>
            <pc:sldMk cId="1538928155" sldId="381"/>
            <ac:spMk id="10" creationId="{65E67052-AC3A-4689-A9C3-8B536B45BEE9}"/>
          </ac:spMkLst>
        </pc:spChg>
        <pc:spChg chg="mod">
          <ac:chgData name="Yusri Al-Sanaani" userId="17efabd0-9738-43ca-b54e-b33b08e2a3d4" providerId="ADAL" clId="{9EBD4E42-45BC-4B50-9762-2E7357575B8A}" dt="2022-01-26T10:31:26.068" v="5282" actId="1076"/>
          <ac:spMkLst>
            <pc:docMk/>
            <pc:sldMk cId="1538928155" sldId="381"/>
            <ac:spMk id="11" creationId="{F383DFB3-218F-4257-A417-D0DD624739F8}"/>
          </ac:spMkLst>
        </pc:spChg>
        <pc:spChg chg="mod">
          <ac:chgData name="Yusri Al-Sanaani" userId="17efabd0-9738-43ca-b54e-b33b08e2a3d4" providerId="ADAL" clId="{9EBD4E42-45BC-4B50-9762-2E7357575B8A}" dt="2022-01-26T10:31:35.784" v="5285" actId="1037"/>
          <ac:spMkLst>
            <pc:docMk/>
            <pc:sldMk cId="1538928155" sldId="381"/>
            <ac:spMk id="12" creationId="{BFECD29B-B50C-42F5-AAF8-6AE6F4AF76A4}"/>
          </ac:spMkLst>
        </pc:spChg>
        <pc:grpChg chg="add mod">
          <ac:chgData name="Yusri Al-Sanaani" userId="17efabd0-9738-43ca-b54e-b33b08e2a3d4" providerId="ADAL" clId="{9EBD4E42-45BC-4B50-9762-2E7357575B8A}" dt="2022-01-26T12:28:16.566" v="6300" actId="1076"/>
          <ac:grpSpMkLst>
            <pc:docMk/>
            <pc:sldMk cId="1538928155" sldId="381"/>
            <ac:grpSpMk id="5" creationId="{047CDBC6-8F39-493C-91EC-9AC9D382AA09}"/>
          </ac:grpSpMkLst>
        </pc:grpChg>
      </pc:sldChg>
      <pc:sldChg chg="addSp delSp modSp new mod modAnim modNotesTx">
        <pc:chgData name="Yusri Al-Sanaani" userId="17efabd0-9738-43ca-b54e-b33b08e2a3d4" providerId="ADAL" clId="{9EBD4E42-45BC-4B50-9762-2E7357575B8A}" dt="2022-01-27T10:27:53.300" v="8343"/>
        <pc:sldMkLst>
          <pc:docMk/>
          <pc:sldMk cId="1210286238" sldId="382"/>
        </pc:sldMkLst>
        <pc:spChg chg="mod">
          <ac:chgData name="Yusri Al-Sanaani" userId="17efabd0-9738-43ca-b54e-b33b08e2a3d4" providerId="ADAL" clId="{9EBD4E42-45BC-4B50-9762-2E7357575B8A}" dt="2022-01-26T12:20:57.048" v="6251" actId="20577"/>
          <ac:spMkLst>
            <pc:docMk/>
            <pc:sldMk cId="1210286238" sldId="382"/>
            <ac:spMk id="2" creationId="{F328BDB7-28B7-4C49-B894-35702C661F18}"/>
          </ac:spMkLst>
        </pc:spChg>
        <pc:spChg chg="del">
          <ac:chgData name="Yusri Al-Sanaani" userId="17efabd0-9738-43ca-b54e-b33b08e2a3d4" providerId="ADAL" clId="{9EBD4E42-45BC-4B50-9762-2E7357575B8A}" dt="2022-01-26T10:36:00.694" v="5291" actId="478"/>
          <ac:spMkLst>
            <pc:docMk/>
            <pc:sldMk cId="1210286238" sldId="382"/>
            <ac:spMk id="3" creationId="{E4FBEFA2-728C-46B7-9A9F-58ACEEFDF8C3}"/>
          </ac:spMkLst>
        </pc:spChg>
        <pc:spChg chg="add mod topLvl">
          <ac:chgData name="Yusri Al-Sanaani" userId="17efabd0-9738-43ca-b54e-b33b08e2a3d4" providerId="ADAL" clId="{9EBD4E42-45BC-4B50-9762-2E7357575B8A}" dt="2022-01-27T10:26:44.342" v="8339" actId="164"/>
          <ac:spMkLst>
            <pc:docMk/>
            <pc:sldMk cId="1210286238" sldId="382"/>
            <ac:spMk id="7" creationId="{782EBE1F-063F-4E31-9158-23B85301BEF9}"/>
          </ac:spMkLst>
        </pc:spChg>
        <pc:spChg chg="add mod topLvl">
          <ac:chgData name="Yusri Al-Sanaani" userId="17efabd0-9738-43ca-b54e-b33b08e2a3d4" providerId="ADAL" clId="{9EBD4E42-45BC-4B50-9762-2E7357575B8A}" dt="2022-01-27T10:27:49.206" v="8342" actId="164"/>
          <ac:spMkLst>
            <pc:docMk/>
            <pc:sldMk cId="1210286238" sldId="382"/>
            <ac:spMk id="9" creationId="{3C92F15A-1D83-41D2-9145-8E6A5339FC51}"/>
          </ac:spMkLst>
        </pc:spChg>
        <pc:spChg chg="add del mod">
          <ac:chgData name="Yusri Al-Sanaani" userId="17efabd0-9738-43ca-b54e-b33b08e2a3d4" providerId="ADAL" clId="{9EBD4E42-45BC-4B50-9762-2E7357575B8A}" dt="2022-01-27T10:09:16.170" v="7677" actId="478"/>
          <ac:spMkLst>
            <pc:docMk/>
            <pc:sldMk cId="1210286238" sldId="382"/>
            <ac:spMk id="10" creationId="{85303CCD-3397-478D-A015-E8FB7E0F0486}"/>
          </ac:spMkLst>
        </pc:spChg>
        <pc:spChg chg="mod">
          <ac:chgData name="Yusri Al-Sanaani" userId="17efabd0-9738-43ca-b54e-b33b08e2a3d4" providerId="ADAL" clId="{9EBD4E42-45BC-4B50-9762-2E7357575B8A}" dt="2022-01-27T09:52:25.132" v="7326"/>
          <ac:spMkLst>
            <pc:docMk/>
            <pc:sldMk cId="1210286238" sldId="382"/>
            <ac:spMk id="12" creationId="{06A34F1B-41C4-48A0-B3A6-EE10E2DB0139}"/>
          </ac:spMkLst>
        </pc:spChg>
        <pc:spChg chg="mod">
          <ac:chgData name="Yusri Al-Sanaani" userId="17efabd0-9738-43ca-b54e-b33b08e2a3d4" providerId="ADAL" clId="{9EBD4E42-45BC-4B50-9762-2E7357575B8A}" dt="2022-01-27T09:52:25.132" v="7326"/>
          <ac:spMkLst>
            <pc:docMk/>
            <pc:sldMk cId="1210286238" sldId="382"/>
            <ac:spMk id="13" creationId="{323DE36E-56D7-45F1-8709-C16060A47B56}"/>
          </ac:spMkLst>
        </pc:spChg>
        <pc:spChg chg="mod">
          <ac:chgData name="Yusri Al-Sanaani" userId="17efabd0-9738-43ca-b54e-b33b08e2a3d4" providerId="ADAL" clId="{9EBD4E42-45BC-4B50-9762-2E7357575B8A}" dt="2022-01-27T09:52:25.132" v="7326"/>
          <ac:spMkLst>
            <pc:docMk/>
            <pc:sldMk cId="1210286238" sldId="382"/>
            <ac:spMk id="14" creationId="{3F131EA6-6879-498C-BF9D-82BAD2E952AA}"/>
          </ac:spMkLst>
        </pc:spChg>
        <pc:spChg chg="mod">
          <ac:chgData name="Yusri Al-Sanaani" userId="17efabd0-9738-43ca-b54e-b33b08e2a3d4" providerId="ADAL" clId="{9EBD4E42-45BC-4B50-9762-2E7357575B8A}" dt="2022-01-27T09:52:25.132" v="7326"/>
          <ac:spMkLst>
            <pc:docMk/>
            <pc:sldMk cId="1210286238" sldId="382"/>
            <ac:spMk id="15" creationId="{CCFCFF2A-0F99-4000-891E-D73C61D1173A}"/>
          </ac:spMkLst>
        </pc:spChg>
        <pc:spChg chg="mod">
          <ac:chgData name="Yusri Al-Sanaani" userId="17efabd0-9738-43ca-b54e-b33b08e2a3d4" providerId="ADAL" clId="{9EBD4E42-45BC-4B50-9762-2E7357575B8A}" dt="2022-01-27T09:52:25.132" v="7326"/>
          <ac:spMkLst>
            <pc:docMk/>
            <pc:sldMk cId="1210286238" sldId="382"/>
            <ac:spMk id="16" creationId="{DA1129CE-4B69-4ED1-BDE0-E309E9FF35E8}"/>
          </ac:spMkLst>
        </pc:spChg>
        <pc:spChg chg="mod">
          <ac:chgData name="Yusri Al-Sanaani" userId="17efabd0-9738-43ca-b54e-b33b08e2a3d4" providerId="ADAL" clId="{9EBD4E42-45BC-4B50-9762-2E7357575B8A}" dt="2022-01-27T09:52:25.132" v="7326"/>
          <ac:spMkLst>
            <pc:docMk/>
            <pc:sldMk cId="1210286238" sldId="382"/>
            <ac:spMk id="19" creationId="{F4643402-CE99-41BD-99E3-E37BFD043828}"/>
          </ac:spMkLst>
        </pc:spChg>
        <pc:spChg chg="mod">
          <ac:chgData name="Yusri Al-Sanaani" userId="17efabd0-9738-43ca-b54e-b33b08e2a3d4" providerId="ADAL" clId="{9EBD4E42-45BC-4B50-9762-2E7357575B8A}" dt="2022-01-27T09:52:25.132" v="7326"/>
          <ac:spMkLst>
            <pc:docMk/>
            <pc:sldMk cId="1210286238" sldId="382"/>
            <ac:spMk id="22" creationId="{817D3EB3-0B82-41FB-852B-B2C3AC52431E}"/>
          </ac:spMkLst>
        </pc:spChg>
        <pc:spChg chg="mod">
          <ac:chgData name="Yusri Al-Sanaani" userId="17efabd0-9738-43ca-b54e-b33b08e2a3d4" providerId="ADAL" clId="{9EBD4E42-45BC-4B50-9762-2E7357575B8A}" dt="2022-01-27T10:22:47.296" v="8203" actId="1036"/>
          <ac:spMkLst>
            <pc:docMk/>
            <pc:sldMk cId="1210286238" sldId="382"/>
            <ac:spMk id="28" creationId="{1B48D7C0-A7B8-404D-AB87-A204739E8D6F}"/>
          </ac:spMkLst>
        </pc:spChg>
        <pc:spChg chg="mod">
          <ac:chgData name="Yusri Al-Sanaani" userId="17efabd0-9738-43ca-b54e-b33b08e2a3d4" providerId="ADAL" clId="{9EBD4E42-45BC-4B50-9762-2E7357575B8A}" dt="2022-01-27T10:23:07.665" v="8229" actId="14100"/>
          <ac:spMkLst>
            <pc:docMk/>
            <pc:sldMk cId="1210286238" sldId="382"/>
            <ac:spMk id="29" creationId="{68726E8B-EF35-46D7-8170-EC3E8ACB0620}"/>
          </ac:spMkLst>
        </pc:spChg>
        <pc:spChg chg="del mod">
          <ac:chgData name="Yusri Al-Sanaani" userId="17efabd0-9738-43ca-b54e-b33b08e2a3d4" providerId="ADAL" clId="{9EBD4E42-45BC-4B50-9762-2E7357575B8A}" dt="2022-01-27T10:20:38.846" v="8116" actId="478"/>
          <ac:spMkLst>
            <pc:docMk/>
            <pc:sldMk cId="1210286238" sldId="382"/>
            <ac:spMk id="30" creationId="{6FF7B32E-EB76-4F4B-B243-76364F057C5A}"/>
          </ac:spMkLst>
        </pc:spChg>
        <pc:spChg chg="mod">
          <ac:chgData name="Yusri Al-Sanaani" userId="17efabd0-9738-43ca-b54e-b33b08e2a3d4" providerId="ADAL" clId="{9EBD4E42-45BC-4B50-9762-2E7357575B8A}" dt="2022-01-27T10:22:47.296" v="8203" actId="1036"/>
          <ac:spMkLst>
            <pc:docMk/>
            <pc:sldMk cId="1210286238" sldId="382"/>
            <ac:spMk id="32" creationId="{DB723799-B0B3-4F16-816E-42B5ABBED1FA}"/>
          </ac:spMkLst>
        </pc:spChg>
        <pc:spChg chg="mod">
          <ac:chgData name="Yusri Al-Sanaani" userId="17efabd0-9738-43ca-b54e-b33b08e2a3d4" providerId="ADAL" clId="{9EBD4E42-45BC-4B50-9762-2E7357575B8A}" dt="2022-01-27T10:22:56.945" v="8225" actId="1037"/>
          <ac:spMkLst>
            <pc:docMk/>
            <pc:sldMk cId="1210286238" sldId="382"/>
            <ac:spMk id="35" creationId="{2E5A8901-C480-45E3-8749-517093889FBA}"/>
          </ac:spMkLst>
        </pc:spChg>
        <pc:spChg chg="add del mod">
          <ac:chgData name="Yusri Al-Sanaani" userId="17efabd0-9738-43ca-b54e-b33b08e2a3d4" providerId="ADAL" clId="{9EBD4E42-45BC-4B50-9762-2E7357575B8A}" dt="2022-01-27T10:15:16.134" v="7850" actId="478"/>
          <ac:spMkLst>
            <pc:docMk/>
            <pc:sldMk cId="1210286238" sldId="382"/>
            <ac:spMk id="46" creationId="{89F16C74-E117-4C23-918A-433C3357FBF5}"/>
          </ac:spMkLst>
        </pc:spChg>
        <pc:grpChg chg="add del mod">
          <ac:chgData name="Yusri Al-Sanaani" userId="17efabd0-9738-43ca-b54e-b33b08e2a3d4" providerId="ADAL" clId="{9EBD4E42-45BC-4B50-9762-2E7357575B8A}" dt="2022-01-27T10:26:23.618" v="8331" actId="165"/>
          <ac:grpSpMkLst>
            <pc:docMk/>
            <pc:sldMk cId="1210286238" sldId="382"/>
            <ac:grpSpMk id="3" creationId="{79ED0B15-C70B-427F-A389-077020A059D9}"/>
          </ac:grpSpMkLst>
        </pc:grpChg>
        <pc:grpChg chg="add del mod">
          <ac:chgData name="Yusri Al-Sanaani" userId="17efabd0-9738-43ca-b54e-b33b08e2a3d4" providerId="ADAL" clId="{9EBD4E42-45BC-4B50-9762-2E7357575B8A}" dt="2022-01-27T09:52:28.376" v="7327"/>
          <ac:grpSpMkLst>
            <pc:docMk/>
            <pc:sldMk cId="1210286238" sldId="382"/>
            <ac:grpSpMk id="11" creationId="{E4B51CA5-AAAB-4C09-A456-0124C6CC2460}"/>
          </ac:grpSpMkLst>
        </pc:grpChg>
        <pc:grpChg chg="add mod">
          <ac:chgData name="Yusri Al-Sanaani" userId="17efabd0-9738-43ca-b54e-b33b08e2a3d4" providerId="ADAL" clId="{9EBD4E42-45BC-4B50-9762-2E7357575B8A}" dt="2022-01-27T10:19:34.896" v="8069" actId="1076"/>
          <ac:grpSpMkLst>
            <pc:docMk/>
            <pc:sldMk cId="1210286238" sldId="382"/>
            <ac:grpSpMk id="27" creationId="{A6F5F548-5C04-445A-9B45-04992DACE2C2}"/>
          </ac:grpSpMkLst>
        </pc:grpChg>
        <pc:grpChg chg="add mod">
          <ac:chgData name="Yusri Al-Sanaani" userId="17efabd0-9738-43ca-b54e-b33b08e2a3d4" providerId="ADAL" clId="{9EBD4E42-45BC-4B50-9762-2E7357575B8A}" dt="2022-01-27T10:26:44.342" v="8339" actId="164"/>
          <ac:grpSpMkLst>
            <pc:docMk/>
            <pc:sldMk cId="1210286238" sldId="382"/>
            <ac:grpSpMk id="49" creationId="{0071386A-1D21-4D2B-A6D0-3BA7D025E4CC}"/>
          </ac:grpSpMkLst>
        </pc:grpChg>
        <pc:grpChg chg="add mod">
          <ac:chgData name="Yusri Al-Sanaani" userId="17efabd0-9738-43ca-b54e-b33b08e2a3d4" providerId="ADAL" clId="{9EBD4E42-45BC-4B50-9762-2E7357575B8A}" dt="2022-01-27T10:27:49.206" v="8342" actId="164"/>
          <ac:grpSpMkLst>
            <pc:docMk/>
            <pc:sldMk cId="1210286238" sldId="382"/>
            <ac:grpSpMk id="50" creationId="{180A6BB3-892C-48FC-82E5-969070B0F763}"/>
          </ac:grpSpMkLst>
        </pc:grpChg>
        <pc:picChg chg="add mod topLvl modCrop">
          <ac:chgData name="Yusri Al-Sanaani" userId="17efabd0-9738-43ca-b54e-b33b08e2a3d4" providerId="ADAL" clId="{9EBD4E42-45BC-4B50-9762-2E7357575B8A}" dt="2022-01-27T10:26:44.342" v="8339" actId="164"/>
          <ac:picMkLst>
            <pc:docMk/>
            <pc:sldMk cId="1210286238" sldId="382"/>
            <ac:picMk id="6" creationId="{5D399690-9CC5-45B8-9F5E-AF0DA2992471}"/>
          </ac:picMkLst>
        </pc:picChg>
        <pc:picChg chg="add mod topLvl modCrop">
          <ac:chgData name="Yusri Al-Sanaani" userId="17efabd0-9738-43ca-b54e-b33b08e2a3d4" providerId="ADAL" clId="{9EBD4E42-45BC-4B50-9762-2E7357575B8A}" dt="2022-01-27T10:27:49.206" v="8342" actId="164"/>
          <ac:picMkLst>
            <pc:docMk/>
            <pc:sldMk cId="1210286238" sldId="382"/>
            <ac:picMk id="8" creationId="{FA92E259-5FC6-4C19-9F5A-C989524423DB}"/>
          </ac:picMkLst>
        </pc:picChg>
        <pc:cxnChg chg="mod">
          <ac:chgData name="Yusri Al-Sanaani" userId="17efabd0-9738-43ca-b54e-b33b08e2a3d4" providerId="ADAL" clId="{9EBD4E42-45BC-4B50-9762-2E7357575B8A}" dt="2022-01-27T09:52:25.132" v="7326"/>
          <ac:cxnSpMkLst>
            <pc:docMk/>
            <pc:sldMk cId="1210286238" sldId="382"/>
            <ac:cxnSpMk id="17" creationId="{E3FA5B40-7923-40F1-94D8-54D5C9044154}"/>
          </ac:cxnSpMkLst>
        </pc:cxnChg>
        <pc:cxnChg chg="mod">
          <ac:chgData name="Yusri Al-Sanaani" userId="17efabd0-9738-43ca-b54e-b33b08e2a3d4" providerId="ADAL" clId="{9EBD4E42-45BC-4B50-9762-2E7357575B8A}" dt="2022-01-27T09:52:25.132" v="7326"/>
          <ac:cxnSpMkLst>
            <pc:docMk/>
            <pc:sldMk cId="1210286238" sldId="382"/>
            <ac:cxnSpMk id="18" creationId="{C657583D-0946-493F-A56A-F49E3F270AC7}"/>
          </ac:cxnSpMkLst>
        </pc:cxnChg>
        <pc:cxnChg chg="mod">
          <ac:chgData name="Yusri Al-Sanaani" userId="17efabd0-9738-43ca-b54e-b33b08e2a3d4" providerId="ADAL" clId="{9EBD4E42-45BC-4B50-9762-2E7357575B8A}" dt="2022-01-27T09:52:25.132" v="7326"/>
          <ac:cxnSpMkLst>
            <pc:docMk/>
            <pc:sldMk cId="1210286238" sldId="382"/>
            <ac:cxnSpMk id="20" creationId="{43AA4DD0-E2D0-4D18-B813-F9D0C553358D}"/>
          </ac:cxnSpMkLst>
        </pc:cxnChg>
        <pc:cxnChg chg="mod">
          <ac:chgData name="Yusri Al-Sanaani" userId="17efabd0-9738-43ca-b54e-b33b08e2a3d4" providerId="ADAL" clId="{9EBD4E42-45BC-4B50-9762-2E7357575B8A}" dt="2022-01-27T09:52:25.132" v="7326"/>
          <ac:cxnSpMkLst>
            <pc:docMk/>
            <pc:sldMk cId="1210286238" sldId="382"/>
            <ac:cxnSpMk id="21" creationId="{E34AD7D7-4859-42EB-8632-7276556742A2}"/>
          </ac:cxnSpMkLst>
        </pc:cxnChg>
        <pc:cxnChg chg="mod">
          <ac:chgData name="Yusri Al-Sanaani" userId="17efabd0-9738-43ca-b54e-b33b08e2a3d4" providerId="ADAL" clId="{9EBD4E42-45BC-4B50-9762-2E7357575B8A}" dt="2022-01-27T09:52:25.132" v="7326"/>
          <ac:cxnSpMkLst>
            <pc:docMk/>
            <pc:sldMk cId="1210286238" sldId="382"/>
            <ac:cxnSpMk id="23" creationId="{3DC7FA6A-7D99-40DC-B1BB-D65D80F210A3}"/>
          </ac:cxnSpMkLst>
        </pc:cxnChg>
        <pc:cxnChg chg="mod">
          <ac:chgData name="Yusri Al-Sanaani" userId="17efabd0-9738-43ca-b54e-b33b08e2a3d4" providerId="ADAL" clId="{9EBD4E42-45BC-4B50-9762-2E7357575B8A}" dt="2022-01-27T09:52:25.132" v="7326"/>
          <ac:cxnSpMkLst>
            <pc:docMk/>
            <pc:sldMk cId="1210286238" sldId="382"/>
            <ac:cxnSpMk id="24" creationId="{D8DE0D7A-952F-4057-827F-2231624F7D02}"/>
          </ac:cxnSpMkLst>
        </pc:cxnChg>
        <pc:cxnChg chg="mod">
          <ac:chgData name="Yusri Al-Sanaani" userId="17efabd0-9738-43ca-b54e-b33b08e2a3d4" providerId="ADAL" clId="{9EBD4E42-45BC-4B50-9762-2E7357575B8A}" dt="2022-01-27T09:52:25.132" v="7326"/>
          <ac:cxnSpMkLst>
            <pc:docMk/>
            <pc:sldMk cId="1210286238" sldId="382"/>
            <ac:cxnSpMk id="25" creationId="{1CDCF15D-D12A-4B52-B0B9-C1381A207E0F}"/>
          </ac:cxnSpMkLst>
        </pc:cxnChg>
        <pc:cxnChg chg="mod">
          <ac:chgData name="Yusri Al-Sanaani" userId="17efabd0-9738-43ca-b54e-b33b08e2a3d4" providerId="ADAL" clId="{9EBD4E42-45BC-4B50-9762-2E7357575B8A}" dt="2022-01-27T09:52:25.132" v="7326"/>
          <ac:cxnSpMkLst>
            <pc:docMk/>
            <pc:sldMk cId="1210286238" sldId="382"/>
            <ac:cxnSpMk id="26" creationId="{5D6D2918-E08C-4898-8B7D-0A018C81A6A9}"/>
          </ac:cxnSpMkLst>
        </pc:cxnChg>
        <pc:cxnChg chg="mod">
          <ac:chgData name="Yusri Al-Sanaani" userId="17efabd0-9738-43ca-b54e-b33b08e2a3d4" providerId="ADAL" clId="{9EBD4E42-45BC-4B50-9762-2E7357575B8A}" dt="2022-01-27T10:23:07.665" v="8229" actId="14100"/>
          <ac:cxnSpMkLst>
            <pc:docMk/>
            <pc:sldMk cId="1210286238" sldId="382"/>
            <ac:cxnSpMk id="31" creationId="{A575AF55-8615-4194-A935-E1D8E0F4B7A5}"/>
          </ac:cxnSpMkLst>
        </pc:cxnChg>
        <pc:cxnChg chg="mod">
          <ac:chgData name="Yusri Al-Sanaani" userId="17efabd0-9738-43ca-b54e-b33b08e2a3d4" providerId="ADAL" clId="{9EBD4E42-45BC-4B50-9762-2E7357575B8A}" dt="2022-01-27T10:22:56.945" v="8225" actId="1037"/>
          <ac:cxnSpMkLst>
            <pc:docMk/>
            <pc:sldMk cId="1210286238" sldId="382"/>
            <ac:cxnSpMk id="33" creationId="{4921C667-89B8-43DA-9167-42583DAE21B2}"/>
          </ac:cxnSpMkLst>
        </pc:cxnChg>
        <pc:cxnChg chg="mod">
          <ac:chgData name="Yusri Al-Sanaani" userId="17efabd0-9738-43ca-b54e-b33b08e2a3d4" providerId="ADAL" clId="{9EBD4E42-45BC-4B50-9762-2E7357575B8A}" dt="2022-01-27T10:22:56.945" v="8225" actId="1037"/>
          <ac:cxnSpMkLst>
            <pc:docMk/>
            <pc:sldMk cId="1210286238" sldId="382"/>
            <ac:cxnSpMk id="34" creationId="{91E3992D-F497-4AB1-B19D-61076C8723E1}"/>
          </ac:cxnSpMkLst>
        </pc:cxnChg>
        <pc:cxnChg chg="del mod">
          <ac:chgData name="Yusri Al-Sanaani" userId="17efabd0-9738-43ca-b54e-b33b08e2a3d4" providerId="ADAL" clId="{9EBD4E42-45BC-4B50-9762-2E7357575B8A}" dt="2022-01-27T10:20:41.205" v="8117" actId="478"/>
          <ac:cxnSpMkLst>
            <pc:docMk/>
            <pc:sldMk cId="1210286238" sldId="382"/>
            <ac:cxnSpMk id="36" creationId="{2B5544BD-1300-42B2-B0C8-541D17C199FD}"/>
          </ac:cxnSpMkLst>
        </pc:cxnChg>
      </pc:sldChg>
      <pc:sldChg chg="addSp delSp modSp new mod modAnim modNotesTx">
        <pc:chgData name="Yusri Al-Sanaani" userId="17efabd0-9738-43ca-b54e-b33b08e2a3d4" providerId="ADAL" clId="{9EBD4E42-45BC-4B50-9762-2E7357575B8A}" dt="2022-01-27T17:28:00.174" v="10989" actId="1076"/>
        <pc:sldMkLst>
          <pc:docMk/>
          <pc:sldMk cId="2676927697" sldId="383"/>
        </pc:sldMkLst>
        <pc:spChg chg="mod">
          <ac:chgData name="Yusri Al-Sanaani" userId="17efabd0-9738-43ca-b54e-b33b08e2a3d4" providerId="ADAL" clId="{9EBD4E42-45BC-4B50-9762-2E7357575B8A}" dt="2022-01-26T12:22:29.798" v="6292"/>
          <ac:spMkLst>
            <pc:docMk/>
            <pc:sldMk cId="2676927697" sldId="383"/>
            <ac:spMk id="2" creationId="{BDE22E99-5F8E-414E-A7B8-A2BEEF4CA12A}"/>
          </ac:spMkLst>
        </pc:spChg>
        <pc:spChg chg="del">
          <ac:chgData name="Yusri Al-Sanaani" userId="17efabd0-9738-43ca-b54e-b33b08e2a3d4" providerId="ADAL" clId="{9EBD4E42-45BC-4B50-9762-2E7357575B8A}" dt="2022-01-26T10:38:05.636" v="5306" actId="478"/>
          <ac:spMkLst>
            <pc:docMk/>
            <pc:sldMk cId="2676927697" sldId="383"/>
            <ac:spMk id="3" creationId="{77A418E0-F104-4325-B5ED-055D6FDD8BDA}"/>
          </ac:spMkLst>
        </pc:spChg>
        <pc:spChg chg="add mod">
          <ac:chgData name="Yusri Al-Sanaani" userId="17efabd0-9738-43ca-b54e-b33b08e2a3d4" providerId="ADAL" clId="{9EBD4E42-45BC-4B50-9762-2E7357575B8A}" dt="2022-01-27T17:28:00.174" v="10989" actId="1076"/>
          <ac:spMkLst>
            <pc:docMk/>
            <pc:sldMk cId="2676927697" sldId="383"/>
            <ac:spMk id="5" creationId="{96D478A4-B1B3-4A9B-9D4E-A00610C411C7}"/>
          </ac:spMkLst>
        </pc:spChg>
        <pc:spChg chg="add mod">
          <ac:chgData name="Yusri Al-Sanaani" userId="17efabd0-9738-43ca-b54e-b33b08e2a3d4" providerId="ADAL" clId="{9EBD4E42-45BC-4B50-9762-2E7357575B8A}" dt="2022-01-27T12:41:02.326" v="10541" actId="1076"/>
          <ac:spMkLst>
            <pc:docMk/>
            <pc:sldMk cId="2676927697" sldId="383"/>
            <ac:spMk id="16" creationId="{5C0DAA4F-1A28-419D-92BF-2786BE10EDC1}"/>
          </ac:spMkLst>
        </pc:spChg>
        <pc:spChg chg="add mod">
          <ac:chgData name="Yusri Al-Sanaani" userId="17efabd0-9738-43ca-b54e-b33b08e2a3d4" providerId="ADAL" clId="{9EBD4E42-45BC-4B50-9762-2E7357575B8A}" dt="2022-01-27T12:38:49.334" v="10521" actId="164"/>
          <ac:spMkLst>
            <pc:docMk/>
            <pc:sldMk cId="2676927697" sldId="383"/>
            <ac:spMk id="17" creationId="{3C0608F8-7B2D-48DE-9AEB-E1F0363AF8F1}"/>
          </ac:spMkLst>
        </pc:spChg>
        <pc:spChg chg="add mod">
          <ac:chgData name="Yusri Al-Sanaani" userId="17efabd0-9738-43ca-b54e-b33b08e2a3d4" providerId="ADAL" clId="{9EBD4E42-45BC-4B50-9762-2E7357575B8A}" dt="2022-01-27T12:39:31.609" v="10528" actId="164"/>
          <ac:spMkLst>
            <pc:docMk/>
            <pc:sldMk cId="2676927697" sldId="383"/>
            <ac:spMk id="18" creationId="{7F0C1A59-9204-40E9-9693-A0A18D5D7A21}"/>
          </ac:spMkLst>
        </pc:spChg>
        <pc:spChg chg="add mod">
          <ac:chgData name="Yusri Al-Sanaani" userId="17efabd0-9738-43ca-b54e-b33b08e2a3d4" providerId="ADAL" clId="{9EBD4E42-45BC-4B50-9762-2E7357575B8A}" dt="2022-01-27T12:39:38.112" v="10530" actId="164"/>
          <ac:spMkLst>
            <pc:docMk/>
            <pc:sldMk cId="2676927697" sldId="383"/>
            <ac:spMk id="19" creationId="{D5BF0743-D777-4025-BB88-B70096B60F05}"/>
          </ac:spMkLst>
        </pc:spChg>
        <pc:spChg chg="add mod">
          <ac:chgData name="Yusri Al-Sanaani" userId="17efabd0-9738-43ca-b54e-b33b08e2a3d4" providerId="ADAL" clId="{9EBD4E42-45BC-4B50-9762-2E7357575B8A}" dt="2022-01-27T12:48:10.936" v="10594" actId="164"/>
          <ac:spMkLst>
            <pc:docMk/>
            <pc:sldMk cId="2676927697" sldId="383"/>
            <ac:spMk id="20" creationId="{BA8BD54B-7A52-489F-8AD9-002CD8195E28}"/>
          </ac:spMkLst>
        </pc:spChg>
        <pc:spChg chg="add mod">
          <ac:chgData name="Yusri Al-Sanaani" userId="17efabd0-9738-43ca-b54e-b33b08e2a3d4" providerId="ADAL" clId="{9EBD4E42-45BC-4B50-9762-2E7357575B8A}" dt="2022-01-27T12:39:13.772" v="10523" actId="164"/>
          <ac:spMkLst>
            <pc:docMk/>
            <pc:sldMk cId="2676927697" sldId="383"/>
            <ac:spMk id="21" creationId="{0CD76CFD-E971-4081-96DC-C814F6AD9885}"/>
          </ac:spMkLst>
        </pc:spChg>
        <pc:spChg chg="add mod">
          <ac:chgData name="Yusri Al-Sanaani" userId="17efabd0-9738-43ca-b54e-b33b08e2a3d4" providerId="ADAL" clId="{9EBD4E42-45BC-4B50-9762-2E7357575B8A}" dt="2022-01-27T12:39:20.474" v="10525" actId="164"/>
          <ac:spMkLst>
            <pc:docMk/>
            <pc:sldMk cId="2676927697" sldId="383"/>
            <ac:spMk id="22" creationId="{026BA930-FC05-4AC8-AF69-02EE7AE1351C}"/>
          </ac:spMkLst>
        </pc:spChg>
        <pc:spChg chg="add mod">
          <ac:chgData name="Yusri Al-Sanaani" userId="17efabd0-9738-43ca-b54e-b33b08e2a3d4" providerId="ADAL" clId="{9EBD4E42-45BC-4B50-9762-2E7357575B8A}" dt="2022-01-27T12:47:54.477" v="10588" actId="1035"/>
          <ac:spMkLst>
            <pc:docMk/>
            <pc:sldMk cId="2676927697" sldId="383"/>
            <ac:spMk id="34" creationId="{0442D2A3-AEED-40AD-8D38-4186CEBE2893}"/>
          </ac:spMkLst>
        </pc:spChg>
        <pc:grpChg chg="add mod">
          <ac:chgData name="Yusri Al-Sanaani" userId="17efabd0-9738-43ca-b54e-b33b08e2a3d4" providerId="ADAL" clId="{9EBD4E42-45BC-4B50-9762-2E7357575B8A}" dt="2022-01-27T12:41:02.326" v="10541" actId="1076"/>
          <ac:grpSpMkLst>
            <pc:docMk/>
            <pc:sldMk cId="2676927697" sldId="383"/>
            <ac:grpSpMk id="31" creationId="{13EBCEE2-2578-4A61-8B8A-2268EED7381F}"/>
          </ac:grpSpMkLst>
        </pc:grpChg>
        <pc:grpChg chg="add mod">
          <ac:chgData name="Yusri Al-Sanaani" userId="17efabd0-9738-43ca-b54e-b33b08e2a3d4" providerId="ADAL" clId="{9EBD4E42-45BC-4B50-9762-2E7357575B8A}" dt="2022-01-27T12:38:49.334" v="10521" actId="164"/>
          <ac:grpSpMkLst>
            <pc:docMk/>
            <pc:sldMk cId="2676927697" sldId="383"/>
            <ac:grpSpMk id="32" creationId="{659416FB-01AD-402D-A33F-1B6F1DB33F61}"/>
          </ac:grpSpMkLst>
        </pc:grpChg>
        <pc:grpChg chg="add mod">
          <ac:chgData name="Yusri Al-Sanaani" userId="17efabd0-9738-43ca-b54e-b33b08e2a3d4" providerId="ADAL" clId="{9EBD4E42-45BC-4B50-9762-2E7357575B8A}" dt="2022-01-27T12:39:13.772" v="10523" actId="164"/>
          <ac:grpSpMkLst>
            <pc:docMk/>
            <pc:sldMk cId="2676927697" sldId="383"/>
            <ac:grpSpMk id="33" creationId="{87A487D5-508D-4C70-ACAE-4CF6C36B1704}"/>
          </ac:grpSpMkLst>
        </pc:grpChg>
        <pc:grpChg chg="add mod">
          <ac:chgData name="Yusri Al-Sanaani" userId="17efabd0-9738-43ca-b54e-b33b08e2a3d4" providerId="ADAL" clId="{9EBD4E42-45BC-4B50-9762-2E7357575B8A}" dt="2022-01-27T12:39:20.474" v="10525" actId="164"/>
          <ac:grpSpMkLst>
            <pc:docMk/>
            <pc:sldMk cId="2676927697" sldId="383"/>
            <ac:grpSpMk id="35" creationId="{80AA5ACF-EE6D-44DF-AF8C-E4CC48A8622C}"/>
          </ac:grpSpMkLst>
        </pc:grpChg>
        <pc:grpChg chg="add mod">
          <ac:chgData name="Yusri Al-Sanaani" userId="17efabd0-9738-43ca-b54e-b33b08e2a3d4" providerId="ADAL" clId="{9EBD4E42-45BC-4B50-9762-2E7357575B8A}" dt="2022-01-27T12:39:31.609" v="10528" actId="164"/>
          <ac:grpSpMkLst>
            <pc:docMk/>
            <pc:sldMk cId="2676927697" sldId="383"/>
            <ac:grpSpMk id="36" creationId="{B14D888E-4751-45AA-9BE4-5A15C5D94D11}"/>
          </ac:grpSpMkLst>
        </pc:grpChg>
        <pc:grpChg chg="add mod">
          <ac:chgData name="Yusri Al-Sanaani" userId="17efabd0-9738-43ca-b54e-b33b08e2a3d4" providerId="ADAL" clId="{9EBD4E42-45BC-4B50-9762-2E7357575B8A}" dt="2022-01-27T12:39:38.112" v="10530" actId="164"/>
          <ac:grpSpMkLst>
            <pc:docMk/>
            <pc:sldMk cId="2676927697" sldId="383"/>
            <ac:grpSpMk id="37" creationId="{F1E05187-58FE-4735-A5A7-B44EE8CFCDFD}"/>
          </ac:grpSpMkLst>
        </pc:grpChg>
        <pc:grpChg chg="add mod">
          <ac:chgData name="Yusri Al-Sanaani" userId="17efabd0-9738-43ca-b54e-b33b08e2a3d4" providerId="ADAL" clId="{9EBD4E42-45BC-4B50-9762-2E7357575B8A}" dt="2022-01-27T12:40:37.765" v="10536" actId="164"/>
          <ac:grpSpMkLst>
            <pc:docMk/>
            <pc:sldMk cId="2676927697" sldId="383"/>
            <ac:grpSpMk id="38" creationId="{BC7ACCE0-EC9C-446B-B1A5-4785D8DCE509}"/>
          </ac:grpSpMkLst>
        </pc:grpChg>
        <pc:grpChg chg="add mod">
          <ac:chgData name="Yusri Al-Sanaani" userId="17efabd0-9738-43ca-b54e-b33b08e2a3d4" providerId="ADAL" clId="{9EBD4E42-45BC-4B50-9762-2E7357575B8A}" dt="2022-01-27T12:46:29.642" v="10553" actId="164"/>
          <ac:grpSpMkLst>
            <pc:docMk/>
            <pc:sldMk cId="2676927697" sldId="383"/>
            <ac:grpSpMk id="39" creationId="{ADDCE04B-E0C6-4F07-9125-79E5A3D96CD2}"/>
          </ac:grpSpMkLst>
        </pc:grpChg>
        <pc:grpChg chg="add mod">
          <ac:chgData name="Yusri Al-Sanaani" userId="17efabd0-9738-43ca-b54e-b33b08e2a3d4" providerId="ADAL" clId="{9EBD4E42-45BC-4B50-9762-2E7357575B8A}" dt="2022-01-27T12:48:10.936" v="10594" actId="164"/>
          <ac:grpSpMkLst>
            <pc:docMk/>
            <pc:sldMk cId="2676927697" sldId="383"/>
            <ac:grpSpMk id="40" creationId="{1D035A75-6964-45D7-A890-F873B253E792}"/>
          </ac:grpSpMkLst>
        </pc:grpChg>
        <pc:picChg chg="add mod modCrop">
          <ac:chgData name="Yusri Al-Sanaani" userId="17efabd0-9738-43ca-b54e-b33b08e2a3d4" providerId="ADAL" clId="{9EBD4E42-45BC-4B50-9762-2E7357575B8A}" dt="2022-01-27T10:43:30.373" v="8430" actId="1036"/>
          <ac:picMkLst>
            <pc:docMk/>
            <pc:sldMk cId="2676927697" sldId="383"/>
            <ac:picMk id="6" creationId="{6C115FB9-A0CA-440C-8C5E-63AE12708C8C}"/>
          </ac:picMkLst>
        </pc:picChg>
        <pc:picChg chg="add del mod">
          <ac:chgData name="Yusri Al-Sanaani" userId="17efabd0-9738-43ca-b54e-b33b08e2a3d4" providerId="ADAL" clId="{9EBD4E42-45BC-4B50-9762-2E7357575B8A}" dt="2022-01-27T10:47:17.690" v="8468" actId="478"/>
          <ac:picMkLst>
            <pc:docMk/>
            <pc:sldMk cId="2676927697" sldId="383"/>
            <ac:picMk id="7" creationId="{7092EEA1-3AB1-4D09-9E95-F3B879FC1515}"/>
          </ac:picMkLst>
        </pc:picChg>
        <pc:picChg chg="add mod">
          <ac:chgData name="Yusri Al-Sanaani" userId="17efabd0-9738-43ca-b54e-b33b08e2a3d4" providerId="ADAL" clId="{9EBD4E42-45BC-4B50-9762-2E7357575B8A}" dt="2022-01-27T12:39:31.609" v="10528" actId="164"/>
          <ac:picMkLst>
            <pc:docMk/>
            <pc:sldMk cId="2676927697" sldId="383"/>
            <ac:picMk id="11" creationId="{032AE27A-7CC7-4A4D-B8A5-55F3EE050CAE}"/>
          </ac:picMkLst>
        </pc:picChg>
        <pc:picChg chg="add mod">
          <ac:chgData name="Yusri Al-Sanaani" userId="17efabd0-9738-43ca-b54e-b33b08e2a3d4" providerId="ADAL" clId="{9EBD4E42-45BC-4B50-9762-2E7357575B8A}" dt="2022-01-27T12:39:13.772" v="10523" actId="164"/>
          <ac:picMkLst>
            <pc:docMk/>
            <pc:sldMk cId="2676927697" sldId="383"/>
            <ac:picMk id="12" creationId="{7BC3AF2B-58B6-4E06-8862-5EEFF5359871}"/>
          </ac:picMkLst>
        </pc:picChg>
        <pc:picChg chg="add del mod">
          <ac:chgData name="Yusri Al-Sanaani" userId="17efabd0-9738-43ca-b54e-b33b08e2a3d4" providerId="ADAL" clId="{9EBD4E42-45BC-4B50-9762-2E7357575B8A}" dt="2022-01-27T12:40:56.219" v="10540" actId="478"/>
          <ac:picMkLst>
            <pc:docMk/>
            <pc:sldMk cId="2676927697" sldId="383"/>
            <ac:picMk id="13" creationId="{5A506946-99FD-4665-9E3A-5D9EA343CE1A}"/>
          </ac:picMkLst>
        </pc:picChg>
        <pc:picChg chg="add mod">
          <ac:chgData name="Yusri Al-Sanaani" userId="17efabd0-9738-43ca-b54e-b33b08e2a3d4" providerId="ADAL" clId="{9EBD4E42-45BC-4B50-9762-2E7357575B8A}" dt="2022-01-27T12:39:20.474" v="10525" actId="164"/>
          <ac:picMkLst>
            <pc:docMk/>
            <pc:sldMk cId="2676927697" sldId="383"/>
            <ac:picMk id="14" creationId="{6A78B0A6-7ED4-4064-AC97-17C8AAA0012E}"/>
          </ac:picMkLst>
        </pc:picChg>
        <pc:picChg chg="add mod">
          <ac:chgData name="Yusri Al-Sanaani" userId="17efabd0-9738-43ca-b54e-b33b08e2a3d4" providerId="ADAL" clId="{9EBD4E42-45BC-4B50-9762-2E7357575B8A}" dt="2022-01-27T12:48:10.936" v="10594" actId="164"/>
          <ac:picMkLst>
            <pc:docMk/>
            <pc:sldMk cId="2676927697" sldId="383"/>
            <ac:picMk id="15" creationId="{B67F657F-A349-4638-9A79-465BB407FB9A}"/>
          </ac:picMkLst>
        </pc:picChg>
        <pc:picChg chg="add mod">
          <ac:chgData name="Yusri Al-Sanaani" userId="17efabd0-9738-43ca-b54e-b33b08e2a3d4" providerId="ADAL" clId="{9EBD4E42-45BC-4B50-9762-2E7357575B8A}" dt="2022-01-27T12:38:49.334" v="10521" actId="164"/>
          <ac:picMkLst>
            <pc:docMk/>
            <pc:sldMk cId="2676927697" sldId="383"/>
            <ac:picMk id="29" creationId="{84455B52-3F3A-4994-819F-A2D853F6745F}"/>
          </ac:picMkLst>
        </pc:picChg>
        <pc:picChg chg="add mod">
          <ac:chgData name="Yusri Al-Sanaani" userId="17efabd0-9738-43ca-b54e-b33b08e2a3d4" providerId="ADAL" clId="{9EBD4E42-45BC-4B50-9762-2E7357575B8A}" dt="2022-01-27T12:41:02.326" v="10541" actId="1076"/>
          <ac:picMkLst>
            <pc:docMk/>
            <pc:sldMk cId="2676927697" sldId="383"/>
            <ac:picMk id="30" creationId="{0417826A-49A5-4DE2-90DC-3CA6DE20F9DD}"/>
          </ac:picMkLst>
        </pc:picChg>
        <pc:picChg chg="add mod">
          <ac:chgData name="Yusri Al-Sanaani" userId="17efabd0-9738-43ca-b54e-b33b08e2a3d4" providerId="ADAL" clId="{9EBD4E42-45BC-4B50-9762-2E7357575B8A}" dt="2022-01-27T12:39:38.112" v="10530" actId="164"/>
          <ac:picMkLst>
            <pc:docMk/>
            <pc:sldMk cId="2676927697" sldId="383"/>
            <ac:picMk id="2050" creationId="{4C9954FB-9DA2-4A94-B805-C6178EA34006}"/>
          </ac:picMkLst>
        </pc:picChg>
        <pc:picChg chg="add del mod">
          <ac:chgData name="Yusri Al-Sanaani" userId="17efabd0-9738-43ca-b54e-b33b08e2a3d4" providerId="ADAL" clId="{9EBD4E42-45BC-4B50-9762-2E7357575B8A}" dt="2022-01-27T10:53:29.033" v="8559" actId="478"/>
          <ac:picMkLst>
            <pc:docMk/>
            <pc:sldMk cId="2676927697" sldId="383"/>
            <ac:picMk id="2052" creationId="{23B281F5-8F0E-4843-8BE4-7A700C047F94}"/>
          </ac:picMkLst>
        </pc:picChg>
        <pc:picChg chg="add del">
          <ac:chgData name="Yusri Al-Sanaani" userId="17efabd0-9738-43ca-b54e-b33b08e2a3d4" providerId="ADAL" clId="{9EBD4E42-45BC-4B50-9762-2E7357575B8A}" dt="2022-01-27T10:48:06.224" v="8482"/>
          <ac:picMkLst>
            <pc:docMk/>
            <pc:sldMk cId="2676927697" sldId="383"/>
            <ac:picMk id="2054" creationId="{DBA16C00-0AF2-4744-932A-C0BDA4EC1A00}"/>
          </ac:picMkLst>
        </pc:picChg>
        <pc:cxnChg chg="add mod">
          <ac:chgData name="Yusri Al-Sanaani" userId="17efabd0-9738-43ca-b54e-b33b08e2a3d4" providerId="ADAL" clId="{9EBD4E42-45BC-4B50-9762-2E7357575B8A}" dt="2022-01-27T10:53:10.372" v="8554" actId="1076"/>
          <ac:cxnSpMkLst>
            <pc:docMk/>
            <pc:sldMk cId="2676927697" sldId="383"/>
            <ac:cxnSpMk id="9" creationId="{A485AFBD-5EF3-43E7-BB5D-21B9FE27C87D}"/>
          </ac:cxnSpMkLst>
        </pc:cxnChg>
        <pc:cxnChg chg="add mod">
          <ac:chgData name="Yusri Al-Sanaani" userId="17efabd0-9738-43ca-b54e-b33b08e2a3d4" providerId="ADAL" clId="{9EBD4E42-45BC-4B50-9762-2E7357575B8A}" dt="2022-01-27T12:46:29.642" v="10553" actId="164"/>
          <ac:cxnSpMkLst>
            <pc:docMk/>
            <pc:sldMk cId="2676927697" sldId="383"/>
            <ac:cxnSpMk id="23" creationId="{35C14D1C-D813-4715-B0BE-189D15D59908}"/>
          </ac:cxnSpMkLst>
        </pc:cxnChg>
      </pc:sldChg>
      <pc:sldChg chg="modSp new del mod">
        <pc:chgData name="Yusri Al-Sanaani" userId="17efabd0-9738-43ca-b54e-b33b08e2a3d4" providerId="ADAL" clId="{9EBD4E42-45BC-4B50-9762-2E7357575B8A}" dt="2022-01-27T09:14:39.172" v="6768" actId="47"/>
        <pc:sldMkLst>
          <pc:docMk/>
          <pc:sldMk cId="440630828" sldId="384"/>
        </pc:sldMkLst>
        <pc:spChg chg="mod">
          <ac:chgData name="Yusri Al-Sanaani" userId="17efabd0-9738-43ca-b54e-b33b08e2a3d4" providerId="ADAL" clId="{9EBD4E42-45BC-4B50-9762-2E7357575B8A}" dt="2022-01-26T11:58:09.229" v="5503"/>
          <ac:spMkLst>
            <pc:docMk/>
            <pc:sldMk cId="440630828" sldId="384"/>
            <ac:spMk id="2" creationId="{8F8D8F1D-184B-4C19-A3D7-B5EA87EC9C6F}"/>
          </ac:spMkLst>
        </pc:spChg>
        <pc:spChg chg="mod">
          <ac:chgData name="Yusri Al-Sanaani" userId="17efabd0-9738-43ca-b54e-b33b08e2a3d4" providerId="ADAL" clId="{9EBD4E42-45BC-4B50-9762-2E7357575B8A}" dt="2022-01-26T12:04:24.834" v="5506" actId="207"/>
          <ac:spMkLst>
            <pc:docMk/>
            <pc:sldMk cId="440630828" sldId="384"/>
            <ac:spMk id="3" creationId="{70BAAB48-2D00-499B-AD83-DF6C62647021}"/>
          </ac:spMkLst>
        </pc:spChg>
      </pc:sldChg>
      <pc:sldChg chg="new">
        <pc:chgData name="Yusri Al-Sanaani" userId="17efabd0-9738-43ca-b54e-b33b08e2a3d4" providerId="ADAL" clId="{9EBD4E42-45BC-4B50-9762-2E7357575B8A}" dt="2022-01-27T20:37:14.787" v="11161" actId="680"/>
        <pc:sldMkLst>
          <pc:docMk/>
          <pc:sldMk cId="3089413592" sldId="384"/>
        </pc:sldMkLst>
      </pc:sldChg>
      <pc:sldChg chg="modSp new del mod">
        <pc:chgData name="Yusri Al-Sanaani" userId="17efabd0-9738-43ca-b54e-b33b08e2a3d4" providerId="ADAL" clId="{9EBD4E42-45BC-4B50-9762-2E7357575B8A}" dt="2022-01-26T16:24:14.480" v="6554" actId="47"/>
        <pc:sldMkLst>
          <pc:docMk/>
          <pc:sldMk cId="2200982831" sldId="385"/>
        </pc:sldMkLst>
        <pc:spChg chg="mod">
          <ac:chgData name="Yusri Al-Sanaani" userId="17efabd0-9738-43ca-b54e-b33b08e2a3d4" providerId="ADAL" clId="{9EBD4E42-45BC-4B50-9762-2E7357575B8A}" dt="2022-01-26T16:23:43.206" v="6553" actId="27636"/>
          <ac:spMkLst>
            <pc:docMk/>
            <pc:sldMk cId="2200982831" sldId="385"/>
            <ac:spMk id="3" creationId="{997CBB65-B0D4-44ED-A31B-F68769E10CEC}"/>
          </ac:spMkLst>
        </pc:spChg>
      </pc:sldChg>
      <pc:sldChg chg="addSp delSp modSp new mod">
        <pc:chgData name="Yusri Al-Sanaani" userId="17efabd0-9738-43ca-b54e-b33b08e2a3d4" providerId="ADAL" clId="{9EBD4E42-45BC-4B50-9762-2E7357575B8A}" dt="2022-01-27T22:21:00.155" v="11702" actId="164"/>
        <pc:sldMkLst>
          <pc:docMk/>
          <pc:sldMk cId="3025331916" sldId="385"/>
        </pc:sldMkLst>
        <pc:spChg chg="del">
          <ac:chgData name="Yusri Al-Sanaani" userId="17efabd0-9738-43ca-b54e-b33b08e2a3d4" providerId="ADAL" clId="{9EBD4E42-45BC-4B50-9762-2E7357575B8A}" dt="2022-01-27T21:46:59.286" v="11165" actId="478"/>
          <ac:spMkLst>
            <pc:docMk/>
            <pc:sldMk cId="3025331916" sldId="385"/>
            <ac:spMk id="3" creationId="{5CD8A809-6994-48C5-A88C-C48010D54AD0}"/>
          </ac:spMkLst>
        </pc:spChg>
        <pc:spChg chg="mod">
          <ac:chgData name="Yusri Al-Sanaani" userId="17efabd0-9738-43ca-b54e-b33b08e2a3d4" providerId="ADAL" clId="{9EBD4E42-45BC-4B50-9762-2E7357575B8A}" dt="2022-01-27T21:56:45.463" v="11241" actId="1076"/>
          <ac:spMkLst>
            <pc:docMk/>
            <pc:sldMk cId="3025331916" sldId="385"/>
            <ac:spMk id="4" creationId="{3389818E-997D-4F34-B09F-7FD8C9BAFF5B}"/>
          </ac:spMkLst>
        </pc:spChg>
        <pc:spChg chg="mod topLvl">
          <ac:chgData name="Yusri Al-Sanaani" userId="17efabd0-9738-43ca-b54e-b33b08e2a3d4" providerId="ADAL" clId="{9EBD4E42-45BC-4B50-9762-2E7357575B8A}" dt="2022-01-27T22:21:00.155" v="11702" actId="164"/>
          <ac:spMkLst>
            <pc:docMk/>
            <pc:sldMk cId="3025331916" sldId="385"/>
            <ac:spMk id="6" creationId="{5C0791C2-E960-4070-A8E3-8B0A530B64DF}"/>
          </ac:spMkLst>
        </pc:spChg>
        <pc:spChg chg="del mod topLvl">
          <ac:chgData name="Yusri Al-Sanaani" userId="17efabd0-9738-43ca-b54e-b33b08e2a3d4" providerId="ADAL" clId="{9EBD4E42-45BC-4B50-9762-2E7357575B8A}" dt="2022-01-27T22:07:30.080" v="11438" actId="478"/>
          <ac:spMkLst>
            <pc:docMk/>
            <pc:sldMk cId="3025331916" sldId="385"/>
            <ac:spMk id="7" creationId="{9ACDFF05-77CB-4834-87E4-91B404A113E0}"/>
          </ac:spMkLst>
        </pc:spChg>
        <pc:spChg chg="del mod topLvl">
          <ac:chgData name="Yusri Al-Sanaani" userId="17efabd0-9738-43ca-b54e-b33b08e2a3d4" providerId="ADAL" clId="{9EBD4E42-45BC-4B50-9762-2E7357575B8A}" dt="2022-01-27T22:07:28.842" v="11437" actId="478"/>
          <ac:spMkLst>
            <pc:docMk/>
            <pc:sldMk cId="3025331916" sldId="385"/>
            <ac:spMk id="8" creationId="{B87ED27B-A2D3-4838-A559-CCF7A9379865}"/>
          </ac:spMkLst>
        </pc:spChg>
        <pc:spChg chg="del mod topLvl">
          <ac:chgData name="Yusri Al-Sanaani" userId="17efabd0-9738-43ca-b54e-b33b08e2a3d4" providerId="ADAL" clId="{9EBD4E42-45BC-4B50-9762-2E7357575B8A}" dt="2022-01-27T22:07:32.856" v="11440" actId="478"/>
          <ac:spMkLst>
            <pc:docMk/>
            <pc:sldMk cId="3025331916" sldId="385"/>
            <ac:spMk id="9" creationId="{27A479C0-3ABA-42D0-97C4-A03603DA32FA}"/>
          </ac:spMkLst>
        </pc:spChg>
        <pc:spChg chg="del mod topLvl">
          <ac:chgData name="Yusri Al-Sanaani" userId="17efabd0-9738-43ca-b54e-b33b08e2a3d4" providerId="ADAL" clId="{9EBD4E42-45BC-4B50-9762-2E7357575B8A}" dt="2022-01-27T22:07:31.578" v="11439" actId="478"/>
          <ac:spMkLst>
            <pc:docMk/>
            <pc:sldMk cId="3025331916" sldId="385"/>
            <ac:spMk id="10" creationId="{0DA2BA76-3E6B-4D1E-8745-102235DCD941}"/>
          </ac:spMkLst>
        </pc:spChg>
        <pc:spChg chg="del mod topLvl">
          <ac:chgData name="Yusri Al-Sanaani" userId="17efabd0-9738-43ca-b54e-b33b08e2a3d4" providerId="ADAL" clId="{9EBD4E42-45BC-4B50-9762-2E7357575B8A}" dt="2022-01-27T21:50:10.800" v="11188" actId="478"/>
          <ac:spMkLst>
            <pc:docMk/>
            <pc:sldMk cId="3025331916" sldId="385"/>
            <ac:spMk id="13" creationId="{E2511755-3242-4B0C-BADE-0FA0F0C63198}"/>
          </ac:spMkLst>
        </pc:spChg>
        <pc:spChg chg="del mod topLvl">
          <ac:chgData name="Yusri Al-Sanaani" userId="17efabd0-9738-43ca-b54e-b33b08e2a3d4" providerId="ADAL" clId="{9EBD4E42-45BC-4B50-9762-2E7357575B8A}" dt="2022-01-27T21:47:10.881" v="11168" actId="478"/>
          <ac:spMkLst>
            <pc:docMk/>
            <pc:sldMk cId="3025331916" sldId="385"/>
            <ac:spMk id="16" creationId="{42F82011-8550-4260-B457-C0592DF1140A}"/>
          </ac:spMkLst>
        </pc:spChg>
        <pc:spChg chg="add mod">
          <ac:chgData name="Yusri Al-Sanaani" userId="17efabd0-9738-43ca-b54e-b33b08e2a3d4" providerId="ADAL" clId="{9EBD4E42-45BC-4B50-9762-2E7357575B8A}" dt="2022-01-27T22:21:00.155" v="11702" actId="164"/>
          <ac:spMkLst>
            <pc:docMk/>
            <pc:sldMk cId="3025331916" sldId="385"/>
            <ac:spMk id="23" creationId="{BBE339FF-2679-460F-8CBA-B6199C0528AA}"/>
          </ac:spMkLst>
        </pc:spChg>
        <pc:spChg chg="add del mod topLvl">
          <ac:chgData name="Yusri Al-Sanaani" userId="17efabd0-9738-43ca-b54e-b33b08e2a3d4" providerId="ADAL" clId="{9EBD4E42-45BC-4B50-9762-2E7357575B8A}" dt="2022-01-27T22:21:00.155" v="11702" actId="164"/>
          <ac:spMkLst>
            <pc:docMk/>
            <pc:sldMk cId="3025331916" sldId="385"/>
            <ac:spMk id="25" creationId="{F11E9299-9284-49A6-9039-B0012A6371B5}"/>
          </ac:spMkLst>
        </pc:spChg>
        <pc:spChg chg="add del">
          <ac:chgData name="Yusri Al-Sanaani" userId="17efabd0-9738-43ca-b54e-b33b08e2a3d4" providerId="ADAL" clId="{9EBD4E42-45BC-4B50-9762-2E7357575B8A}" dt="2022-01-27T21:54:29.048" v="11232" actId="22"/>
          <ac:spMkLst>
            <pc:docMk/>
            <pc:sldMk cId="3025331916" sldId="385"/>
            <ac:spMk id="30" creationId="{6C969FF9-2358-496D-902F-77326F6813A5}"/>
          </ac:spMkLst>
        </pc:spChg>
        <pc:spChg chg="add del mod">
          <ac:chgData name="Yusri Al-Sanaani" userId="17efabd0-9738-43ca-b54e-b33b08e2a3d4" providerId="ADAL" clId="{9EBD4E42-45BC-4B50-9762-2E7357575B8A}" dt="2022-01-27T21:57:05.972" v="11257"/>
          <ac:spMkLst>
            <pc:docMk/>
            <pc:sldMk cId="3025331916" sldId="385"/>
            <ac:spMk id="32" creationId="{31F61005-C3BD-4C16-AC95-7D7A7A474673}"/>
          </ac:spMkLst>
        </pc:spChg>
        <pc:spChg chg="add del mod">
          <ac:chgData name="Yusri Al-Sanaani" userId="17efabd0-9738-43ca-b54e-b33b08e2a3d4" providerId="ADAL" clId="{9EBD4E42-45BC-4B50-9762-2E7357575B8A}" dt="2022-01-27T21:59:03.978" v="11265" actId="21"/>
          <ac:spMkLst>
            <pc:docMk/>
            <pc:sldMk cId="3025331916" sldId="385"/>
            <ac:spMk id="33" creationId="{3B2FC5F3-475D-4AB0-AD88-EEEB6AAC5BD4}"/>
          </ac:spMkLst>
        </pc:spChg>
        <pc:spChg chg="add del mod">
          <ac:chgData name="Yusri Al-Sanaani" userId="17efabd0-9738-43ca-b54e-b33b08e2a3d4" providerId="ADAL" clId="{9EBD4E42-45BC-4B50-9762-2E7357575B8A}" dt="2022-01-27T21:59:03.978" v="11265" actId="21"/>
          <ac:spMkLst>
            <pc:docMk/>
            <pc:sldMk cId="3025331916" sldId="385"/>
            <ac:spMk id="34" creationId="{75202484-3834-43FA-85EA-26C35A3C1F1E}"/>
          </ac:spMkLst>
        </pc:spChg>
        <pc:spChg chg="add del mod topLvl">
          <ac:chgData name="Yusri Al-Sanaani" userId="17efabd0-9738-43ca-b54e-b33b08e2a3d4" providerId="ADAL" clId="{9EBD4E42-45BC-4B50-9762-2E7357575B8A}" dt="2022-01-27T22:15:11.743" v="11577" actId="478"/>
          <ac:spMkLst>
            <pc:docMk/>
            <pc:sldMk cId="3025331916" sldId="385"/>
            <ac:spMk id="38" creationId="{4A560D19-3E92-479D-82AF-EA9E84541F1A}"/>
          </ac:spMkLst>
        </pc:spChg>
        <pc:spChg chg="add del mod topLvl">
          <ac:chgData name="Yusri Al-Sanaani" userId="17efabd0-9738-43ca-b54e-b33b08e2a3d4" providerId="ADAL" clId="{9EBD4E42-45BC-4B50-9762-2E7357575B8A}" dt="2022-01-27T22:15:10.888" v="11576" actId="478"/>
          <ac:spMkLst>
            <pc:docMk/>
            <pc:sldMk cId="3025331916" sldId="385"/>
            <ac:spMk id="39" creationId="{8D5E3798-297E-4CC9-91DB-E4170C239218}"/>
          </ac:spMkLst>
        </pc:spChg>
        <pc:spChg chg="add mod topLvl">
          <ac:chgData name="Yusri Al-Sanaani" userId="17efabd0-9738-43ca-b54e-b33b08e2a3d4" providerId="ADAL" clId="{9EBD4E42-45BC-4B50-9762-2E7357575B8A}" dt="2022-01-27T22:21:00.155" v="11702" actId="164"/>
          <ac:spMkLst>
            <pc:docMk/>
            <pc:sldMk cId="3025331916" sldId="385"/>
            <ac:spMk id="41" creationId="{8CEFBC34-75DE-4308-A69E-B24EC634AD90}"/>
          </ac:spMkLst>
        </pc:spChg>
        <pc:spChg chg="add del mod">
          <ac:chgData name="Yusri Al-Sanaani" userId="17efabd0-9738-43ca-b54e-b33b08e2a3d4" providerId="ADAL" clId="{9EBD4E42-45BC-4B50-9762-2E7357575B8A}" dt="2022-01-27T22:10:24.125" v="11510" actId="21"/>
          <ac:spMkLst>
            <pc:docMk/>
            <pc:sldMk cId="3025331916" sldId="385"/>
            <ac:spMk id="42" creationId="{914EB3C9-1FA1-45BD-986D-38779DAD05CF}"/>
          </ac:spMkLst>
        </pc:spChg>
        <pc:spChg chg="add del mod topLvl">
          <ac:chgData name="Yusri Al-Sanaani" userId="17efabd0-9738-43ca-b54e-b33b08e2a3d4" providerId="ADAL" clId="{9EBD4E42-45BC-4B50-9762-2E7357575B8A}" dt="2022-01-27T22:10:24.125" v="11510" actId="21"/>
          <ac:spMkLst>
            <pc:docMk/>
            <pc:sldMk cId="3025331916" sldId="385"/>
            <ac:spMk id="43" creationId="{4C0E3CDA-8307-4310-9B68-C87EA61279B7}"/>
          </ac:spMkLst>
        </pc:spChg>
        <pc:spChg chg="mod topLvl">
          <ac:chgData name="Yusri Al-Sanaani" userId="17efabd0-9738-43ca-b54e-b33b08e2a3d4" providerId="ADAL" clId="{9EBD4E42-45BC-4B50-9762-2E7357575B8A}" dt="2022-01-27T22:21:00.155" v="11702" actId="164"/>
          <ac:spMkLst>
            <pc:docMk/>
            <pc:sldMk cId="3025331916" sldId="385"/>
            <ac:spMk id="47" creationId="{ABDD0E3A-56E2-4F8B-B7B7-C52EA82983DA}"/>
          </ac:spMkLst>
        </pc:spChg>
        <pc:spChg chg="del mod">
          <ac:chgData name="Yusri Al-Sanaani" userId="17efabd0-9738-43ca-b54e-b33b08e2a3d4" providerId="ADAL" clId="{9EBD4E42-45BC-4B50-9762-2E7357575B8A}" dt="2022-01-27T22:05:16.901" v="11385" actId="478"/>
          <ac:spMkLst>
            <pc:docMk/>
            <pc:sldMk cId="3025331916" sldId="385"/>
            <ac:spMk id="48" creationId="{3D2AA431-C9B2-4A12-ADAC-04AEE7C18A95}"/>
          </ac:spMkLst>
        </pc:spChg>
        <pc:spChg chg="del mod topLvl">
          <ac:chgData name="Yusri Al-Sanaani" userId="17efabd0-9738-43ca-b54e-b33b08e2a3d4" providerId="ADAL" clId="{9EBD4E42-45BC-4B50-9762-2E7357575B8A}" dt="2022-01-27T22:05:19.604" v="11386" actId="478"/>
          <ac:spMkLst>
            <pc:docMk/>
            <pc:sldMk cId="3025331916" sldId="385"/>
            <ac:spMk id="49" creationId="{1E9648C1-39BF-42A1-92DD-76EBB7D22916}"/>
          </ac:spMkLst>
        </pc:spChg>
        <pc:spChg chg="add del mod">
          <ac:chgData name="Yusri Al-Sanaani" userId="17efabd0-9738-43ca-b54e-b33b08e2a3d4" providerId="ADAL" clId="{9EBD4E42-45BC-4B50-9762-2E7357575B8A}" dt="2022-01-27T22:10:44.813" v="11527" actId="478"/>
          <ac:spMkLst>
            <pc:docMk/>
            <pc:sldMk cId="3025331916" sldId="385"/>
            <ac:spMk id="71" creationId="{140F8F1E-9507-4A48-920D-FEC7248F9005}"/>
          </ac:spMkLst>
        </pc:spChg>
        <pc:spChg chg="add del mod">
          <ac:chgData name="Yusri Al-Sanaani" userId="17efabd0-9738-43ca-b54e-b33b08e2a3d4" providerId="ADAL" clId="{9EBD4E42-45BC-4B50-9762-2E7357575B8A}" dt="2022-01-27T22:10:43.930" v="11526" actId="478"/>
          <ac:spMkLst>
            <pc:docMk/>
            <pc:sldMk cId="3025331916" sldId="385"/>
            <ac:spMk id="72" creationId="{327AF49F-6D1A-4BDC-B27A-051F7005E5D3}"/>
          </ac:spMkLst>
        </pc:spChg>
        <pc:spChg chg="add del mod">
          <ac:chgData name="Yusri Al-Sanaani" userId="17efabd0-9738-43ca-b54e-b33b08e2a3d4" providerId="ADAL" clId="{9EBD4E42-45BC-4B50-9762-2E7357575B8A}" dt="2022-01-27T22:17:04.451" v="11617" actId="478"/>
          <ac:spMkLst>
            <pc:docMk/>
            <pc:sldMk cId="3025331916" sldId="385"/>
            <ac:spMk id="75" creationId="{54068814-F20D-4942-8D41-3F43AB5ACB91}"/>
          </ac:spMkLst>
        </pc:spChg>
        <pc:spChg chg="add del mod">
          <ac:chgData name="Yusri Al-Sanaani" userId="17efabd0-9738-43ca-b54e-b33b08e2a3d4" providerId="ADAL" clId="{9EBD4E42-45BC-4B50-9762-2E7357575B8A}" dt="2022-01-27T22:17:22.615" v="11624" actId="478"/>
          <ac:spMkLst>
            <pc:docMk/>
            <pc:sldMk cId="3025331916" sldId="385"/>
            <ac:spMk id="76" creationId="{FF852CAA-A92B-4AE1-98B4-EB2A522C4A17}"/>
          </ac:spMkLst>
        </pc:spChg>
        <pc:spChg chg="add mod">
          <ac:chgData name="Yusri Al-Sanaani" userId="17efabd0-9738-43ca-b54e-b33b08e2a3d4" providerId="ADAL" clId="{9EBD4E42-45BC-4B50-9762-2E7357575B8A}" dt="2022-01-27T22:21:00.155" v="11702" actId="164"/>
          <ac:spMkLst>
            <pc:docMk/>
            <pc:sldMk cId="3025331916" sldId="385"/>
            <ac:spMk id="82" creationId="{3A1AE7AA-3498-4BEA-93B9-3BCAA2E2115C}"/>
          </ac:spMkLst>
        </pc:spChg>
        <pc:grpChg chg="add del mod">
          <ac:chgData name="Yusri Al-Sanaani" userId="17efabd0-9738-43ca-b54e-b33b08e2a3d4" providerId="ADAL" clId="{9EBD4E42-45BC-4B50-9762-2E7357575B8A}" dt="2022-01-27T21:47:08.034" v="11167" actId="165"/>
          <ac:grpSpMkLst>
            <pc:docMk/>
            <pc:sldMk cId="3025331916" sldId="385"/>
            <ac:grpSpMk id="5" creationId="{81CE441D-2CF6-4A38-B529-E4E23C369CB4}"/>
          </ac:grpSpMkLst>
        </pc:grpChg>
        <pc:grpChg chg="add del mod">
          <ac:chgData name="Yusri Al-Sanaani" userId="17efabd0-9738-43ca-b54e-b33b08e2a3d4" providerId="ADAL" clId="{9EBD4E42-45BC-4B50-9762-2E7357575B8A}" dt="2022-01-27T22:14:13.421" v="11550" actId="165"/>
          <ac:grpSpMkLst>
            <pc:docMk/>
            <pc:sldMk cId="3025331916" sldId="385"/>
            <ac:grpSpMk id="44" creationId="{F22E5811-5F89-4003-AC58-BA4F55430DAC}"/>
          </ac:grpSpMkLst>
        </pc:grpChg>
        <pc:grpChg chg="add del mod">
          <ac:chgData name="Yusri Al-Sanaani" userId="17efabd0-9738-43ca-b54e-b33b08e2a3d4" providerId="ADAL" clId="{9EBD4E42-45BC-4B50-9762-2E7357575B8A}" dt="2022-01-27T22:10:24.125" v="11510" actId="21"/>
          <ac:grpSpMkLst>
            <pc:docMk/>
            <pc:sldMk cId="3025331916" sldId="385"/>
            <ac:grpSpMk id="45" creationId="{F74DA622-2023-4AEE-ABC8-97B14AE73179}"/>
          </ac:grpSpMkLst>
        </pc:grpChg>
        <pc:grpChg chg="add del mod">
          <ac:chgData name="Yusri Al-Sanaani" userId="17efabd0-9738-43ca-b54e-b33b08e2a3d4" providerId="ADAL" clId="{9EBD4E42-45BC-4B50-9762-2E7357575B8A}" dt="2022-01-27T22:05:19.604" v="11386" actId="478"/>
          <ac:grpSpMkLst>
            <pc:docMk/>
            <pc:sldMk cId="3025331916" sldId="385"/>
            <ac:grpSpMk id="46" creationId="{6456E32A-AF95-409B-8F23-26D4C93A5DBD}"/>
          </ac:grpSpMkLst>
        </pc:grpChg>
        <pc:grpChg chg="add mod">
          <ac:chgData name="Yusri Al-Sanaani" userId="17efabd0-9738-43ca-b54e-b33b08e2a3d4" providerId="ADAL" clId="{9EBD4E42-45BC-4B50-9762-2E7357575B8A}" dt="2022-01-27T22:21:00.155" v="11702" actId="164"/>
          <ac:grpSpMkLst>
            <pc:docMk/>
            <pc:sldMk cId="3025331916" sldId="385"/>
            <ac:grpSpMk id="83" creationId="{FDC67634-40FC-484B-AAEC-3033583D7DFE}"/>
          </ac:grpSpMkLst>
        </pc:grpChg>
        <pc:cxnChg chg="del mod topLvl">
          <ac:chgData name="Yusri Al-Sanaani" userId="17efabd0-9738-43ca-b54e-b33b08e2a3d4" providerId="ADAL" clId="{9EBD4E42-45BC-4B50-9762-2E7357575B8A}" dt="2022-01-27T22:07:34.156" v="11441" actId="478"/>
          <ac:cxnSpMkLst>
            <pc:docMk/>
            <pc:sldMk cId="3025331916" sldId="385"/>
            <ac:cxnSpMk id="11" creationId="{42364DBC-2422-4D7D-84C8-AFAE40EEE948}"/>
          </ac:cxnSpMkLst>
        </pc:cxnChg>
        <pc:cxnChg chg="del mod topLvl">
          <ac:chgData name="Yusri Al-Sanaani" userId="17efabd0-9738-43ca-b54e-b33b08e2a3d4" providerId="ADAL" clId="{9EBD4E42-45BC-4B50-9762-2E7357575B8A}" dt="2022-01-27T22:09:07.549" v="11482" actId="478"/>
          <ac:cxnSpMkLst>
            <pc:docMk/>
            <pc:sldMk cId="3025331916" sldId="385"/>
            <ac:cxnSpMk id="12" creationId="{89669F98-B12A-4A39-B4A7-D405042ED1AB}"/>
          </ac:cxnSpMkLst>
        </pc:cxnChg>
        <pc:cxnChg chg="del mod topLvl">
          <ac:chgData name="Yusri Al-Sanaani" userId="17efabd0-9738-43ca-b54e-b33b08e2a3d4" providerId="ADAL" clId="{9EBD4E42-45BC-4B50-9762-2E7357575B8A}" dt="2022-01-27T21:50:09.716" v="11187" actId="478"/>
          <ac:cxnSpMkLst>
            <pc:docMk/>
            <pc:sldMk cId="3025331916" sldId="385"/>
            <ac:cxnSpMk id="14" creationId="{96038D77-FA00-4EC0-86E1-7091966F3A8E}"/>
          </ac:cxnSpMkLst>
        </pc:cxnChg>
        <pc:cxnChg chg="del mod topLvl">
          <ac:chgData name="Yusri Al-Sanaani" userId="17efabd0-9738-43ca-b54e-b33b08e2a3d4" providerId="ADAL" clId="{9EBD4E42-45BC-4B50-9762-2E7357575B8A}" dt="2022-01-27T22:08:20.650" v="11449" actId="478"/>
          <ac:cxnSpMkLst>
            <pc:docMk/>
            <pc:sldMk cId="3025331916" sldId="385"/>
            <ac:cxnSpMk id="15" creationId="{CF407ADF-831A-4082-96B9-13A05A937FFB}"/>
          </ac:cxnSpMkLst>
        </pc:cxnChg>
        <pc:cxnChg chg="del mod topLvl">
          <ac:chgData name="Yusri Al-Sanaani" userId="17efabd0-9738-43ca-b54e-b33b08e2a3d4" providerId="ADAL" clId="{9EBD4E42-45BC-4B50-9762-2E7357575B8A}" dt="2022-01-27T21:47:12.474" v="11169" actId="478"/>
          <ac:cxnSpMkLst>
            <pc:docMk/>
            <pc:sldMk cId="3025331916" sldId="385"/>
            <ac:cxnSpMk id="17" creationId="{3C3EDCF0-7564-4A95-A429-05AD089F2F1B}"/>
          </ac:cxnSpMkLst>
        </pc:cxnChg>
        <pc:cxnChg chg="del mod topLvl">
          <ac:chgData name="Yusri Al-Sanaani" userId="17efabd0-9738-43ca-b54e-b33b08e2a3d4" providerId="ADAL" clId="{9EBD4E42-45BC-4B50-9762-2E7357575B8A}" dt="2022-01-27T22:09:09.475" v="11485" actId="478"/>
          <ac:cxnSpMkLst>
            <pc:docMk/>
            <pc:sldMk cId="3025331916" sldId="385"/>
            <ac:cxnSpMk id="18" creationId="{40A40EFC-72DF-4C8C-B241-007AE768B55A}"/>
          </ac:cxnSpMkLst>
        </pc:cxnChg>
        <pc:cxnChg chg="del mod topLvl">
          <ac:chgData name="Yusri Al-Sanaani" userId="17efabd0-9738-43ca-b54e-b33b08e2a3d4" providerId="ADAL" clId="{9EBD4E42-45BC-4B50-9762-2E7357575B8A}" dt="2022-01-27T22:09:08.819" v="11484" actId="478"/>
          <ac:cxnSpMkLst>
            <pc:docMk/>
            <pc:sldMk cId="3025331916" sldId="385"/>
            <ac:cxnSpMk id="19" creationId="{A315F376-6E2A-4226-A6DE-84CACD27E0A3}"/>
          </ac:cxnSpMkLst>
        </pc:cxnChg>
        <pc:cxnChg chg="del mod topLvl">
          <ac:chgData name="Yusri Al-Sanaani" userId="17efabd0-9738-43ca-b54e-b33b08e2a3d4" providerId="ADAL" clId="{9EBD4E42-45BC-4B50-9762-2E7357575B8A}" dt="2022-01-27T22:09:07.549" v="11482" actId="478"/>
          <ac:cxnSpMkLst>
            <pc:docMk/>
            <pc:sldMk cId="3025331916" sldId="385"/>
            <ac:cxnSpMk id="20" creationId="{04BFD18D-569C-49F9-8166-208FC9128143}"/>
          </ac:cxnSpMkLst>
        </pc:cxnChg>
        <pc:cxnChg chg="add mod">
          <ac:chgData name="Yusri Al-Sanaani" userId="17efabd0-9738-43ca-b54e-b33b08e2a3d4" providerId="ADAL" clId="{9EBD4E42-45BC-4B50-9762-2E7357575B8A}" dt="2022-01-27T22:21:00.155" v="11702" actId="164"/>
          <ac:cxnSpMkLst>
            <pc:docMk/>
            <pc:sldMk cId="3025331916" sldId="385"/>
            <ac:cxnSpMk id="26" creationId="{3A3E9481-395B-4AAC-926A-61E3CA52262F}"/>
          </ac:cxnSpMkLst>
        </pc:cxnChg>
        <pc:cxnChg chg="add mod">
          <ac:chgData name="Yusri Al-Sanaani" userId="17efabd0-9738-43ca-b54e-b33b08e2a3d4" providerId="ADAL" clId="{9EBD4E42-45BC-4B50-9762-2E7357575B8A}" dt="2022-01-27T22:21:00.155" v="11702" actId="164"/>
          <ac:cxnSpMkLst>
            <pc:docMk/>
            <pc:sldMk cId="3025331916" sldId="385"/>
            <ac:cxnSpMk id="60" creationId="{D6136548-3466-4493-B1A4-6DED0BED1A1E}"/>
          </ac:cxnSpMkLst>
        </pc:cxnChg>
        <pc:cxnChg chg="add mod">
          <ac:chgData name="Yusri Al-Sanaani" userId="17efabd0-9738-43ca-b54e-b33b08e2a3d4" providerId="ADAL" clId="{9EBD4E42-45BC-4B50-9762-2E7357575B8A}" dt="2022-01-27T22:21:00.155" v="11702" actId="164"/>
          <ac:cxnSpMkLst>
            <pc:docMk/>
            <pc:sldMk cId="3025331916" sldId="385"/>
            <ac:cxnSpMk id="65" creationId="{9EB31C05-2187-4441-A537-030EB720A642}"/>
          </ac:cxnSpMkLst>
        </pc:cxnChg>
        <pc:cxnChg chg="add mod">
          <ac:chgData name="Yusri Al-Sanaani" userId="17efabd0-9738-43ca-b54e-b33b08e2a3d4" providerId="ADAL" clId="{9EBD4E42-45BC-4B50-9762-2E7357575B8A}" dt="2022-01-27T22:21:00.155" v="11702" actId="164"/>
          <ac:cxnSpMkLst>
            <pc:docMk/>
            <pc:sldMk cId="3025331916" sldId="385"/>
            <ac:cxnSpMk id="68" creationId="{2DB62F40-1DCE-477B-890F-6C85B553C043}"/>
          </ac:cxnSpMkLst>
        </pc:cxnChg>
      </pc:sldChg>
      <pc:sldChg chg="new del">
        <pc:chgData name="Yusri Al-Sanaani" userId="17efabd0-9738-43ca-b54e-b33b08e2a3d4" providerId="ADAL" clId="{9EBD4E42-45BC-4B50-9762-2E7357575B8A}" dt="2022-01-27T19:21:09.220" v="11078" actId="47"/>
        <pc:sldMkLst>
          <pc:docMk/>
          <pc:sldMk cId="3800884677" sldId="385"/>
        </pc:sldMkLst>
      </pc:sldChg>
      <pc:sldChg chg="modSp new del mod">
        <pc:chgData name="Yusri Al-Sanaani" userId="17efabd0-9738-43ca-b54e-b33b08e2a3d4" providerId="ADAL" clId="{9EBD4E42-45BC-4B50-9762-2E7357575B8A}" dt="2022-01-27T09:29:20.202" v="6859" actId="47"/>
        <pc:sldMkLst>
          <pc:docMk/>
          <pc:sldMk cId="100361027" sldId="386"/>
        </pc:sldMkLst>
        <pc:spChg chg="mod">
          <ac:chgData name="Yusri Al-Sanaani" userId="17efabd0-9738-43ca-b54e-b33b08e2a3d4" providerId="ADAL" clId="{9EBD4E42-45BC-4B50-9762-2E7357575B8A}" dt="2022-01-27T09:26:45.090" v="6834" actId="207"/>
          <ac:spMkLst>
            <pc:docMk/>
            <pc:sldMk cId="100361027" sldId="386"/>
            <ac:spMk id="3" creationId="{DEAABBB5-AE1E-4767-A47F-FC73A2464333}"/>
          </ac:spMkLst>
        </pc:spChg>
      </pc:sldChg>
      <pc:sldChg chg="modSp new del mod">
        <pc:chgData name="Yusri Al-Sanaani" userId="17efabd0-9738-43ca-b54e-b33b08e2a3d4" providerId="ADAL" clId="{9EBD4E42-45BC-4B50-9762-2E7357575B8A}" dt="2022-01-27T10:57:58.997" v="8640" actId="47"/>
        <pc:sldMkLst>
          <pc:docMk/>
          <pc:sldMk cId="1135033814" sldId="386"/>
        </pc:sldMkLst>
        <pc:spChg chg="mod">
          <ac:chgData name="Yusri Al-Sanaani" userId="17efabd0-9738-43ca-b54e-b33b08e2a3d4" providerId="ADAL" clId="{9EBD4E42-45BC-4B50-9762-2E7357575B8A}" dt="2022-01-27T10:39:38.178" v="8369" actId="27636"/>
          <ac:spMkLst>
            <pc:docMk/>
            <pc:sldMk cId="1135033814" sldId="386"/>
            <ac:spMk id="3" creationId="{7017CA45-E917-4EB9-B944-D91D81CB59F6}"/>
          </ac:spMkLst>
        </pc:spChg>
      </pc:sldChg>
      <pc:sldChg chg="new">
        <pc:chgData name="Yusri Al-Sanaani" userId="17efabd0-9738-43ca-b54e-b33b08e2a3d4" providerId="ADAL" clId="{9EBD4E42-45BC-4B50-9762-2E7357575B8A}" dt="2022-01-27T20:37:15.199" v="11163" actId="680"/>
        <pc:sldMkLst>
          <pc:docMk/>
          <pc:sldMk cId="1555609407" sldId="386"/>
        </pc:sldMkLst>
      </pc:sldChg>
      <pc:sldChg chg="addSp delSp modSp new del mod">
        <pc:chgData name="Yusri Al-Sanaani" userId="17efabd0-9738-43ca-b54e-b33b08e2a3d4" providerId="ADAL" clId="{9EBD4E42-45BC-4B50-9762-2E7357575B8A}" dt="2022-01-27T10:28:30.617" v="8344" actId="47"/>
        <pc:sldMkLst>
          <pc:docMk/>
          <pc:sldMk cId="2446055565" sldId="386"/>
        </pc:sldMkLst>
        <pc:spChg chg="del">
          <ac:chgData name="Yusri Al-Sanaani" userId="17efabd0-9738-43ca-b54e-b33b08e2a3d4" providerId="ADAL" clId="{9EBD4E42-45BC-4B50-9762-2E7357575B8A}" dt="2022-01-27T09:52:34.299" v="7329" actId="478"/>
          <ac:spMkLst>
            <pc:docMk/>
            <pc:sldMk cId="2446055565" sldId="386"/>
            <ac:spMk id="3" creationId="{BF20AA7A-0A8F-40B5-A848-9AC3CBA78D78}"/>
          </ac:spMkLst>
        </pc:spChg>
        <pc:spChg chg="mod topLvl">
          <ac:chgData name="Yusri Al-Sanaani" userId="17efabd0-9738-43ca-b54e-b33b08e2a3d4" providerId="ADAL" clId="{9EBD4E42-45BC-4B50-9762-2E7357575B8A}" dt="2022-01-27T10:08:57.769" v="7673" actId="164"/>
          <ac:spMkLst>
            <pc:docMk/>
            <pc:sldMk cId="2446055565" sldId="386"/>
            <ac:spMk id="6" creationId="{B78F469B-4B6B-4080-AC11-5BB77CB9CD56}"/>
          </ac:spMkLst>
        </pc:spChg>
        <pc:spChg chg="del mod topLvl">
          <ac:chgData name="Yusri Al-Sanaani" userId="17efabd0-9738-43ca-b54e-b33b08e2a3d4" providerId="ADAL" clId="{9EBD4E42-45BC-4B50-9762-2E7357575B8A}" dt="2022-01-27T09:52:49.821" v="7334" actId="478"/>
          <ac:spMkLst>
            <pc:docMk/>
            <pc:sldMk cId="2446055565" sldId="386"/>
            <ac:spMk id="7" creationId="{6D578385-1D61-43FD-ABCE-55D5A95681CC}"/>
          </ac:spMkLst>
        </pc:spChg>
        <pc:spChg chg="mod topLvl">
          <ac:chgData name="Yusri Al-Sanaani" userId="17efabd0-9738-43ca-b54e-b33b08e2a3d4" providerId="ADAL" clId="{9EBD4E42-45BC-4B50-9762-2E7357575B8A}" dt="2022-01-27T10:08:57.769" v="7673" actId="164"/>
          <ac:spMkLst>
            <pc:docMk/>
            <pc:sldMk cId="2446055565" sldId="386"/>
            <ac:spMk id="8" creationId="{D5D62158-CE4A-4049-8ECA-691F7D216E4E}"/>
          </ac:spMkLst>
        </pc:spChg>
        <pc:spChg chg="mod topLvl">
          <ac:chgData name="Yusri Al-Sanaani" userId="17efabd0-9738-43ca-b54e-b33b08e2a3d4" providerId="ADAL" clId="{9EBD4E42-45BC-4B50-9762-2E7357575B8A}" dt="2022-01-27T10:08:57.769" v="7673" actId="164"/>
          <ac:spMkLst>
            <pc:docMk/>
            <pc:sldMk cId="2446055565" sldId="386"/>
            <ac:spMk id="9" creationId="{8724A3D1-8B9B-4FCF-9819-A5498479DA61}"/>
          </ac:spMkLst>
        </pc:spChg>
        <pc:spChg chg="del mod topLvl">
          <ac:chgData name="Yusri Al-Sanaani" userId="17efabd0-9738-43ca-b54e-b33b08e2a3d4" providerId="ADAL" clId="{9EBD4E42-45BC-4B50-9762-2E7357575B8A}" dt="2022-01-27T09:52:54.163" v="7337" actId="478"/>
          <ac:spMkLst>
            <pc:docMk/>
            <pc:sldMk cId="2446055565" sldId="386"/>
            <ac:spMk id="10" creationId="{8B7F0A21-C508-4F71-A873-6CFF1B4C7A4B}"/>
          </ac:spMkLst>
        </pc:spChg>
        <pc:spChg chg="mod topLvl">
          <ac:chgData name="Yusri Al-Sanaani" userId="17efabd0-9738-43ca-b54e-b33b08e2a3d4" providerId="ADAL" clId="{9EBD4E42-45BC-4B50-9762-2E7357575B8A}" dt="2022-01-27T10:08:57.769" v="7673" actId="164"/>
          <ac:spMkLst>
            <pc:docMk/>
            <pc:sldMk cId="2446055565" sldId="386"/>
            <ac:spMk id="13" creationId="{8BE54B8A-1012-41DE-8935-163DAB836E11}"/>
          </ac:spMkLst>
        </pc:spChg>
        <pc:spChg chg="del mod topLvl">
          <ac:chgData name="Yusri Al-Sanaani" userId="17efabd0-9738-43ca-b54e-b33b08e2a3d4" providerId="ADAL" clId="{9EBD4E42-45BC-4B50-9762-2E7357575B8A}" dt="2022-01-27T09:52:46.234" v="7332" actId="478"/>
          <ac:spMkLst>
            <pc:docMk/>
            <pc:sldMk cId="2446055565" sldId="386"/>
            <ac:spMk id="16" creationId="{0951F6F9-E469-4C2B-BB32-43CDB3AD9BD1}"/>
          </ac:spMkLst>
        </pc:spChg>
        <pc:spChg chg="add del mod">
          <ac:chgData name="Yusri Al-Sanaani" userId="17efabd0-9738-43ca-b54e-b33b08e2a3d4" providerId="ADAL" clId="{9EBD4E42-45BC-4B50-9762-2E7357575B8A}" dt="2022-01-27T10:08:14.429" v="7584" actId="478"/>
          <ac:spMkLst>
            <pc:docMk/>
            <pc:sldMk cId="2446055565" sldId="386"/>
            <ac:spMk id="23" creationId="{ED56797D-3D9C-4147-AEB5-93C2744A7A63}"/>
          </ac:spMkLst>
        </pc:spChg>
        <pc:spChg chg="add mod">
          <ac:chgData name="Yusri Al-Sanaani" userId="17efabd0-9738-43ca-b54e-b33b08e2a3d4" providerId="ADAL" clId="{9EBD4E42-45BC-4B50-9762-2E7357575B8A}" dt="2022-01-27T10:08:57.769" v="7673" actId="164"/>
          <ac:spMkLst>
            <pc:docMk/>
            <pc:sldMk cId="2446055565" sldId="386"/>
            <ac:spMk id="24" creationId="{D8C1DC33-9175-4C30-8379-C3A7AD235220}"/>
          </ac:spMkLst>
        </pc:spChg>
        <pc:spChg chg="add del mod">
          <ac:chgData name="Yusri Al-Sanaani" userId="17efabd0-9738-43ca-b54e-b33b08e2a3d4" providerId="ADAL" clId="{9EBD4E42-45BC-4B50-9762-2E7357575B8A}" dt="2022-01-27T10:04:10.358" v="7480" actId="478"/>
          <ac:spMkLst>
            <pc:docMk/>
            <pc:sldMk cId="2446055565" sldId="386"/>
            <ac:spMk id="27" creationId="{D71B080D-6404-48B5-9C98-E6C1DB2600D5}"/>
          </ac:spMkLst>
        </pc:spChg>
        <pc:spChg chg="add del mod">
          <ac:chgData name="Yusri Al-Sanaani" userId="17efabd0-9738-43ca-b54e-b33b08e2a3d4" providerId="ADAL" clId="{9EBD4E42-45BC-4B50-9762-2E7357575B8A}" dt="2022-01-27T10:07:45.241" v="7573" actId="478"/>
          <ac:spMkLst>
            <pc:docMk/>
            <pc:sldMk cId="2446055565" sldId="386"/>
            <ac:spMk id="28" creationId="{24831BBA-4918-400D-BEC8-D5863A7AB0CA}"/>
          </ac:spMkLst>
        </pc:spChg>
        <pc:grpChg chg="add del mod">
          <ac:chgData name="Yusri Al-Sanaani" userId="17efabd0-9738-43ca-b54e-b33b08e2a3d4" providerId="ADAL" clId="{9EBD4E42-45BC-4B50-9762-2E7357575B8A}" dt="2022-01-27T09:52:43.413" v="7331" actId="165"/>
          <ac:grpSpMkLst>
            <pc:docMk/>
            <pc:sldMk cId="2446055565" sldId="386"/>
            <ac:grpSpMk id="5" creationId="{D8ABD0D7-A8F0-439B-9084-BA9968594374}"/>
          </ac:grpSpMkLst>
        </pc:grpChg>
        <pc:grpChg chg="add del mod">
          <ac:chgData name="Yusri Al-Sanaani" userId="17efabd0-9738-43ca-b54e-b33b08e2a3d4" providerId="ADAL" clId="{9EBD4E42-45BC-4B50-9762-2E7357575B8A}" dt="2022-01-27T10:09:01.254" v="7674" actId="21"/>
          <ac:grpSpMkLst>
            <pc:docMk/>
            <pc:sldMk cId="2446055565" sldId="386"/>
            <ac:grpSpMk id="64" creationId="{6A32D3A3-2DE3-4D61-A355-512F35B4BE81}"/>
          </ac:grpSpMkLst>
        </pc:grpChg>
        <pc:cxnChg chg="del mod topLvl">
          <ac:chgData name="Yusri Al-Sanaani" userId="17efabd0-9738-43ca-b54e-b33b08e2a3d4" providerId="ADAL" clId="{9EBD4E42-45BC-4B50-9762-2E7357575B8A}" dt="2022-01-27T09:53:55.024" v="7338" actId="478"/>
          <ac:cxnSpMkLst>
            <pc:docMk/>
            <pc:sldMk cId="2446055565" sldId="386"/>
            <ac:cxnSpMk id="11" creationId="{2DE7A187-12EB-4D5F-9593-AC0DD4C1DCF1}"/>
          </ac:cxnSpMkLst>
        </pc:cxnChg>
        <pc:cxnChg chg="mod topLvl">
          <ac:chgData name="Yusri Al-Sanaani" userId="17efabd0-9738-43ca-b54e-b33b08e2a3d4" providerId="ADAL" clId="{9EBD4E42-45BC-4B50-9762-2E7357575B8A}" dt="2022-01-27T10:09:01.254" v="7674" actId="21"/>
          <ac:cxnSpMkLst>
            <pc:docMk/>
            <pc:sldMk cId="2446055565" sldId="386"/>
            <ac:cxnSpMk id="12" creationId="{F75DA9F7-87C8-45EA-9297-093D94DEC1B1}"/>
          </ac:cxnSpMkLst>
        </pc:cxnChg>
        <pc:cxnChg chg="mod topLvl">
          <ac:chgData name="Yusri Al-Sanaani" userId="17efabd0-9738-43ca-b54e-b33b08e2a3d4" providerId="ADAL" clId="{9EBD4E42-45BC-4B50-9762-2E7357575B8A}" dt="2022-01-27T10:09:01.254" v="7674" actId="21"/>
          <ac:cxnSpMkLst>
            <pc:docMk/>
            <pc:sldMk cId="2446055565" sldId="386"/>
            <ac:cxnSpMk id="14" creationId="{312C6199-D0D4-4CBD-9B93-3791C639A899}"/>
          </ac:cxnSpMkLst>
        </pc:cxnChg>
        <pc:cxnChg chg="mod topLvl">
          <ac:chgData name="Yusri Al-Sanaani" userId="17efabd0-9738-43ca-b54e-b33b08e2a3d4" providerId="ADAL" clId="{9EBD4E42-45BC-4B50-9762-2E7357575B8A}" dt="2022-01-27T10:09:01.254" v="7674" actId="21"/>
          <ac:cxnSpMkLst>
            <pc:docMk/>
            <pc:sldMk cId="2446055565" sldId="386"/>
            <ac:cxnSpMk id="15" creationId="{E3158E19-7E53-4B4B-9007-AF642C9C1C55}"/>
          </ac:cxnSpMkLst>
        </pc:cxnChg>
        <pc:cxnChg chg="del mod topLvl">
          <ac:chgData name="Yusri Al-Sanaani" userId="17efabd0-9738-43ca-b54e-b33b08e2a3d4" providerId="ADAL" clId="{9EBD4E42-45BC-4B50-9762-2E7357575B8A}" dt="2022-01-27T09:52:48.017" v="7333" actId="478"/>
          <ac:cxnSpMkLst>
            <pc:docMk/>
            <pc:sldMk cId="2446055565" sldId="386"/>
            <ac:cxnSpMk id="17" creationId="{16557118-9583-4076-935F-A702C282BF01}"/>
          </ac:cxnSpMkLst>
        </pc:cxnChg>
        <pc:cxnChg chg="del mod topLvl">
          <ac:chgData name="Yusri Al-Sanaani" userId="17efabd0-9738-43ca-b54e-b33b08e2a3d4" providerId="ADAL" clId="{9EBD4E42-45BC-4B50-9762-2E7357575B8A}" dt="2022-01-27T09:57:07.913" v="7343" actId="478"/>
          <ac:cxnSpMkLst>
            <pc:docMk/>
            <pc:sldMk cId="2446055565" sldId="386"/>
            <ac:cxnSpMk id="18" creationId="{60FC7F81-C2B3-40B2-838F-0E83B1443B13}"/>
          </ac:cxnSpMkLst>
        </pc:cxnChg>
        <pc:cxnChg chg="del mod topLvl">
          <ac:chgData name="Yusri Al-Sanaani" userId="17efabd0-9738-43ca-b54e-b33b08e2a3d4" providerId="ADAL" clId="{9EBD4E42-45BC-4B50-9762-2E7357575B8A}" dt="2022-01-27T09:52:53.076" v="7336" actId="478"/>
          <ac:cxnSpMkLst>
            <pc:docMk/>
            <pc:sldMk cId="2446055565" sldId="386"/>
            <ac:cxnSpMk id="19" creationId="{89FAE5B4-3C79-497E-B449-6513DC2FB8F2}"/>
          </ac:cxnSpMkLst>
        </pc:cxnChg>
        <pc:cxnChg chg="del mod topLvl">
          <ac:chgData name="Yusri Al-Sanaani" userId="17efabd0-9738-43ca-b54e-b33b08e2a3d4" providerId="ADAL" clId="{9EBD4E42-45BC-4B50-9762-2E7357575B8A}" dt="2022-01-27T09:52:51.689" v="7335" actId="478"/>
          <ac:cxnSpMkLst>
            <pc:docMk/>
            <pc:sldMk cId="2446055565" sldId="386"/>
            <ac:cxnSpMk id="20" creationId="{9A533AAF-281A-4B83-A655-6043156E0828}"/>
          </ac:cxnSpMkLst>
        </pc:cxnChg>
        <pc:cxnChg chg="add del mod">
          <ac:chgData name="Yusri Al-Sanaani" userId="17efabd0-9738-43ca-b54e-b33b08e2a3d4" providerId="ADAL" clId="{9EBD4E42-45BC-4B50-9762-2E7357575B8A}" dt="2022-01-27T10:07:43.357" v="7572" actId="478"/>
          <ac:cxnSpMkLst>
            <pc:docMk/>
            <pc:sldMk cId="2446055565" sldId="386"/>
            <ac:cxnSpMk id="30" creationId="{BF3B9B99-AFA7-4CE6-8EF3-7C60E428676B}"/>
          </ac:cxnSpMkLst>
        </pc:cxnChg>
        <pc:cxnChg chg="add mod">
          <ac:chgData name="Yusri Al-Sanaani" userId="17efabd0-9738-43ca-b54e-b33b08e2a3d4" providerId="ADAL" clId="{9EBD4E42-45BC-4B50-9762-2E7357575B8A}" dt="2022-01-27T10:09:01.254" v="7674" actId="21"/>
          <ac:cxnSpMkLst>
            <pc:docMk/>
            <pc:sldMk cId="2446055565" sldId="386"/>
            <ac:cxnSpMk id="34" creationId="{195B62C4-5C46-420F-A0CC-FCE2A4F4D1C5}"/>
          </ac:cxnSpMkLst>
        </pc:cxnChg>
      </pc:sldChg>
      <pc:sldMasterChg chg="modSldLayout">
        <pc:chgData name="Yusri Al-Sanaani" userId="17efabd0-9738-43ca-b54e-b33b08e2a3d4" providerId="ADAL" clId="{9EBD4E42-45BC-4B50-9762-2E7357575B8A}" dt="2022-01-26T00:55:11.859" v="1737"/>
        <pc:sldMasterMkLst>
          <pc:docMk/>
          <pc:sldMasterMk cId="724845060" sldId="2147483648"/>
        </pc:sldMasterMkLst>
        <pc:sldLayoutChg chg="addSp delSp modSp mod">
          <pc:chgData name="Yusri Al-Sanaani" userId="17efabd0-9738-43ca-b54e-b33b08e2a3d4" providerId="ADAL" clId="{9EBD4E42-45BC-4B50-9762-2E7357575B8A}" dt="2022-01-24T18:56:37.716" v="378" actId="478"/>
          <pc:sldLayoutMkLst>
            <pc:docMk/>
            <pc:sldMasterMk cId="724845060" sldId="2147483648"/>
            <pc:sldLayoutMk cId="1222207146" sldId="2147483649"/>
          </pc:sldLayoutMkLst>
          <pc:spChg chg="del">
            <ac:chgData name="Yusri Al-Sanaani" userId="17efabd0-9738-43ca-b54e-b33b08e2a3d4" providerId="ADAL" clId="{9EBD4E42-45BC-4B50-9762-2E7357575B8A}" dt="2022-01-24T18:55:15.251" v="366" actId="21"/>
            <ac:spMkLst>
              <pc:docMk/>
              <pc:sldMasterMk cId="724845060" sldId="2147483648"/>
              <pc:sldLayoutMk cId="1222207146" sldId="2147483649"/>
              <ac:spMk id="6" creationId="{25E3EE75-DB4D-4FC0-A273-2DAC6097719B}"/>
            </ac:spMkLst>
          </pc:spChg>
          <pc:spChg chg="add mod">
            <ac:chgData name="Yusri Al-Sanaani" userId="17efabd0-9738-43ca-b54e-b33b08e2a3d4" providerId="ADAL" clId="{9EBD4E42-45BC-4B50-9762-2E7357575B8A}" dt="2022-01-24T18:55:16.320" v="367"/>
            <ac:spMkLst>
              <pc:docMk/>
              <pc:sldMasterMk cId="724845060" sldId="2147483648"/>
              <pc:sldLayoutMk cId="1222207146" sldId="2147483649"/>
              <ac:spMk id="21" creationId="{DDE1B189-0051-4F54-B46B-610862797A2C}"/>
            </ac:spMkLst>
          </pc:spChg>
          <pc:picChg chg="mod">
            <ac:chgData name="Yusri Al-Sanaani" userId="17efabd0-9738-43ca-b54e-b33b08e2a3d4" providerId="ADAL" clId="{9EBD4E42-45BC-4B50-9762-2E7357575B8A}" dt="2022-01-24T18:52:48.346" v="306" actId="1035"/>
            <ac:picMkLst>
              <pc:docMk/>
              <pc:sldMasterMk cId="724845060" sldId="2147483648"/>
              <pc:sldLayoutMk cId="1222207146" sldId="2147483649"/>
              <ac:picMk id="7" creationId="{CFF32839-BC78-4A66-B74F-7C6A7B7F4051}"/>
            </ac:picMkLst>
          </pc:picChg>
          <pc:picChg chg="add del mod">
            <ac:chgData name="Yusri Al-Sanaani" userId="17efabd0-9738-43ca-b54e-b33b08e2a3d4" providerId="ADAL" clId="{9EBD4E42-45BC-4B50-9762-2E7357575B8A}" dt="2022-01-24T18:56:37.716" v="378" actId="478"/>
            <ac:picMkLst>
              <pc:docMk/>
              <pc:sldMasterMk cId="724845060" sldId="2147483648"/>
              <pc:sldLayoutMk cId="1222207146" sldId="2147483649"/>
              <ac:picMk id="20" creationId="{F04EF62F-9AB2-4020-8BDC-63BB4F6037F7}"/>
            </ac:picMkLst>
          </pc:picChg>
        </pc:sldLayoutChg>
        <pc:sldLayoutChg chg="setBg">
          <pc:chgData name="Yusri Al-Sanaani" userId="17efabd0-9738-43ca-b54e-b33b08e2a3d4" providerId="ADAL" clId="{9EBD4E42-45BC-4B50-9762-2E7357575B8A}" dt="2022-01-26T00:55:11.859" v="1737"/>
          <pc:sldLayoutMkLst>
            <pc:docMk/>
            <pc:sldMasterMk cId="724845060" sldId="2147483648"/>
            <pc:sldLayoutMk cId="279809276" sldId="2147483650"/>
          </pc:sldLayoutMkLst>
        </pc:sldLayoutChg>
      </pc:sldMasterChg>
      <pc:sldMasterChg chg="del delSldLayout">
        <pc:chgData name="Yusri Al-Sanaani" userId="17efabd0-9738-43ca-b54e-b33b08e2a3d4" providerId="ADAL" clId="{9EBD4E42-45BC-4B50-9762-2E7357575B8A}" dt="2022-01-27T19:21:27.547" v="11087" actId="47"/>
        <pc:sldMasterMkLst>
          <pc:docMk/>
          <pc:sldMasterMk cId="2779531798" sldId="2147483660"/>
        </pc:sldMasterMkLst>
        <pc:sldLayoutChg chg="del">
          <pc:chgData name="Yusri Al-Sanaani" userId="17efabd0-9738-43ca-b54e-b33b08e2a3d4" providerId="ADAL" clId="{9EBD4E42-45BC-4B50-9762-2E7357575B8A}" dt="2022-01-27T19:21:27.547" v="11087" actId="47"/>
          <pc:sldLayoutMkLst>
            <pc:docMk/>
            <pc:sldMasterMk cId="2779531798" sldId="2147483660"/>
            <pc:sldLayoutMk cId="744823975" sldId="2147483661"/>
          </pc:sldLayoutMkLst>
        </pc:sldLayoutChg>
        <pc:sldLayoutChg chg="del">
          <pc:chgData name="Yusri Al-Sanaani" userId="17efabd0-9738-43ca-b54e-b33b08e2a3d4" providerId="ADAL" clId="{9EBD4E42-45BC-4B50-9762-2E7357575B8A}" dt="2022-01-27T19:21:27.547" v="11087" actId="47"/>
          <pc:sldLayoutMkLst>
            <pc:docMk/>
            <pc:sldMasterMk cId="2779531798" sldId="2147483660"/>
            <pc:sldLayoutMk cId="3186707672" sldId="2147483662"/>
          </pc:sldLayoutMkLst>
        </pc:sldLayoutChg>
        <pc:sldLayoutChg chg="del">
          <pc:chgData name="Yusri Al-Sanaani" userId="17efabd0-9738-43ca-b54e-b33b08e2a3d4" providerId="ADAL" clId="{9EBD4E42-45BC-4B50-9762-2E7357575B8A}" dt="2022-01-27T19:21:27.547" v="11087" actId="47"/>
          <pc:sldLayoutMkLst>
            <pc:docMk/>
            <pc:sldMasterMk cId="2779531798" sldId="2147483660"/>
            <pc:sldLayoutMk cId="1334238779" sldId="2147483663"/>
          </pc:sldLayoutMkLst>
        </pc:sldLayoutChg>
        <pc:sldLayoutChg chg="del">
          <pc:chgData name="Yusri Al-Sanaani" userId="17efabd0-9738-43ca-b54e-b33b08e2a3d4" providerId="ADAL" clId="{9EBD4E42-45BC-4B50-9762-2E7357575B8A}" dt="2022-01-27T19:21:27.547" v="11087" actId="47"/>
          <pc:sldLayoutMkLst>
            <pc:docMk/>
            <pc:sldMasterMk cId="2779531798" sldId="2147483660"/>
            <pc:sldLayoutMk cId="1490301158" sldId="2147483664"/>
          </pc:sldLayoutMkLst>
        </pc:sldLayoutChg>
        <pc:sldLayoutChg chg="del">
          <pc:chgData name="Yusri Al-Sanaani" userId="17efabd0-9738-43ca-b54e-b33b08e2a3d4" providerId="ADAL" clId="{9EBD4E42-45BC-4B50-9762-2E7357575B8A}" dt="2022-01-27T19:21:27.547" v="11087" actId="47"/>
          <pc:sldLayoutMkLst>
            <pc:docMk/>
            <pc:sldMasterMk cId="2779531798" sldId="2147483660"/>
            <pc:sldLayoutMk cId="1193987373" sldId="2147483665"/>
          </pc:sldLayoutMkLst>
        </pc:sldLayoutChg>
        <pc:sldLayoutChg chg="del">
          <pc:chgData name="Yusri Al-Sanaani" userId="17efabd0-9738-43ca-b54e-b33b08e2a3d4" providerId="ADAL" clId="{9EBD4E42-45BC-4B50-9762-2E7357575B8A}" dt="2022-01-27T19:21:27.547" v="11087" actId="47"/>
          <pc:sldLayoutMkLst>
            <pc:docMk/>
            <pc:sldMasterMk cId="2779531798" sldId="2147483660"/>
            <pc:sldLayoutMk cId="1809475268" sldId="2147483666"/>
          </pc:sldLayoutMkLst>
        </pc:sldLayoutChg>
        <pc:sldLayoutChg chg="del">
          <pc:chgData name="Yusri Al-Sanaani" userId="17efabd0-9738-43ca-b54e-b33b08e2a3d4" providerId="ADAL" clId="{9EBD4E42-45BC-4B50-9762-2E7357575B8A}" dt="2022-01-27T19:21:27.547" v="11087" actId="47"/>
          <pc:sldLayoutMkLst>
            <pc:docMk/>
            <pc:sldMasterMk cId="2779531798" sldId="2147483660"/>
            <pc:sldLayoutMk cId="557688231" sldId="2147483667"/>
          </pc:sldLayoutMkLst>
        </pc:sldLayoutChg>
        <pc:sldLayoutChg chg="del">
          <pc:chgData name="Yusri Al-Sanaani" userId="17efabd0-9738-43ca-b54e-b33b08e2a3d4" providerId="ADAL" clId="{9EBD4E42-45BC-4B50-9762-2E7357575B8A}" dt="2022-01-27T19:21:27.547" v="11087" actId="47"/>
          <pc:sldLayoutMkLst>
            <pc:docMk/>
            <pc:sldMasterMk cId="2779531798" sldId="2147483660"/>
            <pc:sldLayoutMk cId="1050874329" sldId="2147483668"/>
          </pc:sldLayoutMkLst>
        </pc:sldLayoutChg>
        <pc:sldLayoutChg chg="del">
          <pc:chgData name="Yusri Al-Sanaani" userId="17efabd0-9738-43ca-b54e-b33b08e2a3d4" providerId="ADAL" clId="{9EBD4E42-45BC-4B50-9762-2E7357575B8A}" dt="2022-01-27T19:21:27.547" v="11087" actId="47"/>
          <pc:sldLayoutMkLst>
            <pc:docMk/>
            <pc:sldMasterMk cId="2779531798" sldId="2147483660"/>
            <pc:sldLayoutMk cId="1623176806" sldId="2147483669"/>
          </pc:sldLayoutMkLst>
        </pc:sldLayoutChg>
        <pc:sldLayoutChg chg="del">
          <pc:chgData name="Yusri Al-Sanaani" userId="17efabd0-9738-43ca-b54e-b33b08e2a3d4" providerId="ADAL" clId="{9EBD4E42-45BC-4B50-9762-2E7357575B8A}" dt="2022-01-27T19:21:27.547" v="11087" actId="47"/>
          <pc:sldLayoutMkLst>
            <pc:docMk/>
            <pc:sldMasterMk cId="2779531798" sldId="2147483660"/>
            <pc:sldLayoutMk cId="3283888512" sldId="2147483670"/>
          </pc:sldLayoutMkLst>
        </pc:sldLayoutChg>
        <pc:sldLayoutChg chg="del">
          <pc:chgData name="Yusri Al-Sanaani" userId="17efabd0-9738-43ca-b54e-b33b08e2a3d4" providerId="ADAL" clId="{9EBD4E42-45BC-4B50-9762-2E7357575B8A}" dt="2022-01-27T19:21:27.547" v="11087" actId="47"/>
          <pc:sldLayoutMkLst>
            <pc:docMk/>
            <pc:sldMasterMk cId="2779531798" sldId="2147483660"/>
            <pc:sldLayoutMk cId="3549191905" sldId="2147483671"/>
          </pc:sldLayoutMkLst>
        </pc:sldLayoutChg>
      </pc:sldMasterChg>
      <pc:sldMasterChg chg="del delSldLayout">
        <pc:chgData name="Yusri Al-Sanaani" userId="17efabd0-9738-43ca-b54e-b33b08e2a3d4" providerId="ADAL" clId="{9EBD4E42-45BC-4B50-9762-2E7357575B8A}" dt="2022-01-27T19:21:09.934" v="11079" actId="47"/>
        <pc:sldMasterMkLst>
          <pc:docMk/>
          <pc:sldMasterMk cId="1436757598" sldId="2147483672"/>
        </pc:sldMasterMkLst>
        <pc:sldLayoutChg chg="del">
          <pc:chgData name="Yusri Al-Sanaani" userId="17efabd0-9738-43ca-b54e-b33b08e2a3d4" providerId="ADAL" clId="{9EBD4E42-45BC-4B50-9762-2E7357575B8A}" dt="2022-01-27T19:21:09.934" v="11079" actId="47"/>
          <pc:sldLayoutMkLst>
            <pc:docMk/>
            <pc:sldMasterMk cId="1436757598" sldId="2147483672"/>
            <pc:sldLayoutMk cId="3490108956" sldId="2147483673"/>
          </pc:sldLayoutMkLst>
        </pc:sldLayoutChg>
        <pc:sldLayoutChg chg="del">
          <pc:chgData name="Yusri Al-Sanaani" userId="17efabd0-9738-43ca-b54e-b33b08e2a3d4" providerId="ADAL" clId="{9EBD4E42-45BC-4B50-9762-2E7357575B8A}" dt="2022-01-27T19:21:09.934" v="11079" actId="47"/>
          <pc:sldLayoutMkLst>
            <pc:docMk/>
            <pc:sldMasterMk cId="1436757598" sldId="2147483672"/>
            <pc:sldLayoutMk cId="3286662011" sldId="2147483674"/>
          </pc:sldLayoutMkLst>
        </pc:sldLayoutChg>
        <pc:sldLayoutChg chg="del">
          <pc:chgData name="Yusri Al-Sanaani" userId="17efabd0-9738-43ca-b54e-b33b08e2a3d4" providerId="ADAL" clId="{9EBD4E42-45BC-4B50-9762-2E7357575B8A}" dt="2022-01-27T19:21:09.934" v="11079" actId="47"/>
          <pc:sldLayoutMkLst>
            <pc:docMk/>
            <pc:sldMasterMk cId="1436757598" sldId="2147483672"/>
            <pc:sldLayoutMk cId="276112583" sldId="2147483675"/>
          </pc:sldLayoutMkLst>
        </pc:sldLayoutChg>
        <pc:sldLayoutChg chg="del">
          <pc:chgData name="Yusri Al-Sanaani" userId="17efabd0-9738-43ca-b54e-b33b08e2a3d4" providerId="ADAL" clId="{9EBD4E42-45BC-4B50-9762-2E7357575B8A}" dt="2022-01-27T19:21:09.934" v="11079" actId="47"/>
          <pc:sldLayoutMkLst>
            <pc:docMk/>
            <pc:sldMasterMk cId="1436757598" sldId="2147483672"/>
            <pc:sldLayoutMk cId="3794654394" sldId="2147483676"/>
          </pc:sldLayoutMkLst>
        </pc:sldLayoutChg>
        <pc:sldLayoutChg chg="del">
          <pc:chgData name="Yusri Al-Sanaani" userId="17efabd0-9738-43ca-b54e-b33b08e2a3d4" providerId="ADAL" clId="{9EBD4E42-45BC-4B50-9762-2E7357575B8A}" dt="2022-01-27T19:21:09.934" v="11079" actId="47"/>
          <pc:sldLayoutMkLst>
            <pc:docMk/>
            <pc:sldMasterMk cId="1436757598" sldId="2147483672"/>
            <pc:sldLayoutMk cId="892835013" sldId="2147483677"/>
          </pc:sldLayoutMkLst>
        </pc:sldLayoutChg>
        <pc:sldLayoutChg chg="del">
          <pc:chgData name="Yusri Al-Sanaani" userId="17efabd0-9738-43ca-b54e-b33b08e2a3d4" providerId="ADAL" clId="{9EBD4E42-45BC-4B50-9762-2E7357575B8A}" dt="2022-01-27T19:21:09.934" v="11079" actId="47"/>
          <pc:sldLayoutMkLst>
            <pc:docMk/>
            <pc:sldMasterMk cId="1436757598" sldId="2147483672"/>
            <pc:sldLayoutMk cId="416304132" sldId="2147483678"/>
          </pc:sldLayoutMkLst>
        </pc:sldLayoutChg>
        <pc:sldLayoutChg chg="del">
          <pc:chgData name="Yusri Al-Sanaani" userId="17efabd0-9738-43ca-b54e-b33b08e2a3d4" providerId="ADAL" clId="{9EBD4E42-45BC-4B50-9762-2E7357575B8A}" dt="2022-01-27T19:21:09.934" v="11079" actId="47"/>
          <pc:sldLayoutMkLst>
            <pc:docMk/>
            <pc:sldMasterMk cId="1436757598" sldId="2147483672"/>
            <pc:sldLayoutMk cId="2997341805" sldId="2147483679"/>
          </pc:sldLayoutMkLst>
        </pc:sldLayoutChg>
        <pc:sldLayoutChg chg="del">
          <pc:chgData name="Yusri Al-Sanaani" userId="17efabd0-9738-43ca-b54e-b33b08e2a3d4" providerId="ADAL" clId="{9EBD4E42-45BC-4B50-9762-2E7357575B8A}" dt="2022-01-27T19:21:09.934" v="11079" actId="47"/>
          <pc:sldLayoutMkLst>
            <pc:docMk/>
            <pc:sldMasterMk cId="1436757598" sldId="2147483672"/>
            <pc:sldLayoutMk cId="2738962812" sldId="2147483680"/>
          </pc:sldLayoutMkLst>
        </pc:sldLayoutChg>
        <pc:sldLayoutChg chg="del">
          <pc:chgData name="Yusri Al-Sanaani" userId="17efabd0-9738-43ca-b54e-b33b08e2a3d4" providerId="ADAL" clId="{9EBD4E42-45BC-4B50-9762-2E7357575B8A}" dt="2022-01-27T19:21:09.934" v="11079" actId="47"/>
          <pc:sldLayoutMkLst>
            <pc:docMk/>
            <pc:sldMasterMk cId="1436757598" sldId="2147483672"/>
            <pc:sldLayoutMk cId="2477460521" sldId="2147483681"/>
          </pc:sldLayoutMkLst>
        </pc:sldLayoutChg>
        <pc:sldLayoutChg chg="del">
          <pc:chgData name="Yusri Al-Sanaani" userId="17efabd0-9738-43ca-b54e-b33b08e2a3d4" providerId="ADAL" clId="{9EBD4E42-45BC-4B50-9762-2E7357575B8A}" dt="2022-01-27T19:21:09.934" v="11079" actId="47"/>
          <pc:sldLayoutMkLst>
            <pc:docMk/>
            <pc:sldMasterMk cId="1436757598" sldId="2147483672"/>
            <pc:sldLayoutMk cId="3517065603" sldId="2147483682"/>
          </pc:sldLayoutMkLst>
        </pc:sldLayoutChg>
        <pc:sldLayoutChg chg="del">
          <pc:chgData name="Yusri Al-Sanaani" userId="17efabd0-9738-43ca-b54e-b33b08e2a3d4" providerId="ADAL" clId="{9EBD4E42-45BC-4B50-9762-2E7357575B8A}" dt="2022-01-27T19:21:09.934" v="11079" actId="47"/>
          <pc:sldLayoutMkLst>
            <pc:docMk/>
            <pc:sldMasterMk cId="1436757598" sldId="2147483672"/>
            <pc:sldLayoutMk cId="347235636" sldId="2147483683"/>
          </pc:sldLayoutMkLst>
        </pc:sldLayoutChg>
      </pc:sldMasterChg>
    </pc:docChg>
  </pc:docChgLst>
  <pc:docChgLst>
    <pc:chgData name="Yusri Al-Sanaani" userId="17efabd0-9738-43ca-b54e-b33b08e2a3d4" providerId="ADAL" clId="{4A1FBCEF-58FF-483D-AEBF-3C4F66DFEA20}"/>
    <pc:docChg chg="delSld">
      <pc:chgData name="Yusri Al-Sanaani" userId="17efabd0-9738-43ca-b54e-b33b08e2a3d4" providerId="ADAL" clId="{4A1FBCEF-58FF-483D-AEBF-3C4F66DFEA20}" dt="2022-01-28T00:13:46.943" v="4" actId="47"/>
      <pc:docMkLst>
        <pc:docMk/>
      </pc:docMkLst>
      <pc:sldChg chg="del">
        <pc:chgData name="Yusri Al-Sanaani" userId="17efabd0-9738-43ca-b54e-b33b08e2a3d4" providerId="ADAL" clId="{4A1FBCEF-58FF-483D-AEBF-3C4F66DFEA20}" dt="2022-01-28T00:13:40.881" v="0" actId="47"/>
        <pc:sldMkLst>
          <pc:docMk/>
          <pc:sldMk cId="1985743989" sldId="375"/>
        </pc:sldMkLst>
      </pc:sldChg>
      <pc:sldChg chg="del">
        <pc:chgData name="Yusri Al-Sanaani" userId="17efabd0-9738-43ca-b54e-b33b08e2a3d4" providerId="ADAL" clId="{4A1FBCEF-58FF-483D-AEBF-3C4F66DFEA20}" dt="2022-01-28T00:13:46.943" v="4" actId="47"/>
        <pc:sldMkLst>
          <pc:docMk/>
          <pc:sldMk cId="1538928155" sldId="381"/>
        </pc:sldMkLst>
      </pc:sldChg>
      <pc:sldChg chg="del">
        <pc:chgData name="Yusri Al-Sanaani" userId="17efabd0-9738-43ca-b54e-b33b08e2a3d4" providerId="ADAL" clId="{4A1FBCEF-58FF-483D-AEBF-3C4F66DFEA20}" dt="2022-01-28T00:13:43.291" v="3" actId="47"/>
        <pc:sldMkLst>
          <pc:docMk/>
          <pc:sldMk cId="3089413592" sldId="384"/>
        </pc:sldMkLst>
      </pc:sldChg>
      <pc:sldChg chg="del">
        <pc:chgData name="Yusri Al-Sanaani" userId="17efabd0-9738-43ca-b54e-b33b08e2a3d4" providerId="ADAL" clId="{4A1FBCEF-58FF-483D-AEBF-3C4F66DFEA20}" dt="2022-01-28T00:13:42.275" v="2" actId="47"/>
        <pc:sldMkLst>
          <pc:docMk/>
          <pc:sldMk cId="3025331916" sldId="385"/>
        </pc:sldMkLst>
      </pc:sldChg>
      <pc:sldChg chg="del">
        <pc:chgData name="Yusri Al-Sanaani" userId="17efabd0-9738-43ca-b54e-b33b08e2a3d4" providerId="ADAL" clId="{4A1FBCEF-58FF-483D-AEBF-3C4F66DFEA20}" dt="2022-01-28T00:13:41.593" v="1" actId="47"/>
        <pc:sldMkLst>
          <pc:docMk/>
          <pc:sldMk cId="1555609407" sldId="386"/>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justedujo-my.sharepoint.com/personal/ytalsanaani14_eng_just_edu_jo/Documents/Documents/GitHub/DS_Bootcamp/Final%20Project/Compare_Model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justedujo-my.sharepoint.com/personal/ytalsanaani14_eng_just_edu_jo/Documents/Documents/GitHub/DS_Bootcamp/Final%20Project/Compare_Model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justedujo-my.sharepoint.com/personal/ytalsanaani14_eng_just_edu_jo/Documents/Documents/GitHub/DS_Bootcamp/Final%20Project/Compare_Model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justedujo-my.sharepoint.com/personal/ytalsanaani14_eng_just_edu_jo/Documents/Documents/GitHub/DS_Bootcamp/Final%20Project/Compare_Model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justedujo-my.sharepoint.com/personal/ytalsanaani14_eng_just_edu_jo/Documents/Documents/GitHub/DS_Bootcamp/Final%20Project/Compare_Models.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Sheet3!$I$42</c:f>
              <c:strCache>
                <c:ptCount val="1"/>
                <c:pt idx="0">
                  <c:v>RSME</c:v>
                </c:pt>
              </c:strCache>
            </c:strRef>
          </c:tx>
          <c:spPr>
            <a:solidFill>
              <a:schemeClr val="accent1"/>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10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Sheet3!$H$43:$H$45</c:f>
              <c:strCache>
                <c:ptCount val="3"/>
                <c:pt idx="0">
                  <c:v>Collabortive (SVD)</c:v>
                </c:pt>
                <c:pt idx="1">
                  <c:v>Content Based (KNN)</c:v>
                </c:pt>
                <c:pt idx="2">
                  <c:v>Hybrid (KNN+SVD)</c:v>
                </c:pt>
              </c:strCache>
            </c:strRef>
          </c:cat>
          <c:val>
            <c:numRef>
              <c:f>Sheet3!$I$43:$I$45</c:f>
              <c:numCache>
                <c:formatCode>General</c:formatCode>
                <c:ptCount val="3"/>
                <c:pt idx="0">
                  <c:v>0.90390000000000004</c:v>
                </c:pt>
                <c:pt idx="1">
                  <c:v>0.95520000000000005</c:v>
                </c:pt>
                <c:pt idx="2">
                  <c:v>0.91210000000000002</c:v>
                </c:pt>
              </c:numCache>
            </c:numRef>
          </c:val>
          <c:extLst>
            <c:ext xmlns:c16="http://schemas.microsoft.com/office/drawing/2014/chart" uri="{C3380CC4-5D6E-409C-BE32-E72D297353CC}">
              <c16:uniqueId val="{00000000-DD36-4985-9352-EBF311220719}"/>
            </c:ext>
          </c:extLst>
        </c:ser>
        <c:ser>
          <c:idx val="1"/>
          <c:order val="1"/>
          <c:tx>
            <c:strRef>
              <c:f>Sheet3!$J$42</c:f>
              <c:strCache>
                <c:ptCount val="1"/>
                <c:pt idx="0">
                  <c:v>MAE</c:v>
                </c:pt>
              </c:strCache>
            </c:strRef>
          </c:tx>
          <c:spPr>
            <a:solidFill>
              <a:schemeClr val="accent2"/>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10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Sheet3!$H$43:$H$45</c:f>
              <c:strCache>
                <c:ptCount val="3"/>
                <c:pt idx="0">
                  <c:v>Collabortive (SVD)</c:v>
                </c:pt>
                <c:pt idx="1">
                  <c:v>Content Based (KNN)</c:v>
                </c:pt>
                <c:pt idx="2">
                  <c:v>Hybrid (KNN+SVD)</c:v>
                </c:pt>
              </c:strCache>
            </c:strRef>
          </c:cat>
          <c:val>
            <c:numRef>
              <c:f>Sheet3!$J$43:$J$45</c:f>
              <c:numCache>
                <c:formatCode>General</c:formatCode>
                <c:ptCount val="3"/>
                <c:pt idx="0">
                  <c:v>0.69840000000000002</c:v>
                </c:pt>
                <c:pt idx="1">
                  <c:v>0.74209999999999998</c:v>
                </c:pt>
                <c:pt idx="2">
                  <c:v>0.70620000000000005</c:v>
                </c:pt>
              </c:numCache>
            </c:numRef>
          </c:val>
          <c:extLst>
            <c:ext xmlns:c16="http://schemas.microsoft.com/office/drawing/2014/chart" uri="{C3380CC4-5D6E-409C-BE32-E72D297353CC}">
              <c16:uniqueId val="{00000001-DD36-4985-9352-EBF311220719}"/>
            </c:ext>
          </c:extLst>
        </c:ser>
        <c:dLbls>
          <c:dLblPos val="ctr"/>
          <c:showLegendKey val="0"/>
          <c:showVal val="1"/>
          <c:showCatName val="0"/>
          <c:showSerName val="0"/>
          <c:showPercent val="0"/>
          <c:showBubbleSize val="0"/>
        </c:dLbls>
        <c:gapWidth val="219"/>
        <c:overlap val="-27"/>
        <c:axId val="1994079887"/>
        <c:axId val="1994080303"/>
      </c:barChart>
      <c:catAx>
        <c:axId val="1994079887"/>
        <c:scaling>
          <c:orientation val="minMax"/>
        </c:scaling>
        <c:delete val="0"/>
        <c:axPos val="b"/>
        <c:numFmt formatCode="General" sourceLinked="1"/>
        <c:majorTickMark val="none"/>
        <c:minorTickMark val="none"/>
        <c:tickLblPos val="nextTo"/>
        <c:spPr>
          <a:noFill/>
          <a:ln w="25400" cap="flat" cmpd="sng" algn="ctr">
            <a:solidFill>
              <a:schemeClr val="tx1"/>
            </a:solidFill>
            <a:round/>
          </a:ln>
          <a:effectLst/>
        </c:spPr>
        <c:txPr>
          <a:bodyPr rot="-60000000" spcFirstLastPara="1" vertOverflow="ellipsis" vert="horz" wrap="square" anchor="ctr" anchorCtr="1"/>
          <a:lstStyle/>
          <a:p>
            <a:pPr>
              <a:defRPr sz="10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1994080303"/>
        <c:crosses val="autoZero"/>
        <c:auto val="1"/>
        <c:lblAlgn val="ctr"/>
        <c:lblOffset val="100"/>
        <c:noMultiLvlLbl val="0"/>
      </c:catAx>
      <c:valAx>
        <c:axId val="1994080303"/>
        <c:scaling>
          <c:orientation val="minMax"/>
          <c:max val="1"/>
        </c:scaling>
        <c:delete val="0"/>
        <c:axPos val="l"/>
        <c:title>
          <c:tx>
            <c:rich>
              <a:bodyPr rot="-5400000" spcFirstLastPara="1" vertOverflow="ellipsis" vert="horz" wrap="square" anchor="ctr" anchorCtr="1"/>
              <a:lstStyle/>
              <a:p>
                <a:pPr>
                  <a:defRPr sz="1000" b="1"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CA" b="1">
                    <a:solidFill>
                      <a:schemeClr val="tx1"/>
                    </a:solidFill>
                    <a:latin typeface="Times New Roman" panose="02020603050405020304" pitchFamily="18" charset="0"/>
                    <a:cs typeface="Times New Roman" panose="02020603050405020304" pitchFamily="18" charset="0"/>
                  </a:rPr>
                  <a:t>Error</a:t>
                </a:r>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out"/>
        <c:minorTickMark val="none"/>
        <c:tickLblPos val="nextTo"/>
        <c:spPr>
          <a:noFill/>
          <a:ln w="25400">
            <a:solidFill>
              <a:schemeClr val="tx1"/>
            </a:solidFill>
          </a:ln>
          <a:effectLst/>
        </c:spPr>
        <c:txPr>
          <a:bodyPr rot="-60000000" spcFirstLastPara="1" vertOverflow="ellipsis" vert="horz" wrap="square" anchor="ctr" anchorCtr="1"/>
          <a:lstStyle/>
          <a:p>
            <a:pPr>
              <a:defRPr sz="9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1994079887"/>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0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Sheet3!$H$43</c:f>
              <c:strCache>
                <c:ptCount val="1"/>
                <c:pt idx="0">
                  <c:v>Collabortive (SVD)</c:v>
                </c:pt>
              </c:strCache>
            </c:strRef>
          </c:tx>
          <c:spPr>
            <a:solidFill>
              <a:schemeClr val="accent1"/>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10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Sheet3!$K$42:$M$42</c:f>
              <c:strCache>
                <c:ptCount val="3"/>
                <c:pt idx="0">
                  <c:v>HR</c:v>
                </c:pt>
                <c:pt idx="1">
                  <c:v>cHR</c:v>
                </c:pt>
                <c:pt idx="2">
                  <c:v>ARHR</c:v>
                </c:pt>
              </c:strCache>
            </c:strRef>
          </c:cat>
          <c:val>
            <c:numRef>
              <c:f>Sheet3!$K$43:$M$43</c:f>
              <c:numCache>
                <c:formatCode>General</c:formatCode>
                <c:ptCount val="3"/>
                <c:pt idx="0">
                  <c:v>2.8299999999999999E-2</c:v>
                </c:pt>
                <c:pt idx="1">
                  <c:v>2.8299999999999999E-2</c:v>
                </c:pt>
                <c:pt idx="2">
                  <c:v>1.1900000000000001E-2</c:v>
                </c:pt>
              </c:numCache>
            </c:numRef>
          </c:val>
          <c:extLst>
            <c:ext xmlns:c16="http://schemas.microsoft.com/office/drawing/2014/chart" uri="{C3380CC4-5D6E-409C-BE32-E72D297353CC}">
              <c16:uniqueId val="{00000000-1A22-4FBE-8CB5-1917FD4930A4}"/>
            </c:ext>
          </c:extLst>
        </c:ser>
        <c:ser>
          <c:idx val="1"/>
          <c:order val="1"/>
          <c:tx>
            <c:strRef>
              <c:f>Sheet3!$H$44</c:f>
              <c:strCache>
                <c:ptCount val="1"/>
                <c:pt idx="0">
                  <c:v>Content Based (KNN)</c:v>
                </c:pt>
              </c:strCache>
            </c:strRef>
          </c:tx>
          <c:spPr>
            <a:solidFill>
              <a:schemeClr val="accent2"/>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10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Sheet3!$K$42:$M$42</c:f>
              <c:strCache>
                <c:ptCount val="3"/>
                <c:pt idx="0">
                  <c:v>HR</c:v>
                </c:pt>
                <c:pt idx="1">
                  <c:v>cHR</c:v>
                </c:pt>
                <c:pt idx="2">
                  <c:v>ARHR</c:v>
                </c:pt>
              </c:strCache>
            </c:strRef>
          </c:cat>
          <c:val>
            <c:numRef>
              <c:f>Sheet3!$K$44:$M$44</c:f>
              <c:numCache>
                <c:formatCode>General</c:formatCode>
                <c:ptCount val="3"/>
                <c:pt idx="0">
                  <c:v>4.4999999999999997E-3</c:v>
                </c:pt>
                <c:pt idx="1">
                  <c:v>4.4999999999999997E-3</c:v>
                </c:pt>
                <c:pt idx="2">
                  <c:v>3.2000000000000002E-3</c:v>
                </c:pt>
              </c:numCache>
            </c:numRef>
          </c:val>
          <c:extLst>
            <c:ext xmlns:c16="http://schemas.microsoft.com/office/drawing/2014/chart" uri="{C3380CC4-5D6E-409C-BE32-E72D297353CC}">
              <c16:uniqueId val="{00000001-1A22-4FBE-8CB5-1917FD4930A4}"/>
            </c:ext>
          </c:extLst>
        </c:ser>
        <c:ser>
          <c:idx val="2"/>
          <c:order val="2"/>
          <c:tx>
            <c:strRef>
              <c:f>Sheet3!$H$45</c:f>
              <c:strCache>
                <c:ptCount val="1"/>
                <c:pt idx="0">
                  <c:v>Hybrid (KNN+SVD)</c:v>
                </c:pt>
              </c:strCache>
            </c:strRef>
          </c:tx>
          <c:spPr>
            <a:solidFill>
              <a:schemeClr val="accent3"/>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10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Sheet3!$K$42:$M$42</c:f>
              <c:strCache>
                <c:ptCount val="3"/>
                <c:pt idx="0">
                  <c:v>HR</c:v>
                </c:pt>
                <c:pt idx="1">
                  <c:v>cHR</c:v>
                </c:pt>
                <c:pt idx="2">
                  <c:v>ARHR</c:v>
                </c:pt>
              </c:strCache>
            </c:strRef>
          </c:cat>
          <c:val>
            <c:numRef>
              <c:f>Sheet3!$K$45:$M$45</c:f>
              <c:numCache>
                <c:formatCode>General</c:formatCode>
                <c:ptCount val="3"/>
                <c:pt idx="0">
                  <c:v>1.49E-2</c:v>
                </c:pt>
                <c:pt idx="1">
                  <c:v>1.49E-2</c:v>
                </c:pt>
                <c:pt idx="2">
                  <c:v>5.3E-3</c:v>
                </c:pt>
              </c:numCache>
            </c:numRef>
          </c:val>
          <c:extLst>
            <c:ext xmlns:c16="http://schemas.microsoft.com/office/drawing/2014/chart" uri="{C3380CC4-5D6E-409C-BE32-E72D297353CC}">
              <c16:uniqueId val="{00000002-1A22-4FBE-8CB5-1917FD4930A4}"/>
            </c:ext>
          </c:extLst>
        </c:ser>
        <c:dLbls>
          <c:dLblPos val="ctr"/>
          <c:showLegendKey val="0"/>
          <c:showVal val="1"/>
          <c:showCatName val="0"/>
          <c:showSerName val="0"/>
          <c:showPercent val="0"/>
          <c:showBubbleSize val="0"/>
        </c:dLbls>
        <c:gapWidth val="219"/>
        <c:overlap val="-27"/>
        <c:axId val="1452326495"/>
        <c:axId val="1452326911"/>
      </c:barChart>
      <c:catAx>
        <c:axId val="1452326495"/>
        <c:scaling>
          <c:orientation val="minMax"/>
        </c:scaling>
        <c:delete val="0"/>
        <c:axPos val="b"/>
        <c:numFmt formatCode="General" sourceLinked="1"/>
        <c:majorTickMark val="none"/>
        <c:minorTickMark val="none"/>
        <c:tickLblPos val="nextTo"/>
        <c:spPr>
          <a:noFill/>
          <a:ln w="25400" cap="flat" cmpd="sng" algn="ctr">
            <a:solidFill>
              <a:schemeClr val="tx1"/>
            </a:solidFill>
            <a:round/>
          </a:ln>
          <a:effectLst/>
        </c:spPr>
        <c:txPr>
          <a:bodyPr rot="-60000000" spcFirstLastPara="1" vertOverflow="ellipsis" vert="horz" wrap="square" anchor="ctr" anchorCtr="1"/>
          <a:lstStyle/>
          <a:p>
            <a:pPr>
              <a:defRPr sz="10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1452326911"/>
        <c:crosses val="autoZero"/>
        <c:auto val="1"/>
        <c:lblAlgn val="ctr"/>
        <c:lblOffset val="100"/>
        <c:noMultiLvlLbl val="0"/>
      </c:catAx>
      <c:valAx>
        <c:axId val="1452326911"/>
        <c:scaling>
          <c:orientation val="minMax"/>
        </c:scaling>
        <c:delete val="0"/>
        <c:axPos val="l"/>
        <c:numFmt formatCode="General" sourceLinked="1"/>
        <c:majorTickMark val="out"/>
        <c:minorTickMark val="none"/>
        <c:tickLblPos val="nextTo"/>
        <c:spPr>
          <a:noFill/>
          <a:ln w="25400">
            <a:solidFill>
              <a:schemeClr val="tx1"/>
            </a:solidFill>
          </a:ln>
          <a:effectLst/>
        </c:spPr>
        <c:txPr>
          <a:bodyPr rot="-60000000" spcFirstLastPara="1" vertOverflow="ellipsis" vert="horz" wrap="square" anchor="ctr" anchorCtr="1"/>
          <a:lstStyle/>
          <a:p>
            <a:pPr>
              <a:defRPr sz="10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1452326495"/>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0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Sheet3!$N$42</c:f>
              <c:strCache>
                <c:ptCount val="1"/>
                <c:pt idx="0">
                  <c:v>Novelty</c:v>
                </c:pt>
              </c:strCache>
            </c:strRef>
          </c:tx>
          <c:spPr>
            <a:solidFill>
              <a:schemeClr val="accent1"/>
            </a:solidFill>
            <a:ln>
              <a:noFill/>
            </a:ln>
            <a:effectLst/>
          </c:spPr>
          <c:invertIfNegative val="0"/>
          <c:dLbls>
            <c:numFmt formatCode="#,##0.0" sourceLinked="0"/>
            <c:spPr>
              <a:noFill/>
              <a:ln>
                <a:noFill/>
              </a:ln>
              <a:effectLst/>
            </c:spPr>
            <c:txPr>
              <a:bodyPr rot="-5400000" spcFirstLastPara="1" vertOverflow="ellipsis" wrap="square" lIns="38100" tIns="19050" rIns="38100" bIns="19050" anchor="ctr" anchorCtr="1">
                <a:spAutoFit/>
              </a:bodyPr>
              <a:lstStyle/>
              <a:p>
                <a:pPr>
                  <a:defRPr sz="10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Sheet3!$H$43:$H$45</c:f>
              <c:strCache>
                <c:ptCount val="3"/>
                <c:pt idx="0">
                  <c:v>Collabortive (SVD)</c:v>
                </c:pt>
                <c:pt idx="1">
                  <c:v>Content Based (KNN)</c:v>
                </c:pt>
                <c:pt idx="2">
                  <c:v>Hybrid (KNN+SVD)</c:v>
                </c:pt>
              </c:strCache>
            </c:strRef>
          </c:cat>
          <c:val>
            <c:numRef>
              <c:f>Sheet3!$N$43:$N$45</c:f>
              <c:numCache>
                <c:formatCode>General</c:formatCode>
                <c:ptCount val="3"/>
                <c:pt idx="0">
                  <c:v>494.85469999999998</c:v>
                </c:pt>
                <c:pt idx="1">
                  <c:v>3937.8348000000001</c:v>
                </c:pt>
                <c:pt idx="2">
                  <c:v>1745.5182</c:v>
                </c:pt>
              </c:numCache>
            </c:numRef>
          </c:val>
          <c:extLst>
            <c:ext xmlns:c16="http://schemas.microsoft.com/office/drawing/2014/chart" uri="{C3380CC4-5D6E-409C-BE32-E72D297353CC}">
              <c16:uniqueId val="{00000000-38A0-4498-9F19-D298A90E1473}"/>
            </c:ext>
          </c:extLst>
        </c:ser>
        <c:dLbls>
          <c:showLegendKey val="0"/>
          <c:showVal val="0"/>
          <c:showCatName val="0"/>
          <c:showSerName val="0"/>
          <c:showPercent val="0"/>
          <c:showBubbleSize val="0"/>
        </c:dLbls>
        <c:gapWidth val="218"/>
        <c:overlap val="-32"/>
        <c:axId val="1992712143"/>
        <c:axId val="1992708815"/>
      </c:barChart>
      <c:catAx>
        <c:axId val="1992712143"/>
        <c:scaling>
          <c:orientation val="minMax"/>
        </c:scaling>
        <c:delete val="0"/>
        <c:axPos val="b"/>
        <c:numFmt formatCode="General" sourceLinked="1"/>
        <c:majorTickMark val="none"/>
        <c:minorTickMark val="none"/>
        <c:tickLblPos val="nextTo"/>
        <c:spPr>
          <a:noFill/>
          <a:ln w="25400" cap="flat" cmpd="sng" algn="ctr">
            <a:solidFill>
              <a:schemeClr val="tx1"/>
            </a:solidFill>
            <a:round/>
          </a:ln>
          <a:effectLst/>
        </c:spPr>
        <c:txPr>
          <a:bodyPr rot="-60000000" spcFirstLastPara="1" vertOverflow="ellipsis" vert="horz" wrap="square" anchor="ctr" anchorCtr="1"/>
          <a:lstStyle/>
          <a:p>
            <a:pPr>
              <a:defRPr sz="10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1992708815"/>
        <c:crosses val="autoZero"/>
        <c:auto val="1"/>
        <c:lblAlgn val="ctr"/>
        <c:lblOffset val="100"/>
        <c:noMultiLvlLbl val="0"/>
      </c:catAx>
      <c:valAx>
        <c:axId val="1992708815"/>
        <c:scaling>
          <c:orientation val="minMax"/>
          <c:max val="4000"/>
          <c:min val="0"/>
        </c:scaling>
        <c:delete val="0"/>
        <c:axPos val="l"/>
        <c:title>
          <c:tx>
            <c:rich>
              <a:bodyPr rot="-5400000" spcFirstLastPara="1" vertOverflow="ellipsis" vert="horz" wrap="square" anchor="ctr" anchorCtr="1"/>
              <a:lstStyle/>
              <a:p>
                <a:pPr>
                  <a:defRPr sz="1000" b="1"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CA" b="1">
                    <a:solidFill>
                      <a:schemeClr val="tx1"/>
                    </a:solidFill>
                    <a:latin typeface="Times New Roman" panose="02020603050405020304" pitchFamily="18" charset="0"/>
                    <a:cs typeface="Times New Roman" panose="02020603050405020304" pitchFamily="18" charset="0"/>
                  </a:rPr>
                  <a:t>Novelty</a:t>
                </a:r>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out"/>
        <c:minorTickMark val="none"/>
        <c:tickLblPos val="nextTo"/>
        <c:spPr>
          <a:noFill/>
          <a:ln w="25400">
            <a:solidFill>
              <a:schemeClr val="tx1"/>
            </a:solidFill>
          </a:ln>
          <a:effectLst/>
        </c:spPr>
        <c:txPr>
          <a:bodyPr rot="-60000000" spcFirstLastPara="1" vertOverflow="ellipsis" vert="horz" wrap="square" anchor="ctr" anchorCtr="1"/>
          <a:lstStyle/>
          <a:p>
            <a:pPr>
              <a:defRPr sz="9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199271214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Sheet3!$O$42</c:f>
              <c:strCache>
                <c:ptCount val="1"/>
                <c:pt idx="0">
                  <c:v>Coverage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Sheet3!$H$43:$H$45</c:f>
              <c:strCache>
                <c:ptCount val="3"/>
                <c:pt idx="0">
                  <c:v>Collabortive (SVD)</c:v>
                </c:pt>
                <c:pt idx="1">
                  <c:v>Content Based (KNN)</c:v>
                </c:pt>
                <c:pt idx="2">
                  <c:v>Hybrid (KNN+SVD)</c:v>
                </c:pt>
              </c:strCache>
            </c:strRef>
          </c:cat>
          <c:val>
            <c:numRef>
              <c:f>Sheet3!$O$43:$O$45</c:f>
              <c:numCache>
                <c:formatCode>General</c:formatCode>
                <c:ptCount val="3"/>
                <c:pt idx="0">
                  <c:v>0.94779999999999998</c:v>
                </c:pt>
                <c:pt idx="1">
                  <c:v>0.88229999999999997</c:v>
                </c:pt>
                <c:pt idx="2">
                  <c:v>0.83899999999999997</c:v>
                </c:pt>
              </c:numCache>
            </c:numRef>
          </c:val>
          <c:extLst>
            <c:ext xmlns:c16="http://schemas.microsoft.com/office/drawing/2014/chart" uri="{C3380CC4-5D6E-409C-BE32-E72D297353CC}">
              <c16:uniqueId val="{00000000-651C-46E4-B9A0-0BBAF32D4985}"/>
            </c:ext>
          </c:extLst>
        </c:ser>
        <c:dLbls>
          <c:showLegendKey val="0"/>
          <c:showVal val="0"/>
          <c:showCatName val="0"/>
          <c:showSerName val="0"/>
          <c:showPercent val="0"/>
          <c:showBubbleSize val="0"/>
        </c:dLbls>
        <c:gapWidth val="219"/>
        <c:overlap val="-27"/>
        <c:axId val="154941295"/>
        <c:axId val="154954191"/>
      </c:barChart>
      <c:catAx>
        <c:axId val="1549412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154954191"/>
        <c:crosses val="autoZero"/>
        <c:auto val="1"/>
        <c:lblAlgn val="ctr"/>
        <c:lblOffset val="100"/>
        <c:noMultiLvlLbl val="0"/>
      </c:catAx>
      <c:valAx>
        <c:axId val="154954191"/>
        <c:scaling>
          <c:orientation val="minMax"/>
          <c:max val="0.95000000000000007"/>
        </c:scaling>
        <c:delete val="0"/>
        <c:axPos val="l"/>
        <c:title>
          <c:tx>
            <c:rich>
              <a:bodyPr rot="-5400000" spcFirstLastPara="1" vertOverflow="ellipsis" vert="horz" wrap="square" anchor="ctr" anchorCtr="1"/>
              <a:lstStyle/>
              <a:p>
                <a:pPr>
                  <a:defRPr sz="1000" b="1"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CA" b="1">
                    <a:solidFill>
                      <a:schemeClr val="tx1"/>
                    </a:solidFill>
                    <a:latin typeface="Times New Roman" panose="02020603050405020304" pitchFamily="18" charset="0"/>
                    <a:cs typeface="Times New Roman" panose="02020603050405020304" pitchFamily="18" charset="0"/>
                  </a:rPr>
                  <a:t>Coverage</a:t>
                </a:r>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1549412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Sheet3!$P$42</c:f>
              <c:strCache>
                <c:ptCount val="1"/>
                <c:pt idx="0">
                  <c:v>Diversity</c:v>
                </c:pt>
              </c:strCache>
            </c:strRef>
          </c:tx>
          <c:spPr>
            <a:solidFill>
              <a:schemeClr val="accent1"/>
            </a:solidFill>
            <a:ln>
              <a:noFill/>
            </a:ln>
            <a:effectLst/>
          </c:spPr>
          <c:invertIfNegative val="0"/>
          <c:dLbls>
            <c:numFmt formatCode="#,##0.000" sourceLinked="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Sheet3!$H$43:$H$45</c:f>
              <c:strCache>
                <c:ptCount val="3"/>
                <c:pt idx="0">
                  <c:v>Collabortive (SVD)</c:v>
                </c:pt>
                <c:pt idx="1">
                  <c:v>Content Based (KNN)</c:v>
                </c:pt>
                <c:pt idx="2">
                  <c:v>Hybrid (KNN+SVD)</c:v>
                </c:pt>
              </c:strCache>
            </c:strRef>
          </c:cat>
          <c:val>
            <c:numRef>
              <c:f>Sheet3!$P$43:$P$45</c:f>
              <c:numCache>
                <c:formatCode>General</c:formatCode>
                <c:ptCount val="3"/>
                <c:pt idx="0">
                  <c:v>4.2799999999999998E-2</c:v>
                </c:pt>
                <c:pt idx="1">
                  <c:v>0.51919999999999999</c:v>
                </c:pt>
                <c:pt idx="2">
                  <c:v>0.18379999999999999</c:v>
                </c:pt>
              </c:numCache>
            </c:numRef>
          </c:val>
          <c:extLst>
            <c:ext xmlns:c16="http://schemas.microsoft.com/office/drawing/2014/chart" uri="{C3380CC4-5D6E-409C-BE32-E72D297353CC}">
              <c16:uniqueId val="{00000000-91EA-4210-BF57-6AE93CE323EA}"/>
            </c:ext>
          </c:extLst>
        </c:ser>
        <c:dLbls>
          <c:dLblPos val="ctr"/>
          <c:showLegendKey val="0"/>
          <c:showVal val="1"/>
          <c:showCatName val="0"/>
          <c:showSerName val="0"/>
          <c:showPercent val="0"/>
          <c:showBubbleSize val="0"/>
        </c:dLbls>
        <c:gapWidth val="219"/>
        <c:overlap val="-27"/>
        <c:axId val="118775407"/>
        <c:axId val="118772079"/>
      </c:barChart>
      <c:catAx>
        <c:axId val="118775407"/>
        <c:scaling>
          <c:orientation val="minMax"/>
        </c:scaling>
        <c:delete val="0"/>
        <c:axPos val="b"/>
        <c:numFmt formatCode="General" sourceLinked="1"/>
        <c:majorTickMark val="none"/>
        <c:minorTickMark val="none"/>
        <c:tickLblPos val="nextTo"/>
        <c:spPr>
          <a:noFill/>
          <a:ln w="25400" cap="flat" cmpd="sng" algn="ctr">
            <a:solidFill>
              <a:schemeClr val="tx1"/>
            </a:solidFill>
            <a:round/>
          </a:ln>
          <a:effectLst/>
        </c:spPr>
        <c:txPr>
          <a:bodyPr rot="-60000000" spcFirstLastPara="1" vertOverflow="ellipsis" vert="horz" wrap="square" anchor="ctr" anchorCtr="1"/>
          <a:lstStyle/>
          <a:p>
            <a:pPr>
              <a:defRPr sz="10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118772079"/>
        <c:crosses val="autoZero"/>
        <c:auto val="1"/>
        <c:lblAlgn val="ctr"/>
        <c:lblOffset val="100"/>
        <c:noMultiLvlLbl val="0"/>
      </c:catAx>
      <c:valAx>
        <c:axId val="118772079"/>
        <c:scaling>
          <c:orientation val="minMax"/>
          <c:max val="0.55000000000000004"/>
          <c:min val="0"/>
        </c:scaling>
        <c:delete val="0"/>
        <c:axPos val="l"/>
        <c:title>
          <c:tx>
            <c:rich>
              <a:bodyPr rot="-5400000" spcFirstLastPara="1" vertOverflow="ellipsis" vert="horz" wrap="square" anchor="ctr" anchorCtr="1"/>
              <a:lstStyle/>
              <a:p>
                <a:pPr>
                  <a:defRPr sz="1000" b="1"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sz="1000" b="1" i="0" baseline="0">
                    <a:solidFill>
                      <a:schemeClr val="tx1"/>
                    </a:solidFill>
                    <a:effectLst/>
                    <a:latin typeface="Times New Roman" panose="02020603050405020304" pitchFamily="18" charset="0"/>
                    <a:cs typeface="Times New Roman" panose="02020603050405020304" pitchFamily="18" charset="0"/>
                  </a:rPr>
                  <a:t>Diversity</a:t>
                </a:r>
                <a:endParaRPr lang="en-CA" sz="1000" b="1">
                  <a:solidFill>
                    <a:schemeClr val="tx1"/>
                  </a:solidFill>
                  <a:effectLst/>
                  <a:latin typeface="Times New Roman" panose="02020603050405020304" pitchFamily="18" charset="0"/>
                  <a:cs typeface="Times New Roman" panose="02020603050405020304" pitchFamily="18" charset="0"/>
                </a:endParaRPr>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out"/>
        <c:minorTickMark val="none"/>
        <c:tickLblPos val="nextTo"/>
        <c:spPr>
          <a:noFill/>
          <a:ln w="25400">
            <a:solidFill>
              <a:schemeClr val="tx1"/>
            </a:solidFill>
          </a:ln>
          <a:effectLst/>
        </c:spPr>
        <c:txPr>
          <a:bodyPr rot="-60000000" spcFirstLastPara="1" vertOverflow="ellipsis" vert="horz" wrap="square" anchor="ctr" anchorCtr="1"/>
          <a:lstStyle/>
          <a:p>
            <a:pPr>
              <a:defRPr sz="10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11877540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F88753-675A-4EBA-B714-DC040F62FA11}" type="datetimeFigureOut">
              <a:rPr lang="en-CA" smtClean="0"/>
              <a:t>2022-01-27</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F77EB9-B86A-49F1-9054-D31D3830DC16}" type="slidenum">
              <a:rPr lang="en-CA" smtClean="0"/>
              <a:t>‹#›</a:t>
            </a:fld>
            <a:endParaRPr lang="en-CA"/>
          </a:p>
        </p:txBody>
      </p:sp>
    </p:spTree>
    <p:extLst>
      <p:ext uri="{BB962C8B-B14F-4D97-AF65-F5344CB8AC3E}">
        <p14:creationId xmlns:p14="http://schemas.microsoft.com/office/powerpoint/2010/main" val="22935511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Hi everyone, my name is Yusri, I have a bachelor in BME, MS in m and currently doing a Meng in electrical and computer </a:t>
            </a:r>
            <a:r>
              <a:rPr lang="en-US" sz="1200" dirty="0" err="1">
                <a:latin typeface="Times New Roman" panose="02020603050405020304" pitchFamily="18" charset="0"/>
                <a:cs typeface="Times New Roman" panose="02020603050405020304" pitchFamily="18" charset="0"/>
              </a:rPr>
              <a:t>eng</a:t>
            </a:r>
            <a:r>
              <a:rPr lang="en-US" sz="1200" dirty="0">
                <a:latin typeface="Times New Roman" panose="02020603050405020304" pitchFamily="18" charset="0"/>
                <a:cs typeface="Times New Roman" panose="02020603050405020304" pitchFamily="18" charset="0"/>
              </a:rPr>
              <a:t> with Concentration in ML and DL. Today, I will walk you through Hybrid movie recommender system.</a:t>
            </a:r>
          </a:p>
          <a:p>
            <a:endParaRPr lang="en-CA" dirty="0"/>
          </a:p>
        </p:txBody>
      </p:sp>
      <p:sp>
        <p:nvSpPr>
          <p:cNvPr id="4" name="Slide Number Placeholder 3"/>
          <p:cNvSpPr>
            <a:spLocks noGrp="1"/>
          </p:cNvSpPr>
          <p:nvPr>
            <p:ph type="sldNum" sz="quarter" idx="5"/>
          </p:nvPr>
        </p:nvSpPr>
        <p:spPr/>
        <p:txBody>
          <a:bodyPr/>
          <a:lstStyle/>
          <a:p>
            <a:fld id="{2FF77EB9-B86A-49F1-9054-D31D3830DC16}" type="slidenum">
              <a:rPr lang="en-CA" smtClean="0"/>
              <a:t>1</a:t>
            </a:fld>
            <a:endParaRPr lang="en-CA"/>
          </a:p>
        </p:txBody>
      </p:sp>
    </p:spTree>
    <p:extLst>
      <p:ext uri="{BB962C8B-B14F-4D97-AF65-F5344CB8AC3E}">
        <p14:creationId xmlns:p14="http://schemas.microsoft.com/office/powerpoint/2010/main" val="765672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2FF77EB9-B86A-49F1-9054-D31D3830DC16}" type="slidenum">
              <a:rPr lang="en-CA" smtClean="0"/>
              <a:t>10</a:t>
            </a:fld>
            <a:endParaRPr lang="en-CA"/>
          </a:p>
        </p:txBody>
      </p:sp>
    </p:spTree>
    <p:extLst>
      <p:ext uri="{BB962C8B-B14F-4D97-AF65-F5344CB8AC3E}">
        <p14:creationId xmlns:p14="http://schemas.microsoft.com/office/powerpoint/2010/main" val="9672809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movies dataset contains more than 9 </a:t>
            </a:r>
            <a:r>
              <a:rPr lang="en-US" dirty="0" err="1"/>
              <a:t>thousnads</a:t>
            </a:r>
            <a:r>
              <a:rPr lang="en-US" dirty="0"/>
              <a:t> movies categorized into 19 genres, distributed over more than 100 years.</a:t>
            </a:r>
            <a:endParaRPr lang="en-CA" dirty="0"/>
          </a:p>
        </p:txBody>
      </p:sp>
      <p:sp>
        <p:nvSpPr>
          <p:cNvPr id="4" name="Slide Number Placeholder 3"/>
          <p:cNvSpPr>
            <a:spLocks noGrp="1"/>
          </p:cNvSpPr>
          <p:nvPr>
            <p:ph type="sldNum" sz="quarter" idx="5"/>
          </p:nvPr>
        </p:nvSpPr>
        <p:spPr/>
        <p:txBody>
          <a:bodyPr/>
          <a:lstStyle/>
          <a:p>
            <a:fld id="{2FF77EB9-B86A-49F1-9054-D31D3830DC16}" type="slidenum">
              <a:rPr lang="en-CA" smtClean="0"/>
              <a:t>12</a:t>
            </a:fld>
            <a:endParaRPr lang="en-CA"/>
          </a:p>
        </p:txBody>
      </p:sp>
    </p:spTree>
    <p:extLst>
      <p:ext uri="{BB962C8B-B14F-4D97-AF65-F5344CB8AC3E}">
        <p14:creationId xmlns:p14="http://schemas.microsoft.com/office/powerpoint/2010/main" val="28907238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err="1">
                <a:solidFill>
                  <a:srgbClr val="000000"/>
                </a:solidFill>
                <a:effectLst/>
                <a:latin typeface="Helvetica Neue"/>
              </a:rPr>
              <a:t>Joinplot</a:t>
            </a:r>
            <a:r>
              <a:rPr lang="en-US" b="0" i="0" dirty="0">
                <a:solidFill>
                  <a:srgbClr val="000000"/>
                </a:solidFill>
                <a:effectLst/>
                <a:latin typeface="Helvetica Neue"/>
              </a:rPr>
              <a:t> illustrates Interaction between ratings and rating frequency, there is only a subset of values with higher rating that have considerable amount of ratings.</a:t>
            </a:r>
          </a:p>
          <a:p>
            <a:pPr algn="l">
              <a:buFont typeface="Arial" panose="020B0604020202020204" pitchFamily="34" charset="0"/>
              <a:buChar char="•"/>
            </a:pPr>
            <a:endParaRPr lang="en-US" b="0" i="0" dirty="0">
              <a:solidFill>
                <a:srgbClr val="000000"/>
              </a:solidFill>
              <a:effectLst/>
              <a:latin typeface="Helvetica Neue"/>
            </a:endParaRPr>
          </a:p>
          <a:p>
            <a:pPr algn="l">
              <a:buFont typeface="Arial" panose="020B0604020202020204" pitchFamily="34" charset="0"/>
              <a:buChar char="•"/>
            </a:pPr>
            <a:r>
              <a:rPr lang="en-US" b="0" i="0" dirty="0">
                <a:solidFill>
                  <a:srgbClr val="000000"/>
                </a:solidFill>
                <a:effectLst/>
                <a:latin typeface="Helvetica Neue"/>
              </a:rPr>
              <a:t>High sparsity levels pose a big challenge to the quality of predictions, as well as to the number of predictions that a recommender system can actually compute.</a:t>
            </a:r>
          </a:p>
          <a:p>
            <a:pPr algn="l">
              <a:buFont typeface="Arial" panose="020B0604020202020204" pitchFamily="34" charset="0"/>
              <a:buChar char="•"/>
            </a:pPr>
            <a:r>
              <a:rPr lang="en-US" b="0" i="0" dirty="0">
                <a:solidFill>
                  <a:srgbClr val="000000"/>
                </a:solidFill>
                <a:effectLst/>
                <a:latin typeface="Helvetica Neue"/>
              </a:rPr>
              <a:t>Because of sparsity, the confidence of predicted ratings may be questionable, since they are based on a rather little amount of evidence.</a:t>
            </a:r>
          </a:p>
          <a:p>
            <a:pPr algn="l">
              <a:buFont typeface="Arial" panose="020B0604020202020204" pitchFamily="34" charset="0"/>
              <a:buChar char="•"/>
            </a:pPr>
            <a:r>
              <a:rPr lang="en-US" b="0" i="0" dirty="0">
                <a:solidFill>
                  <a:srgbClr val="000000"/>
                </a:solidFill>
                <a:effectLst/>
                <a:latin typeface="Helvetica Neue"/>
              </a:rPr>
              <a:t>Data sparsity refers to the difficulty in finding sufficient reliable similar users since in general the active users only rated a small portion of items.</a:t>
            </a:r>
          </a:p>
          <a:p>
            <a:pPr algn="l">
              <a:buFont typeface="Arial" panose="020B0604020202020204" pitchFamily="34" charset="0"/>
              <a:buChar char="•"/>
            </a:pPr>
            <a:r>
              <a:rPr lang="en-US" b="0" i="0" dirty="0">
                <a:solidFill>
                  <a:srgbClr val="000000"/>
                </a:solidFill>
                <a:effectLst/>
                <a:latin typeface="Helvetica Neue"/>
              </a:rPr>
              <a:t>Cold start refers to the difficulty in generating accurate recommendations for the cold users who only rated a small number of items.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000000"/>
              </a:solidFill>
              <a:effectLst/>
              <a:latin typeface="Helvetica Neue"/>
            </a:endParaRPr>
          </a:p>
        </p:txBody>
      </p:sp>
      <p:sp>
        <p:nvSpPr>
          <p:cNvPr id="4" name="Slide Number Placeholder 3"/>
          <p:cNvSpPr>
            <a:spLocks noGrp="1"/>
          </p:cNvSpPr>
          <p:nvPr>
            <p:ph type="sldNum" sz="quarter" idx="5"/>
          </p:nvPr>
        </p:nvSpPr>
        <p:spPr/>
        <p:txBody>
          <a:bodyPr/>
          <a:lstStyle/>
          <a:p>
            <a:fld id="{2FF77EB9-B86A-49F1-9054-D31D3830DC16}" type="slidenum">
              <a:rPr lang="en-CA" smtClean="0"/>
              <a:t>13</a:t>
            </a:fld>
            <a:endParaRPr lang="en-CA"/>
          </a:p>
        </p:txBody>
      </p:sp>
    </p:spTree>
    <p:extLst>
      <p:ext uri="{BB962C8B-B14F-4D97-AF65-F5344CB8AC3E}">
        <p14:creationId xmlns:p14="http://schemas.microsoft.com/office/powerpoint/2010/main" val="3945788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week ago, I went to best buy to buy a </a:t>
            </a:r>
            <a:r>
              <a:rPr lang="en-US" dirty="0" err="1"/>
              <a:t>montor</a:t>
            </a:r>
            <a:r>
              <a:rPr lang="en-US" dirty="0"/>
              <a:t>  for my pc. Over all the options there, I got confused about which the bet choice for me and left without buying anything, it was difficult for me to decide which one is better over many types of </a:t>
            </a:r>
            <a:r>
              <a:rPr lang="en-US" dirty="0" err="1"/>
              <a:t>mintors</a:t>
            </a:r>
            <a:r>
              <a:rPr lang="en-US" dirty="0"/>
              <a:t>. my friend advised me to buy LG monitor, when searched for it on  Amazon.ca, the website suggested another one with higher rating ,better reviews and good price. This motivated my curiosity to discover the idea behind such recommender systems.</a:t>
            </a:r>
          </a:p>
          <a:p>
            <a:r>
              <a:rPr lang="en-US" dirty="0"/>
              <a:t>Recommender Systems are a type of information filtering system as they improve the quality of search results and provides items that are more relevant to the search item or are related to the search history of the user.</a:t>
            </a:r>
          </a:p>
          <a:p>
            <a:r>
              <a:rPr lang="en-US" dirty="0"/>
              <a:t>In today’s technology driven world, recommender systems are socially and economically critical for ensuring that individuals can make appropriate choices surrounding the content they engage with on a daily basis.</a:t>
            </a:r>
          </a:p>
        </p:txBody>
      </p:sp>
      <p:sp>
        <p:nvSpPr>
          <p:cNvPr id="4" name="Slide Number Placeholder 3"/>
          <p:cNvSpPr>
            <a:spLocks noGrp="1"/>
          </p:cNvSpPr>
          <p:nvPr>
            <p:ph type="sldNum" sz="quarter" idx="5"/>
          </p:nvPr>
        </p:nvSpPr>
        <p:spPr/>
        <p:txBody>
          <a:bodyPr/>
          <a:lstStyle/>
          <a:p>
            <a:fld id="{2FF77EB9-B86A-49F1-9054-D31D3830DC16}" type="slidenum">
              <a:rPr lang="en-CA" smtClean="0"/>
              <a:t>2</a:t>
            </a:fld>
            <a:endParaRPr lang="en-CA"/>
          </a:p>
        </p:txBody>
      </p:sp>
    </p:spTree>
    <p:extLst>
      <p:ext uri="{BB962C8B-B14F-4D97-AF65-F5344CB8AC3E}">
        <p14:creationId xmlns:p14="http://schemas.microsoft.com/office/powerpoint/2010/main" val="22142174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2FF77EB9-B86A-49F1-9054-D31D3830DC16}" type="slidenum">
              <a:rPr lang="en-CA" smtClean="0"/>
              <a:t>3</a:t>
            </a:fld>
            <a:endParaRPr lang="en-CA"/>
          </a:p>
        </p:txBody>
      </p:sp>
    </p:spTree>
    <p:extLst>
      <p:ext uri="{BB962C8B-B14F-4D97-AF65-F5344CB8AC3E}">
        <p14:creationId xmlns:p14="http://schemas.microsoft.com/office/powerpoint/2010/main" val="41506901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2FF77EB9-B86A-49F1-9054-D31D3830DC16}" type="slidenum">
              <a:rPr lang="en-CA" smtClean="0"/>
              <a:t>4</a:t>
            </a:fld>
            <a:endParaRPr lang="en-CA"/>
          </a:p>
        </p:txBody>
      </p:sp>
    </p:spTree>
    <p:extLst>
      <p:ext uri="{BB962C8B-B14F-4D97-AF65-F5344CB8AC3E}">
        <p14:creationId xmlns:p14="http://schemas.microsoft.com/office/powerpoint/2010/main" val="26235207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 other hand, Collaborative RS filter out movies that a user might like based on ratings of similar users.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example, if user 1 and 2 watched the same A and B movies, user 1 might like movie c as well.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SVD has been used to predict the ratings based on the similarity of users-movies interactions</a:t>
            </a:r>
            <a:endParaRPr lang="en-CA" dirty="0"/>
          </a:p>
        </p:txBody>
      </p:sp>
      <p:sp>
        <p:nvSpPr>
          <p:cNvPr id="4" name="Slide Number Placeholder 3"/>
          <p:cNvSpPr>
            <a:spLocks noGrp="1"/>
          </p:cNvSpPr>
          <p:nvPr>
            <p:ph type="sldNum" sz="quarter" idx="5"/>
          </p:nvPr>
        </p:nvSpPr>
        <p:spPr/>
        <p:txBody>
          <a:bodyPr/>
          <a:lstStyle/>
          <a:p>
            <a:fld id="{2FF77EB9-B86A-49F1-9054-D31D3830DC16}" type="slidenum">
              <a:rPr lang="en-CA" smtClean="0"/>
              <a:t>5</a:t>
            </a:fld>
            <a:endParaRPr lang="en-CA"/>
          </a:p>
        </p:txBody>
      </p:sp>
    </p:spTree>
    <p:extLst>
      <p:ext uri="{BB962C8B-B14F-4D97-AF65-F5344CB8AC3E}">
        <p14:creationId xmlns:p14="http://schemas.microsoft.com/office/powerpoint/2010/main" val="27398023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2FF77EB9-B86A-49F1-9054-D31D3830DC16}" type="slidenum">
              <a:rPr lang="en-CA" smtClean="0"/>
              <a:t>6</a:t>
            </a:fld>
            <a:endParaRPr lang="en-CA"/>
          </a:p>
        </p:txBody>
      </p:sp>
    </p:spTree>
    <p:extLst>
      <p:ext uri="{BB962C8B-B14F-4D97-AF65-F5344CB8AC3E}">
        <p14:creationId xmlns:p14="http://schemas.microsoft.com/office/powerpoint/2010/main" val="28587007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2FF77EB9-B86A-49F1-9054-D31D3830DC16}" type="slidenum">
              <a:rPr lang="en-CA" smtClean="0"/>
              <a:t>7</a:t>
            </a:fld>
            <a:endParaRPr lang="en-CA"/>
          </a:p>
        </p:txBody>
      </p:sp>
    </p:spTree>
    <p:extLst>
      <p:ext uri="{BB962C8B-B14F-4D97-AF65-F5344CB8AC3E}">
        <p14:creationId xmlns:p14="http://schemas.microsoft.com/office/powerpoint/2010/main" val="15765626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2FF77EB9-B86A-49F1-9054-D31D3830DC16}" type="slidenum">
              <a:rPr lang="en-CA" smtClean="0"/>
              <a:t>8</a:t>
            </a:fld>
            <a:endParaRPr lang="en-CA"/>
          </a:p>
        </p:txBody>
      </p:sp>
    </p:spTree>
    <p:extLst>
      <p:ext uri="{BB962C8B-B14F-4D97-AF65-F5344CB8AC3E}">
        <p14:creationId xmlns:p14="http://schemas.microsoft.com/office/powerpoint/2010/main" val="14161274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2FF77EB9-B86A-49F1-9054-D31D3830DC16}" type="slidenum">
              <a:rPr lang="en-CA" smtClean="0"/>
              <a:t>9</a:t>
            </a:fld>
            <a:endParaRPr lang="en-CA"/>
          </a:p>
        </p:txBody>
      </p:sp>
    </p:spTree>
    <p:extLst>
      <p:ext uri="{BB962C8B-B14F-4D97-AF65-F5344CB8AC3E}">
        <p14:creationId xmlns:p14="http://schemas.microsoft.com/office/powerpoint/2010/main" val="2305400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C68C1-F04C-443F-8BF5-4159140370DC}"/>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endParaRPr lang="en-CA" dirty="0"/>
          </a:p>
        </p:txBody>
      </p:sp>
      <p:sp>
        <p:nvSpPr>
          <p:cNvPr id="3" name="Subtitle 2">
            <a:extLst>
              <a:ext uri="{FF2B5EF4-FFF2-40B4-BE49-F238E27FC236}">
                <a16:creationId xmlns:a16="http://schemas.microsoft.com/office/drawing/2014/main" id="{32DD27D2-F6BB-4C21-95AB-A477047DB5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CA" dirty="0"/>
          </a:p>
        </p:txBody>
      </p:sp>
      <p:sp>
        <p:nvSpPr>
          <p:cNvPr id="4" name="Date Placeholder 3">
            <a:extLst>
              <a:ext uri="{FF2B5EF4-FFF2-40B4-BE49-F238E27FC236}">
                <a16:creationId xmlns:a16="http://schemas.microsoft.com/office/drawing/2014/main" id="{A3391F1B-7AEF-4555-A1A0-B43D88023FD6}"/>
              </a:ext>
            </a:extLst>
          </p:cNvPr>
          <p:cNvSpPr>
            <a:spLocks noGrp="1"/>
          </p:cNvSpPr>
          <p:nvPr>
            <p:ph type="dt" sz="half" idx="10"/>
          </p:nvPr>
        </p:nvSpPr>
        <p:spPr/>
        <p:txBody>
          <a:bodyPr/>
          <a:lstStyle/>
          <a:p>
            <a:fld id="{9186BE28-A1BA-472E-988D-0826C2F812F5}" type="datetime1">
              <a:rPr lang="en-CA" smtClean="0"/>
              <a:t>2022-01-27</a:t>
            </a:fld>
            <a:endParaRPr lang="en-CA"/>
          </a:p>
        </p:txBody>
      </p:sp>
      <p:sp>
        <p:nvSpPr>
          <p:cNvPr id="5" name="Footer Placeholder 4">
            <a:extLst>
              <a:ext uri="{FF2B5EF4-FFF2-40B4-BE49-F238E27FC236}">
                <a16:creationId xmlns:a16="http://schemas.microsoft.com/office/drawing/2014/main" id="{248772A5-65E0-4B0B-8DE6-4AA1A262113C}"/>
              </a:ext>
            </a:extLst>
          </p:cNvPr>
          <p:cNvSpPr>
            <a:spLocks noGrp="1"/>
          </p:cNvSpPr>
          <p:nvPr>
            <p:ph type="ftr" sz="quarter" idx="11"/>
          </p:nvPr>
        </p:nvSpPr>
        <p:spPr/>
        <p:txBody>
          <a:bodyPr/>
          <a:lstStyle/>
          <a:p>
            <a:endParaRPr lang="en-CA" dirty="0"/>
          </a:p>
        </p:txBody>
      </p:sp>
      <p:pic>
        <p:nvPicPr>
          <p:cNvPr id="7" name="Picture 6">
            <a:extLst>
              <a:ext uri="{FF2B5EF4-FFF2-40B4-BE49-F238E27FC236}">
                <a16:creationId xmlns:a16="http://schemas.microsoft.com/office/drawing/2014/main" id="{CFF32839-BC78-4A66-B74F-7C6A7B7F4051}"/>
              </a:ext>
            </a:extLst>
          </p:cNvPr>
          <p:cNvPicPr>
            <a:picLocks noChangeAspect="1"/>
          </p:cNvPicPr>
          <p:nvPr userDrawn="1"/>
        </p:nvPicPr>
        <p:blipFill>
          <a:blip r:embed="rId2">
            <a:alphaModFix amt="20000"/>
          </a:blip>
          <a:stretch>
            <a:fillRect/>
          </a:stretch>
        </p:blipFill>
        <p:spPr>
          <a:xfrm>
            <a:off x="3810000" y="2028032"/>
            <a:ext cx="4572000" cy="4927601"/>
          </a:xfrm>
          <a:prstGeom prst="rect">
            <a:avLst/>
          </a:prstGeom>
        </p:spPr>
      </p:pic>
      <p:grpSp>
        <p:nvGrpSpPr>
          <p:cNvPr id="12" name="Group 11">
            <a:extLst>
              <a:ext uri="{FF2B5EF4-FFF2-40B4-BE49-F238E27FC236}">
                <a16:creationId xmlns:a16="http://schemas.microsoft.com/office/drawing/2014/main" id="{14C0C34F-3E44-4465-9D12-A280AF5928C1}"/>
              </a:ext>
            </a:extLst>
          </p:cNvPr>
          <p:cNvGrpSpPr/>
          <p:nvPr userDrawn="1"/>
        </p:nvGrpSpPr>
        <p:grpSpPr>
          <a:xfrm rot="5400000">
            <a:off x="8999220" y="3339783"/>
            <a:ext cx="4572000" cy="137160"/>
            <a:chOff x="838200" y="893278"/>
            <a:chExt cx="10515600" cy="137160"/>
          </a:xfrm>
        </p:grpSpPr>
        <p:sp>
          <p:nvSpPr>
            <p:cNvPr id="13" name="Rectangle 12">
              <a:extLst>
                <a:ext uri="{FF2B5EF4-FFF2-40B4-BE49-F238E27FC236}">
                  <a16:creationId xmlns:a16="http://schemas.microsoft.com/office/drawing/2014/main" id="{60229B2C-0A03-4EB0-B87D-202883CCE800}"/>
                </a:ext>
              </a:extLst>
            </p:cNvPr>
            <p:cNvSpPr/>
            <p:nvPr/>
          </p:nvSpPr>
          <p:spPr>
            <a:xfrm>
              <a:off x="838200" y="893278"/>
              <a:ext cx="10515600" cy="4572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FF0000"/>
                </a:solidFill>
              </a:endParaRPr>
            </a:p>
          </p:txBody>
        </p:sp>
        <p:sp>
          <p:nvSpPr>
            <p:cNvPr id="14" name="Rectangle 13">
              <a:extLst>
                <a:ext uri="{FF2B5EF4-FFF2-40B4-BE49-F238E27FC236}">
                  <a16:creationId xmlns:a16="http://schemas.microsoft.com/office/drawing/2014/main" id="{5C0DEBCE-0DA7-4CE1-A0D7-B1F5CA1FAB1F}"/>
                </a:ext>
              </a:extLst>
            </p:cNvPr>
            <p:cNvSpPr/>
            <p:nvPr/>
          </p:nvSpPr>
          <p:spPr>
            <a:xfrm>
              <a:off x="838200" y="938998"/>
              <a:ext cx="10515600" cy="457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FF0000"/>
                </a:solidFill>
              </a:endParaRPr>
            </a:p>
          </p:txBody>
        </p:sp>
        <p:sp>
          <p:nvSpPr>
            <p:cNvPr id="15" name="Rectangle 14">
              <a:extLst>
                <a:ext uri="{FF2B5EF4-FFF2-40B4-BE49-F238E27FC236}">
                  <a16:creationId xmlns:a16="http://schemas.microsoft.com/office/drawing/2014/main" id="{3A62A0D4-E097-4395-A13E-0234DD4B0AC6}"/>
                </a:ext>
              </a:extLst>
            </p:cNvPr>
            <p:cNvSpPr/>
            <p:nvPr/>
          </p:nvSpPr>
          <p:spPr>
            <a:xfrm>
              <a:off x="838200" y="984718"/>
              <a:ext cx="10515600" cy="457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rgbClr val="FF0000"/>
                </a:solidFill>
              </a:endParaRPr>
            </a:p>
          </p:txBody>
        </p:sp>
      </p:grpSp>
      <p:grpSp>
        <p:nvGrpSpPr>
          <p:cNvPr id="16" name="Group 15">
            <a:extLst>
              <a:ext uri="{FF2B5EF4-FFF2-40B4-BE49-F238E27FC236}">
                <a16:creationId xmlns:a16="http://schemas.microsoft.com/office/drawing/2014/main" id="{CD4A12C9-F569-4FAF-8E4F-F63B5CC78A44}"/>
              </a:ext>
            </a:extLst>
          </p:cNvPr>
          <p:cNvGrpSpPr/>
          <p:nvPr userDrawn="1"/>
        </p:nvGrpSpPr>
        <p:grpSpPr>
          <a:xfrm rot="16200000">
            <a:off x="-1379220" y="3339783"/>
            <a:ext cx="4572000" cy="137160"/>
            <a:chOff x="838200" y="893278"/>
            <a:chExt cx="10515600" cy="137160"/>
          </a:xfrm>
        </p:grpSpPr>
        <p:sp>
          <p:nvSpPr>
            <p:cNvPr id="17" name="Rectangle 16">
              <a:extLst>
                <a:ext uri="{FF2B5EF4-FFF2-40B4-BE49-F238E27FC236}">
                  <a16:creationId xmlns:a16="http://schemas.microsoft.com/office/drawing/2014/main" id="{E9AD6C3B-311D-4710-AE46-23E2ED5CCDBB}"/>
                </a:ext>
              </a:extLst>
            </p:cNvPr>
            <p:cNvSpPr/>
            <p:nvPr/>
          </p:nvSpPr>
          <p:spPr>
            <a:xfrm>
              <a:off x="838200" y="893278"/>
              <a:ext cx="10515600" cy="4572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FF0000"/>
                </a:solidFill>
              </a:endParaRPr>
            </a:p>
          </p:txBody>
        </p:sp>
        <p:sp>
          <p:nvSpPr>
            <p:cNvPr id="18" name="Rectangle 17">
              <a:extLst>
                <a:ext uri="{FF2B5EF4-FFF2-40B4-BE49-F238E27FC236}">
                  <a16:creationId xmlns:a16="http://schemas.microsoft.com/office/drawing/2014/main" id="{220A4A43-B512-49D2-A347-A1FFDE0B2E2F}"/>
                </a:ext>
              </a:extLst>
            </p:cNvPr>
            <p:cNvSpPr/>
            <p:nvPr/>
          </p:nvSpPr>
          <p:spPr>
            <a:xfrm>
              <a:off x="838200" y="938998"/>
              <a:ext cx="10515600" cy="457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FF0000"/>
                </a:solidFill>
              </a:endParaRPr>
            </a:p>
          </p:txBody>
        </p:sp>
        <p:sp>
          <p:nvSpPr>
            <p:cNvPr id="19" name="Rectangle 18">
              <a:extLst>
                <a:ext uri="{FF2B5EF4-FFF2-40B4-BE49-F238E27FC236}">
                  <a16:creationId xmlns:a16="http://schemas.microsoft.com/office/drawing/2014/main" id="{A2B3871F-21E8-4B55-81A4-9DC504743B6D}"/>
                </a:ext>
              </a:extLst>
            </p:cNvPr>
            <p:cNvSpPr/>
            <p:nvPr/>
          </p:nvSpPr>
          <p:spPr>
            <a:xfrm>
              <a:off x="838200" y="984718"/>
              <a:ext cx="10515600" cy="457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rgbClr val="FF0000"/>
                </a:solidFill>
              </a:endParaRPr>
            </a:p>
          </p:txBody>
        </p:sp>
      </p:grpSp>
      <p:sp>
        <p:nvSpPr>
          <p:cNvPr id="21" name="Slide Number Placeholder 5">
            <a:extLst>
              <a:ext uri="{FF2B5EF4-FFF2-40B4-BE49-F238E27FC236}">
                <a16:creationId xmlns:a16="http://schemas.microsoft.com/office/drawing/2014/main" id="{DDE1B189-0051-4F54-B46B-610862797A2C}"/>
              </a:ext>
            </a:extLst>
          </p:cNvPr>
          <p:cNvSpPr>
            <a:spLocks noGrp="1"/>
          </p:cNvSpPr>
          <p:nvPr>
            <p:ph type="sldNum" sz="quarter" idx="12"/>
          </p:nvPr>
        </p:nvSpPr>
        <p:spPr>
          <a:xfrm>
            <a:off x="8610600" y="6356350"/>
            <a:ext cx="2743200" cy="365125"/>
          </a:xfrm>
        </p:spPr>
        <p:txBody>
          <a:bodyPr/>
          <a:lstStyle>
            <a:lvl1pPr>
              <a:defRPr sz="1400" b="1">
                <a:latin typeface="Times New Roman" panose="02020603050405020304" pitchFamily="18" charset="0"/>
                <a:cs typeface="Times New Roman" panose="02020603050405020304" pitchFamily="18" charset="0"/>
              </a:defRPr>
            </a:lvl1pPr>
          </a:lstStyle>
          <a:p>
            <a:fld id="{08D5EB1E-C372-4319-8129-3FDAD4065348}" type="slidenum">
              <a:rPr lang="en-CA" smtClean="0"/>
              <a:pPr/>
              <a:t>‹#›</a:t>
            </a:fld>
            <a:endParaRPr lang="en-CA" dirty="0"/>
          </a:p>
        </p:txBody>
      </p:sp>
    </p:spTree>
    <p:extLst>
      <p:ext uri="{BB962C8B-B14F-4D97-AF65-F5344CB8AC3E}">
        <p14:creationId xmlns:p14="http://schemas.microsoft.com/office/powerpoint/2010/main" val="1222207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CA4B3-4032-4292-8117-E8CDE7D5BA46}"/>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883091E-A282-4D48-AAC4-E10C33333FC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08BCD1C-D61F-4DC7-B14A-2F599EA39C80}"/>
              </a:ext>
            </a:extLst>
          </p:cNvPr>
          <p:cNvSpPr>
            <a:spLocks noGrp="1"/>
          </p:cNvSpPr>
          <p:nvPr>
            <p:ph type="dt" sz="half" idx="10"/>
          </p:nvPr>
        </p:nvSpPr>
        <p:spPr/>
        <p:txBody>
          <a:bodyPr/>
          <a:lstStyle/>
          <a:p>
            <a:fld id="{A1EF1A30-8492-4C06-B77F-5B45EB82E4C0}" type="datetime1">
              <a:rPr lang="en-CA" smtClean="0"/>
              <a:t>2022-01-27</a:t>
            </a:fld>
            <a:endParaRPr lang="en-CA"/>
          </a:p>
        </p:txBody>
      </p:sp>
      <p:sp>
        <p:nvSpPr>
          <p:cNvPr id="5" name="Footer Placeholder 4">
            <a:extLst>
              <a:ext uri="{FF2B5EF4-FFF2-40B4-BE49-F238E27FC236}">
                <a16:creationId xmlns:a16="http://schemas.microsoft.com/office/drawing/2014/main" id="{15E3193D-1096-424F-BB65-6E1B87C1564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17A5410-599C-4B44-841E-6F16B11C5E63}"/>
              </a:ext>
            </a:extLst>
          </p:cNvPr>
          <p:cNvSpPr>
            <a:spLocks noGrp="1"/>
          </p:cNvSpPr>
          <p:nvPr>
            <p:ph type="sldNum" sz="quarter" idx="12"/>
          </p:nvPr>
        </p:nvSpPr>
        <p:spPr/>
        <p:txBody>
          <a:bodyPr/>
          <a:lstStyle/>
          <a:p>
            <a:fld id="{08D5EB1E-C372-4319-8129-3FDAD4065348}" type="slidenum">
              <a:rPr lang="en-CA" smtClean="0"/>
              <a:t>‹#›</a:t>
            </a:fld>
            <a:endParaRPr lang="en-CA"/>
          </a:p>
        </p:txBody>
      </p:sp>
    </p:spTree>
    <p:extLst>
      <p:ext uri="{BB962C8B-B14F-4D97-AF65-F5344CB8AC3E}">
        <p14:creationId xmlns:p14="http://schemas.microsoft.com/office/powerpoint/2010/main" val="713880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54D948-F4E9-4E1B-B3DE-C740C05783D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5CD2B34F-B1F6-4C01-8740-BF5E519D92E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3F4925D-7172-4905-8A3E-CFA6D478AF52}"/>
              </a:ext>
            </a:extLst>
          </p:cNvPr>
          <p:cNvSpPr>
            <a:spLocks noGrp="1"/>
          </p:cNvSpPr>
          <p:nvPr>
            <p:ph type="dt" sz="half" idx="10"/>
          </p:nvPr>
        </p:nvSpPr>
        <p:spPr/>
        <p:txBody>
          <a:bodyPr/>
          <a:lstStyle/>
          <a:p>
            <a:fld id="{37D10C69-693A-4CF1-8319-B4731D8C1293}" type="datetime1">
              <a:rPr lang="en-CA" smtClean="0"/>
              <a:t>2022-01-27</a:t>
            </a:fld>
            <a:endParaRPr lang="en-CA"/>
          </a:p>
        </p:txBody>
      </p:sp>
      <p:sp>
        <p:nvSpPr>
          <p:cNvPr id="5" name="Footer Placeholder 4">
            <a:extLst>
              <a:ext uri="{FF2B5EF4-FFF2-40B4-BE49-F238E27FC236}">
                <a16:creationId xmlns:a16="http://schemas.microsoft.com/office/drawing/2014/main" id="{D4AFC9BF-7104-4564-A613-D773853C2B1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ADD3C9C-6317-4D8F-9833-84AC5FB7A116}"/>
              </a:ext>
            </a:extLst>
          </p:cNvPr>
          <p:cNvSpPr>
            <a:spLocks noGrp="1"/>
          </p:cNvSpPr>
          <p:nvPr>
            <p:ph type="sldNum" sz="quarter" idx="12"/>
          </p:nvPr>
        </p:nvSpPr>
        <p:spPr/>
        <p:txBody>
          <a:bodyPr/>
          <a:lstStyle/>
          <a:p>
            <a:fld id="{08D5EB1E-C372-4319-8129-3FDAD4065348}" type="slidenum">
              <a:rPr lang="en-CA" smtClean="0"/>
              <a:t>‹#›</a:t>
            </a:fld>
            <a:endParaRPr lang="en-CA"/>
          </a:p>
        </p:txBody>
      </p:sp>
    </p:spTree>
    <p:extLst>
      <p:ext uri="{BB962C8B-B14F-4D97-AF65-F5344CB8AC3E}">
        <p14:creationId xmlns:p14="http://schemas.microsoft.com/office/powerpoint/2010/main" val="3052856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0195C-C051-476A-9B19-7172FC8C956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105987B4-F81B-4FD1-919D-6E47AD343A6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E9BCA26-3A32-4565-BD1C-07D1BFFF719A}"/>
              </a:ext>
            </a:extLst>
          </p:cNvPr>
          <p:cNvSpPr>
            <a:spLocks noGrp="1"/>
          </p:cNvSpPr>
          <p:nvPr>
            <p:ph type="dt" sz="half" idx="10"/>
          </p:nvPr>
        </p:nvSpPr>
        <p:spPr/>
        <p:txBody>
          <a:bodyPr/>
          <a:lstStyle/>
          <a:p>
            <a:fld id="{C247941D-A744-440B-8125-4808A67B32F7}" type="datetime1">
              <a:rPr lang="en-CA" smtClean="0"/>
              <a:t>2022-01-27</a:t>
            </a:fld>
            <a:endParaRPr lang="en-CA"/>
          </a:p>
        </p:txBody>
      </p:sp>
      <p:sp>
        <p:nvSpPr>
          <p:cNvPr id="5" name="Footer Placeholder 4">
            <a:extLst>
              <a:ext uri="{FF2B5EF4-FFF2-40B4-BE49-F238E27FC236}">
                <a16:creationId xmlns:a16="http://schemas.microsoft.com/office/drawing/2014/main" id="{8F7ED579-0601-4F00-9448-E042C98540F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3FFBA34-A271-4EE7-843C-02034F2F3769}"/>
              </a:ext>
            </a:extLst>
          </p:cNvPr>
          <p:cNvSpPr>
            <a:spLocks noGrp="1"/>
          </p:cNvSpPr>
          <p:nvPr>
            <p:ph type="sldNum" sz="quarter" idx="12"/>
          </p:nvPr>
        </p:nvSpPr>
        <p:spPr/>
        <p:txBody>
          <a:bodyPr/>
          <a:lstStyle/>
          <a:p>
            <a:fld id="{08D5EB1E-C372-4319-8129-3FDAD4065348}" type="slidenum">
              <a:rPr lang="en-CA" smtClean="0"/>
              <a:t>‹#›</a:t>
            </a:fld>
            <a:endParaRPr lang="en-CA"/>
          </a:p>
        </p:txBody>
      </p:sp>
      <p:grpSp>
        <p:nvGrpSpPr>
          <p:cNvPr id="7" name="Group 6">
            <a:extLst>
              <a:ext uri="{FF2B5EF4-FFF2-40B4-BE49-F238E27FC236}">
                <a16:creationId xmlns:a16="http://schemas.microsoft.com/office/drawing/2014/main" id="{642AA616-A30D-49FD-A906-4177B9526F22}"/>
              </a:ext>
            </a:extLst>
          </p:cNvPr>
          <p:cNvGrpSpPr/>
          <p:nvPr userDrawn="1"/>
        </p:nvGrpSpPr>
        <p:grpSpPr>
          <a:xfrm>
            <a:off x="-1800" y="890089"/>
            <a:ext cx="12198096" cy="137160"/>
            <a:chOff x="838200" y="893278"/>
            <a:chExt cx="10515600" cy="137160"/>
          </a:xfrm>
        </p:grpSpPr>
        <p:sp>
          <p:nvSpPr>
            <p:cNvPr id="8" name="Rectangle 7">
              <a:extLst>
                <a:ext uri="{FF2B5EF4-FFF2-40B4-BE49-F238E27FC236}">
                  <a16:creationId xmlns:a16="http://schemas.microsoft.com/office/drawing/2014/main" id="{401DB660-CE50-4839-84E2-C8BA14527B86}"/>
                </a:ext>
              </a:extLst>
            </p:cNvPr>
            <p:cNvSpPr/>
            <p:nvPr/>
          </p:nvSpPr>
          <p:spPr>
            <a:xfrm>
              <a:off x="838200" y="893278"/>
              <a:ext cx="10515600" cy="4572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FF0000"/>
                </a:solidFill>
              </a:endParaRPr>
            </a:p>
          </p:txBody>
        </p:sp>
        <p:sp>
          <p:nvSpPr>
            <p:cNvPr id="9" name="Rectangle 8">
              <a:extLst>
                <a:ext uri="{FF2B5EF4-FFF2-40B4-BE49-F238E27FC236}">
                  <a16:creationId xmlns:a16="http://schemas.microsoft.com/office/drawing/2014/main" id="{6A0FB868-347A-48E8-857B-B30E635B8145}"/>
                </a:ext>
              </a:extLst>
            </p:cNvPr>
            <p:cNvSpPr/>
            <p:nvPr/>
          </p:nvSpPr>
          <p:spPr>
            <a:xfrm>
              <a:off x="838200" y="938998"/>
              <a:ext cx="10515600" cy="457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FF0000"/>
                </a:solidFill>
              </a:endParaRPr>
            </a:p>
          </p:txBody>
        </p:sp>
        <p:sp>
          <p:nvSpPr>
            <p:cNvPr id="10" name="Rectangle 9">
              <a:extLst>
                <a:ext uri="{FF2B5EF4-FFF2-40B4-BE49-F238E27FC236}">
                  <a16:creationId xmlns:a16="http://schemas.microsoft.com/office/drawing/2014/main" id="{ED65DE0D-B6FA-479F-83EF-A3C83AA06651}"/>
                </a:ext>
              </a:extLst>
            </p:cNvPr>
            <p:cNvSpPr/>
            <p:nvPr/>
          </p:nvSpPr>
          <p:spPr>
            <a:xfrm>
              <a:off x="838200" y="984718"/>
              <a:ext cx="10515600" cy="457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rgbClr val="FF0000"/>
                </a:solidFill>
              </a:endParaRPr>
            </a:p>
          </p:txBody>
        </p:sp>
      </p:grpSp>
    </p:spTree>
    <p:extLst>
      <p:ext uri="{BB962C8B-B14F-4D97-AF65-F5344CB8AC3E}">
        <p14:creationId xmlns:p14="http://schemas.microsoft.com/office/powerpoint/2010/main" val="279809276"/>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BEDAA-00F2-4CE6-A774-54D6D19700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75813FA0-4C98-4240-AB7C-EED6A9AA95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D7B542-5561-4F4E-9E24-9C3649B0B8B6}"/>
              </a:ext>
            </a:extLst>
          </p:cNvPr>
          <p:cNvSpPr>
            <a:spLocks noGrp="1"/>
          </p:cNvSpPr>
          <p:nvPr>
            <p:ph type="dt" sz="half" idx="10"/>
          </p:nvPr>
        </p:nvSpPr>
        <p:spPr/>
        <p:txBody>
          <a:bodyPr/>
          <a:lstStyle/>
          <a:p>
            <a:fld id="{D6D4B94C-85BF-47F8-897B-3B891B5F4AA5}" type="datetime1">
              <a:rPr lang="en-CA" smtClean="0"/>
              <a:t>2022-01-27</a:t>
            </a:fld>
            <a:endParaRPr lang="en-CA"/>
          </a:p>
        </p:txBody>
      </p:sp>
      <p:sp>
        <p:nvSpPr>
          <p:cNvPr id="5" name="Footer Placeholder 4">
            <a:extLst>
              <a:ext uri="{FF2B5EF4-FFF2-40B4-BE49-F238E27FC236}">
                <a16:creationId xmlns:a16="http://schemas.microsoft.com/office/drawing/2014/main" id="{DC2BFA10-18DA-4FC3-9331-6913B5137F2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306E915-9F75-469A-922D-C8F242827C5C}"/>
              </a:ext>
            </a:extLst>
          </p:cNvPr>
          <p:cNvSpPr>
            <a:spLocks noGrp="1"/>
          </p:cNvSpPr>
          <p:nvPr>
            <p:ph type="sldNum" sz="quarter" idx="12"/>
          </p:nvPr>
        </p:nvSpPr>
        <p:spPr/>
        <p:txBody>
          <a:bodyPr/>
          <a:lstStyle/>
          <a:p>
            <a:fld id="{08D5EB1E-C372-4319-8129-3FDAD4065348}" type="slidenum">
              <a:rPr lang="en-CA" smtClean="0"/>
              <a:t>‹#›</a:t>
            </a:fld>
            <a:endParaRPr lang="en-CA"/>
          </a:p>
        </p:txBody>
      </p:sp>
    </p:spTree>
    <p:extLst>
      <p:ext uri="{BB962C8B-B14F-4D97-AF65-F5344CB8AC3E}">
        <p14:creationId xmlns:p14="http://schemas.microsoft.com/office/powerpoint/2010/main" val="4259833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25BCB-3A78-4B9B-9256-81C79B8E9E86}"/>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0D59CB5A-18F8-4094-8C56-6ADD4945B9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F261C48A-5F0C-4806-9B07-D875E09F464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EAF3F7CF-8C67-4C1D-B146-885D89C0FBDE}"/>
              </a:ext>
            </a:extLst>
          </p:cNvPr>
          <p:cNvSpPr>
            <a:spLocks noGrp="1"/>
          </p:cNvSpPr>
          <p:nvPr>
            <p:ph type="dt" sz="half" idx="10"/>
          </p:nvPr>
        </p:nvSpPr>
        <p:spPr/>
        <p:txBody>
          <a:bodyPr/>
          <a:lstStyle/>
          <a:p>
            <a:fld id="{C9436219-BAFD-44C5-B212-1EA2C8FBC992}" type="datetime1">
              <a:rPr lang="en-CA" smtClean="0"/>
              <a:t>2022-01-27</a:t>
            </a:fld>
            <a:endParaRPr lang="en-CA"/>
          </a:p>
        </p:txBody>
      </p:sp>
      <p:sp>
        <p:nvSpPr>
          <p:cNvPr id="6" name="Footer Placeholder 5">
            <a:extLst>
              <a:ext uri="{FF2B5EF4-FFF2-40B4-BE49-F238E27FC236}">
                <a16:creationId xmlns:a16="http://schemas.microsoft.com/office/drawing/2014/main" id="{7256DC99-1115-4436-82F9-9CCC8FA8DE08}"/>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16CD58E1-3E88-41D6-8763-C6F8D57D64D1}"/>
              </a:ext>
            </a:extLst>
          </p:cNvPr>
          <p:cNvSpPr>
            <a:spLocks noGrp="1"/>
          </p:cNvSpPr>
          <p:nvPr>
            <p:ph type="sldNum" sz="quarter" idx="12"/>
          </p:nvPr>
        </p:nvSpPr>
        <p:spPr/>
        <p:txBody>
          <a:bodyPr/>
          <a:lstStyle/>
          <a:p>
            <a:fld id="{08D5EB1E-C372-4319-8129-3FDAD4065348}" type="slidenum">
              <a:rPr lang="en-CA" smtClean="0"/>
              <a:t>‹#›</a:t>
            </a:fld>
            <a:endParaRPr lang="en-CA"/>
          </a:p>
        </p:txBody>
      </p:sp>
    </p:spTree>
    <p:extLst>
      <p:ext uri="{BB962C8B-B14F-4D97-AF65-F5344CB8AC3E}">
        <p14:creationId xmlns:p14="http://schemas.microsoft.com/office/powerpoint/2010/main" val="494577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B877A-4E4A-47D7-949C-730CD947B910}"/>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6CB854B3-DCA6-4A92-938F-D4D7ECC8F4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00E562-2B57-4B5D-B913-B34B0C22F3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931F68DE-BB93-4CF0-AD4B-85B3B7C168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EAD15BB-A3F6-4640-97A7-3B28EA90C7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9146C4E9-2431-4664-AABE-2E6677D57051}"/>
              </a:ext>
            </a:extLst>
          </p:cNvPr>
          <p:cNvSpPr>
            <a:spLocks noGrp="1"/>
          </p:cNvSpPr>
          <p:nvPr>
            <p:ph type="dt" sz="half" idx="10"/>
          </p:nvPr>
        </p:nvSpPr>
        <p:spPr/>
        <p:txBody>
          <a:bodyPr/>
          <a:lstStyle/>
          <a:p>
            <a:fld id="{D4DF25FD-4E82-4B84-A9AE-9E580DEA8E7B}" type="datetime1">
              <a:rPr lang="en-CA" smtClean="0"/>
              <a:t>2022-01-27</a:t>
            </a:fld>
            <a:endParaRPr lang="en-CA"/>
          </a:p>
        </p:txBody>
      </p:sp>
      <p:sp>
        <p:nvSpPr>
          <p:cNvPr id="8" name="Footer Placeholder 7">
            <a:extLst>
              <a:ext uri="{FF2B5EF4-FFF2-40B4-BE49-F238E27FC236}">
                <a16:creationId xmlns:a16="http://schemas.microsoft.com/office/drawing/2014/main" id="{3C447631-8B13-43B6-9F09-68305629DB2F}"/>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9D5378D2-9014-451C-A79A-02615B019102}"/>
              </a:ext>
            </a:extLst>
          </p:cNvPr>
          <p:cNvSpPr>
            <a:spLocks noGrp="1"/>
          </p:cNvSpPr>
          <p:nvPr>
            <p:ph type="sldNum" sz="quarter" idx="12"/>
          </p:nvPr>
        </p:nvSpPr>
        <p:spPr/>
        <p:txBody>
          <a:bodyPr/>
          <a:lstStyle/>
          <a:p>
            <a:fld id="{08D5EB1E-C372-4319-8129-3FDAD4065348}" type="slidenum">
              <a:rPr lang="en-CA" smtClean="0"/>
              <a:t>‹#›</a:t>
            </a:fld>
            <a:endParaRPr lang="en-CA"/>
          </a:p>
        </p:txBody>
      </p:sp>
    </p:spTree>
    <p:extLst>
      <p:ext uri="{BB962C8B-B14F-4D97-AF65-F5344CB8AC3E}">
        <p14:creationId xmlns:p14="http://schemas.microsoft.com/office/powerpoint/2010/main" val="139990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92F1D-1C2B-43ED-B0D6-7EA5CFA4B18E}"/>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3991FA80-66C1-4181-AF35-78E7A0C5F484}"/>
              </a:ext>
            </a:extLst>
          </p:cNvPr>
          <p:cNvSpPr>
            <a:spLocks noGrp="1"/>
          </p:cNvSpPr>
          <p:nvPr>
            <p:ph type="dt" sz="half" idx="10"/>
          </p:nvPr>
        </p:nvSpPr>
        <p:spPr/>
        <p:txBody>
          <a:bodyPr/>
          <a:lstStyle/>
          <a:p>
            <a:fld id="{D747038D-10AC-4FD7-A48F-BC97AAB078F5}" type="datetime1">
              <a:rPr lang="en-CA" smtClean="0"/>
              <a:t>2022-01-27</a:t>
            </a:fld>
            <a:endParaRPr lang="en-CA"/>
          </a:p>
        </p:txBody>
      </p:sp>
      <p:sp>
        <p:nvSpPr>
          <p:cNvPr id="4" name="Footer Placeholder 3">
            <a:extLst>
              <a:ext uri="{FF2B5EF4-FFF2-40B4-BE49-F238E27FC236}">
                <a16:creationId xmlns:a16="http://schemas.microsoft.com/office/drawing/2014/main" id="{C0AD3655-C908-49B7-A7E3-1AE7F2A3AD3D}"/>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4E6A956C-E5B4-4AE3-9079-27D95DBE8442}"/>
              </a:ext>
            </a:extLst>
          </p:cNvPr>
          <p:cNvSpPr>
            <a:spLocks noGrp="1"/>
          </p:cNvSpPr>
          <p:nvPr>
            <p:ph type="sldNum" sz="quarter" idx="12"/>
          </p:nvPr>
        </p:nvSpPr>
        <p:spPr/>
        <p:txBody>
          <a:bodyPr/>
          <a:lstStyle/>
          <a:p>
            <a:fld id="{08D5EB1E-C372-4319-8129-3FDAD4065348}" type="slidenum">
              <a:rPr lang="en-CA" smtClean="0"/>
              <a:t>‹#›</a:t>
            </a:fld>
            <a:endParaRPr lang="en-CA"/>
          </a:p>
        </p:txBody>
      </p:sp>
      <p:grpSp>
        <p:nvGrpSpPr>
          <p:cNvPr id="6" name="Group 5">
            <a:extLst>
              <a:ext uri="{FF2B5EF4-FFF2-40B4-BE49-F238E27FC236}">
                <a16:creationId xmlns:a16="http://schemas.microsoft.com/office/drawing/2014/main" id="{72501205-355C-417B-8EB2-92240E07BC57}"/>
              </a:ext>
            </a:extLst>
          </p:cNvPr>
          <p:cNvGrpSpPr/>
          <p:nvPr userDrawn="1"/>
        </p:nvGrpSpPr>
        <p:grpSpPr>
          <a:xfrm>
            <a:off x="-1800" y="890089"/>
            <a:ext cx="12198096" cy="137160"/>
            <a:chOff x="838200" y="893278"/>
            <a:chExt cx="10515600" cy="137160"/>
          </a:xfrm>
        </p:grpSpPr>
        <p:sp>
          <p:nvSpPr>
            <p:cNvPr id="7" name="Rectangle 6">
              <a:extLst>
                <a:ext uri="{FF2B5EF4-FFF2-40B4-BE49-F238E27FC236}">
                  <a16:creationId xmlns:a16="http://schemas.microsoft.com/office/drawing/2014/main" id="{1B99AF62-7EE1-407D-B981-07F0DF12EB55}"/>
                </a:ext>
              </a:extLst>
            </p:cNvPr>
            <p:cNvSpPr/>
            <p:nvPr/>
          </p:nvSpPr>
          <p:spPr>
            <a:xfrm>
              <a:off x="838200" y="893278"/>
              <a:ext cx="10515600" cy="4572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FF0000"/>
                </a:solidFill>
              </a:endParaRPr>
            </a:p>
          </p:txBody>
        </p:sp>
        <p:sp>
          <p:nvSpPr>
            <p:cNvPr id="8" name="Rectangle 7">
              <a:extLst>
                <a:ext uri="{FF2B5EF4-FFF2-40B4-BE49-F238E27FC236}">
                  <a16:creationId xmlns:a16="http://schemas.microsoft.com/office/drawing/2014/main" id="{805820A8-DD7C-42A8-9F7F-38596AFE6013}"/>
                </a:ext>
              </a:extLst>
            </p:cNvPr>
            <p:cNvSpPr/>
            <p:nvPr/>
          </p:nvSpPr>
          <p:spPr>
            <a:xfrm>
              <a:off x="838200" y="938998"/>
              <a:ext cx="10515600" cy="457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FF0000"/>
                </a:solidFill>
              </a:endParaRPr>
            </a:p>
          </p:txBody>
        </p:sp>
        <p:sp>
          <p:nvSpPr>
            <p:cNvPr id="9" name="Rectangle 8">
              <a:extLst>
                <a:ext uri="{FF2B5EF4-FFF2-40B4-BE49-F238E27FC236}">
                  <a16:creationId xmlns:a16="http://schemas.microsoft.com/office/drawing/2014/main" id="{6311EB6D-F110-41F8-BD83-E35C98EF3773}"/>
                </a:ext>
              </a:extLst>
            </p:cNvPr>
            <p:cNvSpPr/>
            <p:nvPr/>
          </p:nvSpPr>
          <p:spPr>
            <a:xfrm>
              <a:off x="838200" y="984718"/>
              <a:ext cx="10515600" cy="457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rgbClr val="FF0000"/>
                </a:solidFill>
              </a:endParaRPr>
            </a:p>
          </p:txBody>
        </p:sp>
      </p:grpSp>
    </p:spTree>
    <p:extLst>
      <p:ext uri="{BB962C8B-B14F-4D97-AF65-F5344CB8AC3E}">
        <p14:creationId xmlns:p14="http://schemas.microsoft.com/office/powerpoint/2010/main" val="1154784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8713F5-9290-45B7-8540-28A750EB333C}"/>
              </a:ext>
            </a:extLst>
          </p:cNvPr>
          <p:cNvSpPr>
            <a:spLocks noGrp="1"/>
          </p:cNvSpPr>
          <p:nvPr>
            <p:ph type="dt" sz="half" idx="10"/>
          </p:nvPr>
        </p:nvSpPr>
        <p:spPr/>
        <p:txBody>
          <a:bodyPr/>
          <a:lstStyle/>
          <a:p>
            <a:fld id="{6C93D46C-5041-4752-8F8A-88B7BFF475B9}" type="datetime1">
              <a:rPr lang="en-CA" smtClean="0"/>
              <a:t>2022-01-27</a:t>
            </a:fld>
            <a:endParaRPr lang="en-CA"/>
          </a:p>
        </p:txBody>
      </p:sp>
      <p:sp>
        <p:nvSpPr>
          <p:cNvPr id="3" name="Footer Placeholder 2">
            <a:extLst>
              <a:ext uri="{FF2B5EF4-FFF2-40B4-BE49-F238E27FC236}">
                <a16:creationId xmlns:a16="http://schemas.microsoft.com/office/drawing/2014/main" id="{2220C965-A35D-4196-80F8-B40086C50C8E}"/>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BD5FFBA2-EAD7-4844-B649-B4318509A75F}"/>
              </a:ext>
            </a:extLst>
          </p:cNvPr>
          <p:cNvSpPr>
            <a:spLocks noGrp="1"/>
          </p:cNvSpPr>
          <p:nvPr>
            <p:ph type="sldNum" sz="quarter" idx="12"/>
          </p:nvPr>
        </p:nvSpPr>
        <p:spPr/>
        <p:txBody>
          <a:bodyPr/>
          <a:lstStyle/>
          <a:p>
            <a:fld id="{08D5EB1E-C372-4319-8129-3FDAD4065348}" type="slidenum">
              <a:rPr lang="en-CA" smtClean="0"/>
              <a:t>‹#›</a:t>
            </a:fld>
            <a:endParaRPr lang="en-CA"/>
          </a:p>
        </p:txBody>
      </p:sp>
    </p:spTree>
    <p:extLst>
      <p:ext uri="{BB962C8B-B14F-4D97-AF65-F5344CB8AC3E}">
        <p14:creationId xmlns:p14="http://schemas.microsoft.com/office/powerpoint/2010/main" val="1681384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E5F80-6034-4CFA-A026-2033A47583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70511D37-2778-4A2A-BB69-80C7305FCF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22DF43BD-885B-43E7-AF4F-66314A5A52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07032F-0F43-4197-B3CF-81D90ADAAA41}"/>
              </a:ext>
            </a:extLst>
          </p:cNvPr>
          <p:cNvSpPr>
            <a:spLocks noGrp="1"/>
          </p:cNvSpPr>
          <p:nvPr>
            <p:ph type="dt" sz="half" idx="10"/>
          </p:nvPr>
        </p:nvSpPr>
        <p:spPr/>
        <p:txBody>
          <a:bodyPr/>
          <a:lstStyle/>
          <a:p>
            <a:fld id="{FB2EE3D3-794A-4B1E-A162-F1508F874017}" type="datetime1">
              <a:rPr lang="en-CA" smtClean="0"/>
              <a:t>2022-01-27</a:t>
            </a:fld>
            <a:endParaRPr lang="en-CA"/>
          </a:p>
        </p:txBody>
      </p:sp>
      <p:sp>
        <p:nvSpPr>
          <p:cNvPr id="6" name="Footer Placeholder 5">
            <a:extLst>
              <a:ext uri="{FF2B5EF4-FFF2-40B4-BE49-F238E27FC236}">
                <a16:creationId xmlns:a16="http://schemas.microsoft.com/office/drawing/2014/main" id="{87F49B35-6E4F-4A0E-AAB8-49D97EF1B7D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7CEE352D-A932-4D7B-9A5C-495C4E0C6E2E}"/>
              </a:ext>
            </a:extLst>
          </p:cNvPr>
          <p:cNvSpPr>
            <a:spLocks noGrp="1"/>
          </p:cNvSpPr>
          <p:nvPr>
            <p:ph type="sldNum" sz="quarter" idx="12"/>
          </p:nvPr>
        </p:nvSpPr>
        <p:spPr/>
        <p:txBody>
          <a:bodyPr/>
          <a:lstStyle/>
          <a:p>
            <a:fld id="{08D5EB1E-C372-4319-8129-3FDAD4065348}" type="slidenum">
              <a:rPr lang="en-CA" smtClean="0"/>
              <a:t>‹#›</a:t>
            </a:fld>
            <a:endParaRPr lang="en-CA"/>
          </a:p>
        </p:txBody>
      </p:sp>
    </p:spTree>
    <p:extLst>
      <p:ext uri="{BB962C8B-B14F-4D97-AF65-F5344CB8AC3E}">
        <p14:creationId xmlns:p14="http://schemas.microsoft.com/office/powerpoint/2010/main" val="3052583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1178E-3D9E-4665-AD6C-D558961816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E9FB1C00-87E6-45A5-A644-FBC3E3EE78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93831B1B-691E-454D-A7D6-65E381AD11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D145D7-98C1-4D9B-A9EC-7B459F55DD0C}"/>
              </a:ext>
            </a:extLst>
          </p:cNvPr>
          <p:cNvSpPr>
            <a:spLocks noGrp="1"/>
          </p:cNvSpPr>
          <p:nvPr>
            <p:ph type="dt" sz="half" idx="10"/>
          </p:nvPr>
        </p:nvSpPr>
        <p:spPr/>
        <p:txBody>
          <a:bodyPr/>
          <a:lstStyle/>
          <a:p>
            <a:fld id="{25C4E3FE-9627-4B21-897C-FDAE12B7FEB8}" type="datetime1">
              <a:rPr lang="en-CA" smtClean="0"/>
              <a:t>2022-01-27</a:t>
            </a:fld>
            <a:endParaRPr lang="en-CA"/>
          </a:p>
        </p:txBody>
      </p:sp>
      <p:sp>
        <p:nvSpPr>
          <p:cNvPr id="6" name="Footer Placeholder 5">
            <a:extLst>
              <a:ext uri="{FF2B5EF4-FFF2-40B4-BE49-F238E27FC236}">
                <a16:creationId xmlns:a16="http://schemas.microsoft.com/office/drawing/2014/main" id="{7E215CE1-6776-464C-858C-622AE4CE3A4E}"/>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08990D59-1D90-46C4-B406-0787B8ABE6D2}"/>
              </a:ext>
            </a:extLst>
          </p:cNvPr>
          <p:cNvSpPr>
            <a:spLocks noGrp="1"/>
          </p:cNvSpPr>
          <p:nvPr>
            <p:ph type="sldNum" sz="quarter" idx="12"/>
          </p:nvPr>
        </p:nvSpPr>
        <p:spPr/>
        <p:txBody>
          <a:bodyPr/>
          <a:lstStyle/>
          <a:p>
            <a:fld id="{08D5EB1E-C372-4319-8129-3FDAD4065348}" type="slidenum">
              <a:rPr lang="en-CA" smtClean="0"/>
              <a:t>‹#›</a:t>
            </a:fld>
            <a:endParaRPr lang="en-CA"/>
          </a:p>
        </p:txBody>
      </p:sp>
    </p:spTree>
    <p:extLst>
      <p:ext uri="{BB962C8B-B14F-4D97-AF65-F5344CB8AC3E}">
        <p14:creationId xmlns:p14="http://schemas.microsoft.com/office/powerpoint/2010/main" val="2851425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mt="10000"/>
          </a:blip>
          <a:tile tx="0" ty="0" sx="100000" sy="100000" flip="none" algn="tl"/>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009097-1903-4405-B90C-74C08DCEAE0C}"/>
              </a:ext>
            </a:extLst>
          </p:cNvPr>
          <p:cNvSpPr>
            <a:spLocks noGrp="1"/>
          </p:cNvSpPr>
          <p:nvPr>
            <p:ph type="title"/>
          </p:nvPr>
        </p:nvSpPr>
        <p:spPr>
          <a:xfrm>
            <a:off x="337457" y="136523"/>
            <a:ext cx="11517086" cy="824181"/>
          </a:xfrm>
          <a:prstGeom prst="rect">
            <a:avLst/>
          </a:prstGeom>
        </p:spPr>
        <p:txBody>
          <a:bodyPr vert="horz" lIns="91440" tIns="45720" rIns="91440" bIns="45720" rtlCol="0" anchor="ctr">
            <a:normAutofit/>
          </a:bodyPr>
          <a:lstStyle/>
          <a:p>
            <a:r>
              <a:rPr lang="en-US" dirty="0"/>
              <a:t>Click to edit Master title style</a:t>
            </a:r>
            <a:endParaRPr lang="en-CA" dirty="0"/>
          </a:p>
        </p:txBody>
      </p:sp>
      <p:sp>
        <p:nvSpPr>
          <p:cNvPr id="3" name="Text Placeholder 2">
            <a:extLst>
              <a:ext uri="{FF2B5EF4-FFF2-40B4-BE49-F238E27FC236}">
                <a16:creationId xmlns:a16="http://schemas.microsoft.com/office/drawing/2014/main" id="{A958DC23-7777-4921-A839-9764698B07AC}"/>
              </a:ext>
            </a:extLst>
          </p:cNvPr>
          <p:cNvSpPr>
            <a:spLocks noGrp="1"/>
          </p:cNvSpPr>
          <p:nvPr>
            <p:ph type="body" idx="1"/>
          </p:nvPr>
        </p:nvSpPr>
        <p:spPr>
          <a:xfrm>
            <a:off x="337457" y="1097865"/>
            <a:ext cx="11517086" cy="511175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3E389BB-4AD6-4ECB-B6AA-A24CBEEED7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BE2277-1065-455E-B7C1-8A8B16984B4E}" type="datetime1">
              <a:rPr lang="en-CA" smtClean="0"/>
              <a:t>2022-01-27</a:t>
            </a:fld>
            <a:endParaRPr lang="en-CA"/>
          </a:p>
        </p:txBody>
      </p:sp>
      <p:sp>
        <p:nvSpPr>
          <p:cNvPr id="5" name="Footer Placeholder 4">
            <a:extLst>
              <a:ext uri="{FF2B5EF4-FFF2-40B4-BE49-F238E27FC236}">
                <a16:creationId xmlns:a16="http://schemas.microsoft.com/office/drawing/2014/main" id="{6CFBA25E-8D34-4F24-8FB6-A310C44E99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2D0EB187-7666-4E7A-99A0-DD6FCE37C7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400" b="1">
                <a:solidFill>
                  <a:schemeClr val="tx1"/>
                </a:solidFill>
                <a:latin typeface="Times New Roman" panose="02020603050405020304" pitchFamily="18" charset="0"/>
                <a:cs typeface="Times New Roman" panose="02020603050405020304" pitchFamily="18" charset="0"/>
              </a:defRPr>
            </a:lvl1pPr>
          </a:lstStyle>
          <a:p>
            <a:fld id="{08D5EB1E-C372-4319-8129-3FDAD4065348}" type="slidenum">
              <a:rPr lang="en-CA" smtClean="0"/>
              <a:pPr/>
              <a:t>‹#›</a:t>
            </a:fld>
            <a:endParaRPr lang="en-CA" dirty="0"/>
          </a:p>
        </p:txBody>
      </p:sp>
    </p:spTree>
    <p:extLst>
      <p:ext uri="{BB962C8B-B14F-4D97-AF65-F5344CB8AC3E}">
        <p14:creationId xmlns:p14="http://schemas.microsoft.com/office/powerpoint/2010/main" val="7248450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yusrialsanaani" TargetMode="External"/><Relationship Id="rId2" Type="http://schemas.openxmlformats.org/officeDocument/2006/relationships/hyperlink" Target="https://www.linkedin.com/in/yusri-al-sanaani/"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chart" Target="../charts/chart5.xml"/><Relationship Id="rId4" Type="http://schemas.openxmlformats.org/officeDocument/2006/relationships/chart" Target="../charts/char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7F327FF4-16C8-49DB-AF59-C59E0E644288}"/>
              </a:ext>
            </a:extLst>
          </p:cNvPr>
          <p:cNvSpPr>
            <a:spLocks noGrp="1"/>
          </p:cNvSpPr>
          <p:nvPr>
            <p:ph type="ctrTitle"/>
          </p:nvPr>
        </p:nvSpPr>
        <p:spPr>
          <a:xfrm>
            <a:off x="1524000" y="2454275"/>
            <a:ext cx="9144000" cy="1410164"/>
          </a:xfrm>
          <a:noFill/>
          <a:effectLst>
            <a:outerShdw blurRad="50800" dist="38100" algn="l" rotWithShape="0">
              <a:prstClr val="black">
                <a:alpha val="40000"/>
              </a:prstClr>
            </a:outerShdw>
          </a:effectLst>
        </p:spPr>
        <p:txBody>
          <a:bodyPr>
            <a:normAutofit fontScale="90000"/>
          </a:bodyPr>
          <a:lstStyle/>
          <a:p>
            <a:r>
              <a:rPr lang="en-US" sz="5400" dirty="0">
                <a:latin typeface="Times New Roman" panose="02020603050405020304" pitchFamily="18" charset="0"/>
                <a:cs typeface="Times New Roman" panose="02020603050405020304" pitchFamily="18" charset="0"/>
              </a:rPr>
              <a:t>Hybrid Movie Recommender System</a:t>
            </a:r>
            <a:endParaRPr lang="en-CA" sz="5400" dirty="0"/>
          </a:p>
        </p:txBody>
      </p:sp>
      <p:sp>
        <p:nvSpPr>
          <p:cNvPr id="10" name="Subtitle 2">
            <a:extLst>
              <a:ext uri="{FF2B5EF4-FFF2-40B4-BE49-F238E27FC236}">
                <a16:creationId xmlns:a16="http://schemas.microsoft.com/office/drawing/2014/main" id="{32296EFD-E0A2-4DD1-B186-F480ACBA7D58}"/>
              </a:ext>
            </a:extLst>
          </p:cNvPr>
          <p:cNvSpPr>
            <a:spLocks noGrp="1"/>
          </p:cNvSpPr>
          <p:nvPr>
            <p:ph type="subTitle" idx="1"/>
          </p:nvPr>
        </p:nvSpPr>
        <p:spPr>
          <a:xfrm>
            <a:off x="1524000" y="4248949"/>
            <a:ext cx="9144000" cy="1066324"/>
          </a:xfrm>
        </p:spPr>
        <p:txBody>
          <a:bodyPr/>
          <a:lstStyle/>
          <a:p>
            <a:endParaRPr lang="en-US" dirty="0"/>
          </a:p>
          <a:p>
            <a:r>
              <a:rPr lang="en-US" b="1" dirty="0">
                <a:latin typeface="Times New Roman" panose="02020603050405020304" pitchFamily="18" charset="0"/>
                <a:cs typeface="Times New Roman" panose="02020603050405020304" pitchFamily="18" charset="0"/>
              </a:rPr>
              <a:t>Yusri Al-Sanaani</a:t>
            </a:r>
            <a:endParaRPr lang="en-CA" b="1" dirty="0">
              <a:latin typeface="Times New Roman" panose="02020603050405020304" pitchFamily="18" charset="0"/>
              <a:cs typeface="Times New Roman" panose="02020603050405020304" pitchFamily="18" charset="0"/>
            </a:endParaRPr>
          </a:p>
        </p:txBody>
      </p:sp>
      <p:pic>
        <p:nvPicPr>
          <p:cNvPr id="3074" name="Picture 2" descr="Lighthouse Labs Logo, HD Png Download , Transparent Png Image - PNGitem">
            <a:extLst>
              <a:ext uri="{FF2B5EF4-FFF2-40B4-BE49-F238E27FC236}">
                <a16:creationId xmlns:a16="http://schemas.microsoft.com/office/drawing/2014/main" id="{3BA301E4-3803-475F-8B5A-95C62E0865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93610"/>
            <a:ext cx="1828800" cy="464390"/>
          </a:xfrm>
          <a:prstGeom prst="rect">
            <a:avLst/>
          </a:prstGeom>
          <a:noFill/>
          <a:extLst>
            <a:ext uri="{909E8E84-426E-40DD-AFC4-6F175D3DCCD1}">
              <a14:hiddenFill xmlns:a14="http://schemas.microsoft.com/office/drawing/2010/main">
                <a:solidFill>
                  <a:srgbClr val="FFFFFF"/>
                </a:solidFill>
              </a14:hiddenFill>
            </a:ext>
          </a:extLst>
        </p:spPr>
      </p:pic>
      <p:sp>
        <p:nvSpPr>
          <p:cNvPr id="11" name="Slide Number Placeholder 10">
            <a:extLst>
              <a:ext uri="{FF2B5EF4-FFF2-40B4-BE49-F238E27FC236}">
                <a16:creationId xmlns:a16="http://schemas.microsoft.com/office/drawing/2014/main" id="{8174BB34-92DA-4C14-8E16-8A0383A03856}"/>
              </a:ext>
            </a:extLst>
          </p:cNvPr>
          <p:cNvSpPr>
            <a:spLocks noGrp="1"/>
          </p:cNvSpPr>
          <p:nvPr>
            <p:ph type="sldNum" sz="quarter" idx="12"/>
          </p:nvPr>
        </p:nvSpPr>
        <p:spPr>
          <a:xfrm>
            <a:off x="8610600" y="6356350"/>
            <a:ext cx="2743200" cy="365125"/>
          </a:xfrm>
        </p:spPr>
        <p:txBody>
          <a:bodyPr/>
          <a:lstStyle/>
          <a:p>
            <a:fld id="{08D5EB1E-C372-4319-8129-3FDAD4065348}" type="slidenum">
              <a:rPr lang="en-CA" smtClean="0"/>
              <a:t>1</a:t>
            </a:fld>
            <a:endParaRPr lang="en-CA"/>
          </a:p>
        </p:txBody>
      </p:sp>
      <p:pic>
        <p:nvPicPr>
          <p:cNvPr id="7" name="Picture 2">
            <a:extLst>
              <a:ext uri="{FF2B5EF4-FFF2-40B4-BE49-F238E27FC236}">
                <a16:creationId xmlns:a16="http://schemas.microsoft.com/office/drawing/2014/main" id="{63542FD0-689B-44BB-8B93-EE35BB9D72B8}"/>
              </a:ext>
              <a:ext uri="{C183D7F6-B498-43B3-948B-1728B52AA6E4}">
                <adec:decorative xmlns:adec="http://schemas.microsoft.com/office/drawing/2017/decorative" val="0"/>
              </a:ext>
            </a:extLst>
          </p:cNvPr>
          <p:cNvPicPr>
            <a:picLocks noChangeAspect="1" noChangeArrowheads="1"/>
          </p:cNvPicPr>
          <p:nvPr/>
        </p:nvPicPr>
        <p:blipFill rotWithShape="1">
          <a:blip r:embed="rId4">
            <a:alphaModFix amt="70000"/>
            <a:extLst>
              <a:ext uri="{28A0092B-C50C-407E-A947-70E740481C1C}">
                <a14:useLocalDpi xmlns:a14="http://schemas.microsoft.com/office/drawing/2010/main" val="0"/>
              </a:ext>
            </a:extLst>
          </a:blip>
          <a:srcRect l="6817" t="13569" r="5296" b="27175"/>
          <a:stretch/>
        </p:blipFill>
        <p:spPr bwMode="auto">
          <a:xfrm>
            <a:off x="4770120" y="893847"/>
            <a:ext cx="2651760" cy="14101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0547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96121-111A-4A24-81EA-7AC0E48EA330}"/>
              </a:ext>
            </a:extLst>
          </p:cNvPr>
          <p:cNvSpPr>
            <a:spLocks noGrp="1"/>
          </p:cNvSpPr>
          <p:nvPr>
            <p:ph type="title"/>
          </p:nvPr>
        </p:nvSpPr>
        <p:spPr/>
        <p:txBody>
          <a:bodyPr/>
          <a:lstStyle/>
          <a:p>
            <a:r>
              <a:rPr lang="en-US" dirty="0"/>
              <a:t>Conclusions</a:t>
            </a:r>
            <a:endParaRPr lang="en-CA" dirty="0"/>
          </a:p>
        </p:txBody>
      </p:sp>
      <p:sp>
        <p:nvSpPr>
          <p:cNvPr id="3" name="Content Placeholder 2">
            <a:extLst>
              <a:ext uri="{FF2B5EF4-FFF2-40B4-BE49-F238E27FC236}">
                <a16:creationId xmlns:a16="http://schemas.microsoft.com/office/drawing/2014/main" id="{AFAE3753-63C6-4A31-95DE-9B9379B9E980}"/>
              </a:ext>
            </a:extLst>
          </p:cNvPr>
          <p:cNvSpPr>
            <a:spLocks noGrp="1"/>
          </p:cNvSpPr>
          <p:nvPr>
            <p:ph idx="1"/>
          </p:nvPr>
        </p:nvSpPr>
        <p:spPr/>
        <p:txBody>
          <a:bodyPr>
            <a:normAutofit/>
          </a:bodyPr>
          <a:lstStyle/>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Recommender System (RS)</a:t>
            </a:r>
          </a:p>
          <a:p>
            <a:pPr lvl="1"/>
            <a:r>
              <a:rPr lang="en-US" dirty="0">
                <a:latin typeface="Times New Roman" panose="02020603050405020304" pitchFamily="18" charset="0"/>
                <a:cs typeface="Times New Roman" panose="02020603050405020304" pitchFamily="18" charset="0"/>
              </a:rPr>
              <a:t>Content based RS– Cosine Similarity and KNN on Genres (</a:t>
            </a:r>
            <a:r>
              <a:rPr lang="en-US" dirty="0" err="1">
                <a:latin typeface="Times New Roman" panose="02020603050405020304" pitchFamily="18" charset="0"/>
                <a:cs typeface="Times New Roman" panose="02020603050405020304" pitchFamily="18" charset="0"/>
              </a:rPr>
              <a:t>TFiDF</a:t>
            </a:r>
            <a:r>
              <a:rPr lang="en-US" dirty="0">
                <a:latin typeface="Times New Roman" panose="02020603050405020304" pitchFamily="18" charset="0"/>
                <a:cs typeface="Times New Roman" panose="02020603050405020304" pitchFamily="18" charset="0"/>
              </a:rPr>
              <a:t> &amp; BOW).</a:t>
            </a:r>
          </a:p>
          <a:p>
            <a:pPr lvl="1"/>
            <a:r>
              <a:rPr lang="en-US" dirty="0">
                <a:latin typeface="Times New Roman" panose="02020603050405020304" pitchFamily="18" charset="0"/>
                <a:cs typeface="Times New Roman" panose="02020603050405020304" pitchFamily="18" charset="0"/>
              </a:rPr>
              <a:t>Collaborative based RS– SVD.</a:t>
            </a:r>
          </a:p>
          <a:p>
            <a:pPr lvl="1"/>
            <a:r>
              <a:rPr lang="en-US" dirty="0">
                <a:latin typeface="Times New Roman" panose="02020603050405020304" pitchFamily="18" charset="0"/>
                <a:cs typeface="Times New Roman" panose="02020603050405020304" pitchFamily="18" charset="0"/>
              </a:rPr>
              <a:t>Weighted Hybrid RS (Content+ Collaborative).</a:t>
            </a:r>
          </a:p>
          <a:p>
            <a:r>
              <a:rPr lang="en-US" dirty="0">
                <a:latin typeface="Times New Roman" panose="02020603050405020304" pitchFamily="18" charset="0"/>
                <a:cs typeface="Times New Roman" panose="02020603050405020304" pitchFamily="18" charset="0"/>
              </a:rPr>
              <a:t>Challenges:</a:t>
            </a:r>
          </a:p>
          <a:p>
            <a:pPr lvl="1"/>
            <a:r>
              <a:rPr lang="en-US" dirty="0">
                <a:latin typeface="Times New Roman" panose="02020603050405020304" pitchFamily="18" charset="0"/>
                <a:cs typeface="Times New Roman" panose="02020603050405020304" pitchFamily="18" charset="0"/>
              </a:rPr>
              <a:t>Computation &amp; Time.</a:t>
            </a:r>
          </a:p>
          <a:p>
            <a:r>
              <a:rPr lang="en-US" dirty="0">
                <a:latin typeface="Times New Roman" panose="02020603050405020304" pitchFamily="18" charset="0"/>
                <a:cs typeface="Times New Roman" panose="02020603050405020304" pitchFamily="18" charset="0"/>
              </a:rPr>
              <a:t>Future Work</a:t>
            </a:r>
          </a:p>
          <a:p>
            <a:pPr lvl="1"/>
            <a:r>
              <a:rPr lang="en-US" dirty="0">
                <a:latin typeface="Times New Roman" panose="02020603050405020304" pitchFamily="18" charset="0"/>
                <a:cs typeface="Times New Roman" panose="02020603050405020304" pitchFamily="18" charset="0"/>
              </a:rPr>
              <a:t>Use </a:t>
            </a:r>
            <a:r>
              <a:rPr lang="en-US" dirty="0" err="1">
                <a:latin typeface="Times New Roman" panose="02020603050405020304" pitchFamily="18" charset="0"/>
                <a:cs typeface="Times New Roman" panose="02020603050405020304" pitchFamily="18" charset="0"/>
              </a:rPr>
              <a:t>PySpark</a:t>
            </a:r>
            <a:r>
              <a:rPr lang="en-US" dirty="0">
                <a:latin typeface="Times New Roman" panose="02020603050405020304" pitchFamily="18" charset="0"/>
                <a:cs typeface="Times New Roman" panose="02020603050405020304" pitchFamily="18" charset="0"/>
              </a:rPr>
              <a:t> to handle the massive data.</a:t>
            </a:r>
          </a:p>
          <a:p>
            <a:pPr lvl="1"/>
            <a:r>
              <a:rPr lang="en-US" dirty="0">
                <a:latin typeface="Times New Roman" panose="02020603050405020304" pitchFamily="18" charset="0"/>
                <a:cs typeface="Times New Roman" panose="02020603050405020304" pitchFamily="18" charset="0"/>
              </a:rPr>
              <a:t>Try deep learning.</a:t>
            </a:r>
          </a:p>
          <a:p>
            <a:pPr marL="0" indent="0">
              <a:buNone/>
            </a:pPr>
            <a:endParaRPr lang="en-CA"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B3EADC9-F848-476D-9B27-AF1EDB1B8A3A}"/>
              </a:ext>
            </a:extLst>
          </p:cNvPr>
          <p:cNvSpPr>
            <a:spLocks noGrp="1"/>
          </p:cNvSpPr>
          <p:nvPr>
            <p:ph type="sldNum" sz="quarter" idx="12"/>
          </p:nvPr>
        </p:nvSpPr>
        <p:spPr/>
        <p:txBody>
          <a:bodyPr/>
          <a:lstStyle/>
          <a:p>
            <a:fld id="{08D5EB1E-C372-4319-8129-3FDAD4065348}" type="slidenum">
              <a:rPr lang="en-CA" smtClean="0"/>
              <a:t>10</a:t>
            </a:fld>
            <a:endParaRPr lang="en-CA"/>
          </a:p>
        </p:txBody>
      </p:sp>
    </p:spTree>
    <p:extLst>
      <p:ext uri="{BB962C8B-B14F-4D97-AF65-F5344CB8AC3E}">
        <p14:creationId xmlns:p14="http://schemas.microsoft.com/office/powerpoint/2010/main" val="1278269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B4586-FF5A-4A2C-816E-369EAC3EFC17}"/>
              </a:ext>
            </a:extLst>
          </p:cNvPr>
          <p:cNvSpPr>
            <a:spLocks noGrp="1"/>
          </p:cNvSpPr>
          <p:nvPr>
            <p:ph type="ctrTitle"/>
          </p:nvPr>
        </p:nvSpPr>
        <p:spPr/>
        <p:txBody>
          <a:bodyPr/>
          <a:lstStyle/>
          <a:p>
            <a:r>
              <a:rPr lang="en-US" dirty="0"/>
              <a:t>Thank You!</a:t>
            </a:r>
            <a:endParaRPr lang="en-CA" dirty="0"/>
          </a:p>
        </p:txBody>
      </p:sp>
      <p:sp>
        <p:nvSpPr>
          <p:cNvPr id="4" name="Slide Number Placeholder 3">
            <a:extLst>
              <a:ext uri="{FF2B5EF4-FFF2-40B4-BE49-F238E27FC236}">
                <a16:creationId xmlns:a16="http://schemas.microsoft.com/office/drawing/2014/main" id="{06B0F08D-B400-4498-8553-03E097212314}"/>
              </a:ext>
            </a:extLst>
          </p:cNvPr>
          <p:cNvSpPr>
            <a:spLocks noGrp="1"/>
          </p:cNvSpPr>
          <p:nvPr>
            <p:ph type="sldNum" sz="quarter" idx="12"/>
          </p:nvPr>
        </p:nvSpPr>
        <p:spPr/>
        <p:txBody>
          <a:bodyPr/>
          <a:lstStyle/>
          <a:p>
            <a:fld id="{08D5EB1E-C372-4319-8129-3FDAD4065348}" type="slidenum">
              <a:rPr lang="en-CA" smtClean="0"/>
              <a:pPr/>
              <a:t>11</a:t>
            </a:fld>
            <a:endParaRPr lang="en-CA" dirty="0"/>
          </a:p>
        </p:txBody>
      </p:sp>
      <p:sp>
        <p:nvSpPr>
          <p:cNvPr id="5" name="TextBox 4">
            <a:extLst>
              <a:ext uri="{FF2B5EF4-FFF2-40B4-BE49-F238E27FC236}">
                <a16:creationId xmlns:a16="http://schemas.microsoft.com/office/drawing/2014/main" id="{2CC9EA1D-9710-4EA5-ABF9-D72B21F447F7}"/>
              </a:ext>
            </a:extLst>
          </p:cNvPr>
          <p:cNvSpPr txBox="1"/>
          <p:nvPr/>
        </p:nvSpPr>
        <p:spPr>
          <a:xfrm>
            <a:off x="1400175" y="4158734"/>
            <a:ext cx="6343650" cy="1015663"/>
          </a:xfrm>
          <a:prstGeom prst="rect">
            <a:avLst/>
          </a:prstGeom>
          <a:noFill/>
        </p:spPr>
        <p:txBody>
          <a:bodyPr wrap="square">
            <a:spAutoFit/>
          </a:bodyPr>
          <a:lstStyle/>
          <a:p>
            <a:pPr marL="342900" indent="-342900">
              <a:buFont typeface="Wingdings" panose="05000000000000000000" pitchFamily="2" charset="2"/>
              <a:buChar char="§"/>
            </a:pPr>
            <a:r>
              <a:rPr lang="en-CA" sz="2000"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LinkedIn: https://www.linkedin.com/in/yusri-al-sanaani/</a:t>
            </a:r>
            <a:endParaRPr lang="en-CA"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CA" sz="2000" dirty="0">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GITHUB: https://github.com/yusrialsanaani</a:t>
            </a:r>
            <a:endParaRPr lang="en-CA"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CA" sz="2000" dirty="0">
                <a:latin typeface="Times New Roman" panose="02020603050405020304" pitchFamily="18" charset="0"/>
                <a:cs typeface="Times New Roman" panose="02020603050405020304" pitchFamily="18" charset="0"/>
              </a:rPr>
              <a:t>Email: yusrialsanaani@gmail.com</a:t>
            </a:r>
          </a:p>
        </p:txBody>
      </p:sp>
    </p:spTree>
    <p:extLst>
      <p:ext uri="{BB962C8B-B14F-4D97-AF65-F5344CB8AC3E}">
        <p14:creationId xmlns:p14="http://schemas.microsoft.com/office/powerpoint/2010/main" val="3490649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13689-AE79-4EB9-B375-63BA6D865A79}"/>
              </a:ext>
            </a:extLst>
          </p:cNvPr>
          <p:cNvSpPr>
            <a:spLocks noGrp="1"/>
          </p:cNvSpPr>
          <p:nvPr>
            <p:ph type="title"/>
          </p:nvPr>
        </p:nvSpPr>
        <p:spPr/>
        <p:txBody>
          <a:bodyPr/>
          <a:lstStyle/>
          <a:p>
            <a:r>
              <a:rPr lang="en-US" dirty="0"/>
              <a:t>EDA – Movies Data </a:t>
            </a:r>
            <a:endParaRPr lang="en-CA" dirty="0"/>
          </a:p>
        </p:txBody>
      </p:sp>
      <p:sp>
        <p:nvSpPr>
          <p:cNvPr id="4" name="Slide Number Placeholder 3">
            <a:extLst>
              <a:ext uri="{FF2B5EF4-FFF2-40B4-BE49-F238E27FC236}">
                <a16:creationId xmlns:a16="http://schemas.microsoft.com/office/drawing/2014/main" id="{239139F4-80B1-4F3F-B814-6452EBC94ED7}"/>
              </a:ext>
            </a:extLst>
          </p:cNvPr>
          <p:cNvSpPr>
            <a:spLocks noGrp="1"/>
          </p:cNvSpPr>
          <p:nvPr>
            <p:ph type="sldNum" sz="quarter" idx="12"/>
          </p:nvPr>
        </p:nvSpPr>
        <p:spPr/>
        <p:txBody>
          <a:bodyPr/>
          <a:lstStyle/>
          <a:p>
            <a:fld id="{08D5EB1E-C372-4319-8129-3FDAD4065348}" type="slidenum">
              <a:rPr lang="en-CA" smtClean="0"/>
              <a:t>12</a:t>
            </a:fld>
            <a:endParaRPr lang="en-CA"/>
          </a:p>
        </p:txBody>
      </p:sp>
      <p:grpSp>
        <p:nvGrpSpPr>
          <p:cNvPr id="11" name="Group 10">
            <a:extLst>
              <a:ext uri="{FF2B5EF4-FFF2-40B4-BE49-F238E27FC236}">
                <a16:creationId xmlns:a16="http://schemas.microsoft.com/office/drawing/2014/main" id="{3E761A30-908C-4272-A90E-29DEDDBED756}"/>
              </a:ext>
            </a:extLst>
          </p:cNvPr>
          <p:cNvGrpSpPr/>
          <p:nvPr/>
        </p:nvGrpSpPr>
        <p:grpSpPr>
          <a:xfrm>
            <a:off x="647700" y="2006599"/>
            <a:ext cx="5448300" cy="2657535"/>
            <a:chOff x="6406243" y="3102600"/>
            <a:chExt cx="5448300" cy="2657535"/>
          </a:xfrm>
        </p:grpSpPr>
        <p:pic>
          <p:nvPicPr>
            <p:cNvPr id="6" name="Picture 2">
              <a:extLst>
                <a:ext uri="{FF2B5EF4-FFF2-40B4-BE49-F238E27FC236}">
                  <a16:creationId xmlns:a16="http://schemas.microsoft.com/office/drawing/2014/main" id="{DAF5729C-E781-4CA1-BCC0-86AEFC0641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6243" y="3502710"/>
              <a:ext cx="5448300" cy="225742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C0570BBF-F0B7-4055-BA20-D2EC35C0B115}"/>
                </a:ext>
              </a:extLst>
            </p:cNvPr>
            <p:cNvSpPr txBox="1"/>
            <p:nvPr/>
          </p:nvSpPr>
          <p:spPr>
            <a:xfrm>
              <a:off x="6406243" y="3102600"/>
              <a:ext cx="5448300" cy="400110"/>
            </a:xfrm>
            <a:prstGeom prst="rect">
              <a:avLst/>
            </a:prstGeom>
            <a:noFill/>
          </p:spPr>
          <p:txBody>
            <a:bodyPr wrap="square">
              <a:spAutoFit/>
            </a:bodyPr>
            <a:lstStyle/>
            <a:p>
              <a:pPr algn="ctr"/>
              <a:r>
                <a:rPr lang="en-US" sz="2000" b="1" dirty="0">
                  <a:latin typeface="Times New Roman" panose="02020603050405020304" pitchFamily="18" charset="0"/>
                  <a:cs typeface="Times New Roman" panose="02020603050405020304" pitchFamily="18" charset="0"/>
                </a:rPr>
                <a:t>Movies Genres</a:t>
              </a:r>
              <a:endParaRPr lang="en-CA" sz="2000" b="1" dirty="0"/>
            </a:p>
          </p:txBody>
        </p:sp>
      </p:grpSp>
      <p:grpSp>
        <p:nvGrpSpPr>
          <p:cNvPr id="10" name="Group 9">
            <a:extLst>
              <a:ext uri="{FF2B5EF4-FFF2-40B4-BE49-F238E27FC236}">
                <a16:creationId xmlns:a16="http://schemas.microsoft.com/office/drawing/2014/main" id="{82934B08-3527-44FA-A518-B34AF1EBEB51}"/>
              </a:ext>
            </a:extLst>
          </p:cNvPr>
          <p:cNvGrpSpPr/>
          <p:nvPr/>
        </p:nvGrpSpPr>
        <p:grpSpPr>
          <a:xfrm>
            <a:off x="6143625" y="2009030"/>
            <a:ext cx="5400675" cy="2839939"/>
            <a:chOff x="337457" y="3256061"/>
            <a:chExt cx="5400675" cy="2839939"/>
          </a:xfrm>
        </p:grpSpPr>
        <p:pic>
          <p:nvPicPr>
            <p:cNvPr id="5" name="Picture 2">
              <a:extLst>
                <a:ext uri="{FF2B5EF4-FFF2-40B4-BE49-F238E27FC236}">
                  <a16:creationId xmlns:a16="http://schemas.microsoft.com/office/drawing/2014/main" id="{8C42A5A8-733F-49A0-8CF5-92EFFAB968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7457" y="3429000"/>
              <a:ext cx="5400675" cy="26670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E8330037-1857-4357-812F-40B67199FD62}"/>
                </a:ext>
              </a:extLst>
            </p:cNvPr>
            <p:cNvSpPr txBox="1"/>
            <p:nvPr/>
          </p:nvSpPr>
          <p:spPr>
            <a:xfrm>
              <a:off x="337457" y="3256061"/>
              <a:ext cx="5400675" cy="400110"/>
            </a:xfrm>
            <a:prstGeom prst="rect">
              <a:avLst/>
            </a:prstGeom>
            <a:solidFill>
              <a:schemeClr val="bg1"/>
            </a:solidFill>
          </p:spPr>
          <p:txBody>
            <a:bodyPr wrap="square">
              <a:spAutoFit/>
            </a:bodyPr>
            <a:lstStyle/>
            <a:p>
              <a:pPr algn="ctr"/>
              <a:r>
                <a:rPr lang="en-US" sz="2000" b="1" dirty="0">
                  <a:latin typeface="Times New Roman" panose="02020603050405020304" pitchFamily="18" charset="0"/>
                  <a:cs typeface="Times New Roman" panose="02020603050405020304" pitchFamily="18" charset="0"/>
                </a:rPr>
                <a:t>Movies Distribution Over Years</a:t>
              </a:r>
              <a:endParaRPr lang="en-CA" sz="2000" b="1" dirty="0"/>
            </a:p>
          </p:txBody>
        </p:sp>
      </p:grpSp>
      <p:sp>
        <p:nvSpPr>
          <p:cNvPr id="14" name="Content Placeholder 2">
            <a:extLst>
              <a:ext uri="{FF2B5EF4-FFF2-40B4-BE49-F238E27FC236}">
                <a16:creationId xmlns:a16="http://schemas.microsoft.com/office/drawing/2014/main" id="{E0987BBD-11A1-4FB1-96AF-97075032CBB3}"/>
              </a:ext>
            </a:extLst>
          </p:cNvPr>
          <p:cNvSpPr>
            <a:spLocks noGrp="1"/>
          </p:cNvSpPr>
          <p:nvPr>
            <p:ph idx="1"/>
          </p:nvPr>
        </p:nvSpPr>
        <p:spPr>
          <a:xfrm>
            <a:off x="422521" y="4984642"/>
            <a:ext cx="11346958" cy="1772644"/>
          </a:xfrm>
        </p:spPr>
        <p:txBody>
          <a:bodyPr/>
          <a:lstStyle/>
          <a:p>
            <a:r>
              <a:rPr lang="en-US" dirty="0">
                <a:latin typeface="Times New Roman" panose="02020603050405020304" pitchFamily="18" charset="0"/>
                <a:cs typeface="Times New Roman" panose="02020603050405020304" pitchFamily="18" charset="0"/>
              </a:rPr>
              <a:t>Number of unique movies: 9737</a:t>
            </a:r>
          </a:p>
          <a:p>
            <a:r>
              <a:rPr lang="en-US" dirty="0">
                <a:latin typeface="Times New Roman" panose="02020603050405020304" pitchFamily="18" charset="0"/>
                <a:cs typeface="Times New Roman" panose="02020603050405020304" pitchFamily="18" charset="0"/>
              </a:rPr>
              <a:t>Number of unique genres: 19</a:t>
            </a:r>
          </a:p>
          <a:p>
            <a:r>
              <a:rPr lang="en-US" dirty="0">
                <a:latin typeface="Times New Roman" panose="02020603050405020304" pitchFamily="18" charset="0"/>
                <a:cs typeface="Times New Roman" panose="02020603050405020304" pitchFamily="18" charset="0"/>
              </a:rPr>
              <a:t>Number of unique movie release years: 107.</a:t>
            </a:r>
          </a:p>
        </p:txBody>
      </p:sp>
    </p:spTree>
    <p:extLst>
      <p:ext uri="{BB962C8B-B14F-4D97-AF65-F5344CB8AC3E}">
        <p14:creationId xmlns:p14="http://schemas.microsoft.com/office/powerpoint/2010/main" val="585534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A424C-BB34-48CE-97DE-8B4BF8AB8DDC}"/>
              </a:ext>
            </a:extLst>
          </p:cNvPr>
          <p:cNvSpPr>
            <a:spLocks noGrp="1"/>
          </p:cNvSpPr>
          <p:nvPr>
            <p:ph type="title"/>
          </p:nvPr>
        </p:nvSpPr>
        <p:spPr/>
        <p:txBody>
          <a:bodyPr/>
          <a:lstStyle/>
          <a:p>
            <a:r>
              <a:rPr lang="en-US" dirty="0"/>
              <a:t>EDA – Ratings Data</a:t>
            </a:r>
            <a:endParaRPr lang="en-CA" dirty="0"/>
          </a:p>
        </p:txBody>
      </p:sp>
      <p:sp>
        <p:nvSpPr>
          <p:cNvPr id="4" name="Slide Number Placeholder 3">
            <a:extLst>
              <a:ext uri="{FF2B5EF4-FFF2-40B4-BE49-F238E27FC236}">
                <a16:creationId xmlns:a16="http://schemas.microsoft.com/office/drawing/2014/main" id="{AEEE084B-DB77-4B51-8CC5-1053ABC06D87}"/>
              </a:ext>
            </a:extLst>
          </p:cNvPr>
          <p:cNvSpPr>
            <a:spLocks noGrp="1"/>
          </p:cNvSpPr>
          <p:nvPr>
            <p:ph type="sldNum" sz="quarter" idx="12"/>
          </p:nvPr>
        </p:nvSpPr>
        <p:spPr/>
        <p:txBody>
          <a:bodyPr/>
          <a:lstStyle/>
          <a:p>
            <a:fld id="{08D5EB1E-C372-4319-8129-3FDAD4065348}" type="slidenum">
              <a:rPr lang="en-CA" smtClean="0"/>
              <a:t>13</a:t>
            </a:fld>
            <a:endParaRPr lang="en-CA"/>
          </a:p>
        </p:txBody>
      </p:sp>
      <p:pic>
        <p:nvPicPr>
          <p:cNvPr id="7" name="Picture 4">
            <a:extLst>
              <a:ext uri="{FF2B5EF4-FFF2-40B4-BE49-F238E27FC236}">
                <a16:creationId xmlns:a16="http://schemas.microsoft.com/office/drawing/2014/main" id="{B15DE380-2D64-4484-AAE0-FF7081DD6C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8143" y="1117210"/>
            <a:ext cx="5486400" cy="5365822"/>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A34DC04F-0F36-4DFA-A105-A48D6A7FACD0}"/>
              </a:ext>
            </a:extLst>
          </p:cNvPr>
          <p:cNvSpPr>
            <a:spLocks noGrp="1"/>
          </p:cNvSpPr>
          <p:nvPr>
            <p:ph idx="1"/>
          </p:nvPr>
        </p:nvSpPr>
        <p:spPr/>
        <p:txBody>
          <a:bodyPr>
            <a:normAutofit/>
          </a:bodyPr>
          <a:lstStyle/>
          <a:p>
            <a:pPr>
              <a:buFont typeface="Wingdings" panose="05000000000000000000" pitchFamily="2" charset="2"/>
              <a:buChar char="§"/>
            </a:pPr>
            <a:r>
              <a:rPr lang="en-US" dirty="0"/>
              <a:t>610 unique users rated 9724 unique movies.</a:t>
            </a:r>
          </a:p>
          <a:p>
            <a:pPr>
              <a:buFont typeface="Wingdings" panose="05000000000000000000" pitchFamily="2" charset="2"/>
              <a:buChar char="§"/>
            </a:pPr>
            <a:r>
              <a:rPr lang="en-US" dirty="0"/>
              <a:t>Ratings: [0.5 - 5 ]</a:t>
            </a:r>
          </a:p>
          <a:p>
            <a:pPr>
              <a:buFont typeface="Wingdings" panose="05000000000000000000" pitchFamily="2" charset="2"/>
              <a:buChar char="§"/>
            </a:pPr>
            <a:r>
              <a:rPr lang="en-US" dirty="0"/>
              <a:t>Average rating: 3.5</a:t>
            </a:r>
          </a:p>
          <a:p>
            <a:pPr>
              <a:buFont typeface="Wingdings" panose="05000000000000000000" pitchFamily="2" charset="2"/>
              <a:buChar char="§"/>
            </a:pPr>
            <a:r>
              <a:rPr lang="en-US" dirty="0"/>
              <a:t>The most frequent rating value is 4.</a:t>
            </a:r>
          </a:p>
          <a:p>
            <a:pPr>
              <a:buFont typeface="Wingdings" panose="05000000000000000000" pitchFamily="2" charset="2"/>
              <a:buChar char="§"/>
            </a:pPr>
            <a:r>
              <a:rPr lang="en-CA" dirty="0"/>
              <a:t>Sparsity level is 98.3%</a:t>
            </a:r>
          </a:p>
          <a:p>
            <a:endParaRPr lang="en-CA" dirty="0"/>
          </a:p>
        </p:txBody>
      </p:sp>
      <p:pic>
        <p:nvPicPr>
          <p:cNvPr id="5" name="Picture 4">
            <a:extLst>
              <a:ext uri="{FF2B5EF4-FFF2-40B4-BE49-F238E27FC236}">
                <a16:creationId xmlns:a16="http://schemas.microsoft.com/office/drawing/2014/main" id="{9CE59AC4-B80E-414E-9029-966F82AFDE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9206" y="3708400"/>
            <a:ext cx="4292455" cy="2834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4301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A5856-9F6F-49D0-83B3-A49DED752D02}"/>
              </a:ext>
            </a:extLst>
          </p:cNvPr>
          <p:cNvSpPr>
            <a:spLocks noGrp="1"/>
          </p:cNvSpPr>
          <p:nvPr>
            <p:ph type="title"/>
          </p:nvPr>
        </p:nvSpPr>
        <p:spPr/>
        <p:txBody>
          <a:bodyPr/>
          <a:lstStyle/>
          <a:p>
            <a:r>
              <a:rPr lang="en-US" dirty="0"/>
              <a:t>Motivation</a:t>
            </a:r>
            <a:endParaRPr lang="en-CA" dirty="0"/>
          </a:p>
        </p:txBody>
      </p:sp>
      <p:sp>
        <p:nvSpPr>
          <p:cNvPr id="3" name="Content Placeholder 2">
            <a:extLst>
              <a:ext uri="{FF2B5EF4-FFF2-40B4-BE49-F238E27FC236}">
                <a16:creationId xmlns:a16="http://schemas.microsoft.com/office/drawing/2014/main" id="{487CC973-402B-4BED-84D9-03A1F5F827BD}"/>
              </a:ext>
            </a:extLst>
          </p:cNvPr>
          <p:cNvSpPr>
            <a:spLocks noGrp="1"/>
          </p:cNvSpPr>
          <p:nvPr>
            <p:ph idx="1"/>
          </p:nvPr>
        </p:nvSpPr>
        <p:spPr>
          <a:xfrm>
            <a:off x="337457" y="1101722"/>
            <a:ext cx="11517086" cy="5111755"/>
          </a:xfrm>
        </p:spPr>
        <p:txBody>
          <a:bodyPr>
            <a:normAutofit/>
          </a:bodyPr>
          <a:lstStyle/>
          <a:p>
            <a:pPr>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Recommender Systems</a:t>
            </a:r>
          </a:p>
          <a:p>
            <a:pPr lvl="1"/>
            <a:r>
              <a:rPr lang="en-US" dirty="0">
                <a:latin typeface="Times New Roman" panose="02020603050405020304" pitchFamily="18" charset="0"/>
                <a:cs typeface="Times New Roman" panose="02020603050405020304" pitchFamily="18" charset="0"/>
              </a:rPr>
              <a:t>Information filtering system</a:t>
            </a:r>
          </a:p>
          <a:p>
            <a:pPr lvl="1"/>
            <a:r>
              <a:rPr lang="en-US" dirty="0">
                <a:latin typeface="Times New Roman" panose="02020603050405020304" pitchFamily="18" charset="0"/>
                <a:cs typeface="Times New Roman" panose="02020603050405020304" pitchFamily="18" charset="0"/>
              </a:rPr>
              <a:t>Improve the quality of search results</a:t>
            </a:r>
          </a:p>
          <a:p>
            <a:pPr lvl="1"/>
            <a:r>
              <a:rPr lang="en-US" dirty="0">
                <a:latin typeface="Times New Roman" panose="02020603050405020304" pitchFamily="18" charset="0"/>
                <a:cs typeface="Times New Roman" panose="02020603050405020304" pitchFamily="18" charset="0"/>
              </a:rPr>
              <a:t>Provides more relevant items to the search item or search history of the user.</a:t>
            </a:r>
          </a:p>
          <a:p>
            <a:pPr>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Why Recommender Systems?</a:t>
            </a:r>
          </a:p>
          <a:p>
            <a:pPr lvl="1"/>
            <a:r>
              <a:rPr lang="en-US" dirty="0">
                <a:latin typeface="Times New Roman" panose="02020603050405020304" pitchFamily="18" charset="0"/>
                <a:cs typeface="Times New Roman" panose="02020603050405020304" pitchFamily="18" charset="0"/>
              </a:rPr>
              <a:t>Socially and economically critical for appropriate choices.</a:t>
            </a:r>
          </a:p>
          <a:p>
            <a:pPr marL="228600" lvl="1">
              <a:spcBef>
                <a:spcPts val="1000"/>
              </a:spcBef>
              <a:buFont typeface="Wingdings" panose="05000000000000000000" pitchFamily="2" charset="2"/>
              <a:buChar char="§"/>
            </a:pPr>
            <a:r>
              <a:rPr lang="en-US" sz="2800" b="1" dirty="0">
                <a:latin typeface="Times New Roman" panose="02020603050405020304" pitchFamily="18" charset="0"/>
                <a:cs typeface="Times New Roman" panose="02020603050405020304" pitchFamily="18" charset="0"/>
              </a:rPr>
              <a:t>What is the problem?</a:t>
            </a:r>
          </a:p>
          <a:p>
            <a:pPr lvl="1"/>
            <a:r>
              <a:rPr lang="en-US" dirty="0">
                <a:latin typeface="Times New Roman" panose="02020603050405020304" pitchFamily="18" charset="0"/>
                <a:cs typeface="Times New Roman" panose="02020603050405020304" pitchFamily="18" charset="0"/>
              </a:rPr>
              <a:t>Build a hybrid movie recommender system that combines user ratings  and content of movies to provide top n recommendations.</a:t>
            </a:r>
          </a:p>
          <a:p>
            <a:endParaRPr lang="en-CA" dirty="0">
              <a:latin typeface="Times New Roman" panose="02020603050405020304" pitchFamily="18" charset="0"/>
              <a:cs typeface="Times New Roman" panose="02020603050405020304" pitchFamily="18" charset="0"/>
            </a:endParaRPr>
          </a:p>
        </p:txBody>
      </p:sp>
      <p:sp>
        <p:nvSpPr>
          <p:cNvPr id="371" name="Slide Number Placeholder 370">
            <a:extLst>
              <a:ext uri="{FF2B5EF4-FFF2-40B4-BE49-F238E27FC236}">
                <a16:creationId xmlns:a16="http://schemas.microsoft.com/office/drawing/2014/main" id="{1758CCBB-50F1-4256-AECF-A51EA8F2A8FE}"/>
              </a:ext>
            </a:extLst>
          </p:cNvPr>
          <p:cNvSpPr>
            <a:spLocks noGrp="1"/>
          </p:cNvSpPr>
          <p:nvPr>
            <p:ph type="sldNum" sz="quarter" idx="12"/>
          </p:nvPr>
        </p:nvSpPr>
        <p:spPr/>
        <p:txBody>
          <a:bodyPr/>
          <a:lstStyle/>
          <a:p>
            <a:fld id="{08D5EB1E-C372-4319-8129-3FDAD4065348}" type="slidenum">
              <a:rPr lang="en-CA" smtClean="0"/>
              <a:t>2</a:t>
            </a:fld>
            <a:endParaRPr lang="en-CA"/>
          </a:p>
        </p:txBody>
      </p:sp>
      <p:pic>
        <p:nvPicPr>
          <p:cNvPr id="372" name="Picture 2" descr="Recommender system Images, Stock Photos &amp;amp; Vectors | Shutterstock">
            <a:extLst>
              <a:ext uri="{FF2B5EF4-FFF2-40B4-BE49-F238E27FC236}">
                <a16:creationId xmlns:a16="http://schemas.microsoft.com/office/drawing/2014/main" id="{44E01D1B-F247-4DAA-8B15-34C8544ABA1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0741" b="27175"/>
          <a:stretch/>
        </p:blipFill>
        <p:spPr bwMode="auto">
          <a:xfrm>
            <a:off x="6456651" y="4629150"/>
            <a:ext cx="3381375" cy="1655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3460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C4761-2A9D-461B-923E-DF2C65A41AC6}"/>
              </a:ext>
            </a:extLst>
          </p:cNvPr>
          <p:cNvSpPr>
            <a:spLocks noGrp="1"/>
          </p:cNvSpPr>
          <p:nvPr>
            <p:ph type="title"/>
          </p:nvPr>
        </p:nvSpPr>
        <p:spPr/>
        <p:txBody>
          <a:bodyPr/>
          <a:lstStyle/>
          <a:p>
            <a:r>
              <a:rPr lang="en-US" dirty="0"/>
              <a:t>Recommender System Framework</a:t>
            </a:r>
            <a:endParaRPr lang="en-CA" dirty="0"/>
          </a:p>
        </p:txBody>
      </p:sp>
      <p:sp>
        <p:nvSpPr>
          <p:cNvPr id="4" name="Slide Number Placeholder 3">
            <a:extLst>
              <a:ext uri="{FF2B5EF4-FFF2-40B4-BE49-F238E27FC236}">
                <a16:creationId xmlns:a16="http://schemas.microsoft.com/office/drawing/2014/main" id="{CF42BF11-BAE8-4905-AACE-A767FF618273}"/>
              </a:ext>
            </a:extLst>
          </p:cNvPr>
          <p:cNvSpPr>
            <a:spLocks noGrp="1"/>
          </p:cNvSpPr>
          <p:nvPr>
            <p:ph type="sldNum" sz="quarter" idx="12"/>
          </p:nvPr>
        </p:nvSpPr>
        <p:spPr/>
        <p:txBody>
          <a:bodyPr/>
          <a:lstStyle/>
          <a:p>
            <a:fld id="{08D5EB1E-C372-4319-8129-3FDAD4065348}" type="slidenum">
              <a:rPr lang="en-CA" smtClean="0"/>
              <a:t>3</a:t>
            </a:fld>
            <a:endParaRPr lang="en-CA"/>
          </a:p>
        </p:txBody>
      </p:sp>
      <p:grpSp>
        <p:nvGrpSpPr>
          <p:cNvPr id="3" name="Group 2">
            <a:extLst>
              <a:ext uri="{FF2B5EF4-FFF2-40B4-BE49-F238E27FC236}">
                <a16:creationId xmlns:a16="http://schemas.microsoft.com/office/drawing/2014/main" id="{3EE6852A-FCB4-4A02-B822-BD654224A627}"/>
              </a:ext>
            </a:extLst>
          </p:cNvPr>
          <p:cNvGrpSpPr/>
          <p:nvPr/>
        </p:nvGrpSpPr>
        <p:grpSpPr>
          <a:xfrm>
            <a:off x="1807804" y="3624519"/>
            <a:ext cx="925687" cy="438125"/>
            <a:chOff x="1807804" y="3624519"/>
            <a:chExt cx="925687" cy="438125"/>
          </a:xfrm>
        </p:grpSpPr>
        <p:sp>
          <p:nvSpPr>
            <p:cNvPr id="81" name="Google Shape;1691;p21">
              <a:extLst>
                <a:ext uri="{FF2B5EF4-FFF2-40B4-BE49-F238E27FC236}">
                  <a16:creationId xmlns:a16="http://schemas.microsoft.com/office/drawing/2014/main" id="{45D8CE93-CC8A-48C8-A403-C1868C547136}"/>
                </a:ext>
              </a:extLst>
            </p:cNvPr>
            <p:cNvSpPr/>
            <p:nvPr/>
          </p:nvSpPr>
          <p:spPr>
            <a:xfrm>
              <a:off x="1807804" y="3810738"/>
              <a:ext cx="914400" cy="69324"/>
            </a:xfrm>
            <a:custGeom>
              <a:avLst/>
              <a:gdLst/>
              <a:ahLst/>
              <a:cxnLst/>
              <a:rect l="l" t="t" r="r" b="b"/>
              <a:pathLst>
                <a:path w="138173" h="2377" extrusionOk="0">
                  <a:moveTo>
                    <a:pt x="1" y="1"/>
                  </a:moveTo>
                  <a:lnTo>
                    <a:pt x="1" y="2376"/>
                  </a:lnTo>
                  <a:lnTo>
                    <a:pt x="138173" y="2376"/>
                  </a:lnTo>
                  <a:lnTo>
                    <a:pt x="138173" y="1"/>
                  </a:lnTo>
                  <a:close/>
                </a:path>
              </a:pathLst>
            </a:custGeom>
            <a:solidFill>
              <a:srgbClr val="000000"/>
            </a:solidFill>
            <a:ln>
              <a:solidFill>
                <a:srgbClr val="000000"/>
              </a:solid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82" name="Google Shape;1691;p21">
              <a:extLst>
                <a:ext uri="{FF2B5EF4-FFF2-40B4-BE49-F238E27FC236}">
                  <a16:creationId xmlns:a16="http://schemas.microsoft.com/office/drawing/2014/main" id="{90CB99EB-6CC7-4777-A6B4-77FC8A4308DD}"/>
                </a:ext>
              </a:extLst>
            </p:cNvPr>
            <p:cNvSpPr/>
            <p:nvPr/>
          </p:nvSpPr>
          <p:spPr>
            <a:xfrm>
              <a:off x="1819091" y="3993320"/>
              <a:ext cx="914400" cy="69324"/>
            </a:xfrm>
            <a:custGeom>
              <a:avLst/>
              <a:gdLst/>
              <a:ahLst/>
              <a:cxnLst/>
              <a:rect l="l" t="t" r="r" b="b"/>
              <a:pathLst>
                <a:path w="138173" h="2377" extrusionOk="0">
                  <a:moveTo>
                    <a:pt x="1" y="1"/>
                  </a:moveTo>
                  <a:lnTo>
                    <a:pt x="1" y="2376"/>
                  </a:lnTo>
                  <a:lnTo>
                    <a:pt x="138173" y="2376"/>
                  </a:lnTo>
                  <a:lnTo>
                    <a:pt x="138173" y="1"/>
                  </a:lnTo>
                  <a:close/>
                </a:path>
              </a:pathLst>
            </a:custGeom>
            <a:solidFill>
              <a:srgbClr val="92D050"/>
            </a:solidFill>
            <a:ln>
              <a:solidFill>
                <a:srgbClr val="92D050"/>
              </a:solid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83" name="Google Shape;1691;p21">
              <a:extLst>
                <a:ext uri="{FF2B5EF4-FFF2-40B4-BE49-F238E27FC236}">
                  <a16:creationId xmlns:a16="http://schemas.microsoft.com/office/drawing/2014/main" id="{21BB7733-E594-45F4-81EC-096AE50BA241}"/>
                </a:ext>
              </a:extLst>
            </p:cNvPr>
            <p:cNvSpPr/>
            <p:nvPr/>
          </p:nvSpPr>
          <p:spPr>
            <a:xfrm>
              <a:off x="1819091" y="3624519"/>
              <a:ext cx="914400" cy="69324"/>
            </a:xfrm>
            <a:custGeom>
              <a:avLst/>
              <a:gdLst/>
              <a:ahLst/>
              <a:cxnLst/>
              <a:rect l="l" t="t" r="r" b="b"/>
              <a:pathLst>
                <a:path w="138173" h="2377" extrusionOk="0">
                  <a:moveTo>
                    <a:pt x="1" y="1"/>
                  </a:moveTo>
                  <a:lnTo>
                    <a:pt x="1" y="2376"/>
                  </a:lnTo>
                  <a:lnTo>
                    <a:pt x="138173" y="2376"/>
                  </a:lnTo>
                  <a:lnTo>
                    <a:pt x="138173" y="1"/>
                  </a:lnTo>
                  <a:close/>
                </a:path>
              </a:pathLst>
            </a:custGeom>
            <a:solidFill>
              <a:srgbClr val="0070C0"/>
            </a:solidFill>
            <a:ln>
              <a:solidFill>
                <a:srgbClr val="0070C0"/>
              </a:solidFill>
            </a:ln>
          </p:spPr>
          <p:txBody>
            <a:bodyPr spcFirstLastPara="1" wrap="square" lIns="121900" tIns="121900" rIns="121900" bIns="1219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95" name="Group 94">
            <a:extLst>
              <a:ext uri="{FF2B5EF4-FFF2-40B4-BE49-F238E27FC236}">
                <a16:creationId xmlns:a16="http://schemas.microsoft.com/office/drawing/2014/main" id="{5B791B22-94B8-472D-AD8B-445750EE68DC}"/>
              </a:ext>
            </a:extLst>
          </p:cNvPr>
          <p:cNvGrpSpPr/>
          <p:nvPr/>
        </p:nvGrpSpPr>
        <p:grpSpPr>
          <a:xfrm>
            <a:off x="2167045" y="2291803"/>
            <a:ext cx="1832358" cy="3116236"/>
            <a:chOff x="2914907" y="1917164"/>
            <a:chExt cx="1832358" cy="3116236"/>
          </a:xfrm>
        </p:grpSpPr>
        <p:sp>
          <p:nvSpPr>
            <p:cNvPr id="96" name="Rectangle 95">
              <a:extLst>
                <a:ext uri="{FF2B5EF4-FFF2-40B4-BE49-F238E27FC236}">
                  <a16:creationId xmlns:a16="http://schemas.microsoft.com/office/drawing/2014/main" id="{32B39B24-FB6A-4842-ADD7-F65BCBE45787}"/>
                </a:ext>
              </a:extLst>
            </p:cNvPr>
            <p:cNvSpPr/>
            <p:nvPr/>
          </p:nvSpPr>
          <p:spPr>
            <a:xfrm>
              <a:off x="2914907" y="1917164"/>
              <a:ext cx="1828800" cy="3108960"/>
            </a:xfrm>
            <a:prstGeom prst="rect">
              <a:avLst/>
            </a:prstGeom>
            <a:solidFill>
              <a:srgbClr val="EAEAEA"/>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srgbClr val="FFFFFF"/>
                </a:solidFill>
                <a:effectLst/>
                <a:uLnTx/>
                <a:uFillTx/>
                <a:latin typeface="Arial"/>
                <a:ea typeface="+mn-ea"/>
                <a:cs typeface="+mn-cs"/>
              </a:endParaRPr>
            </a:p>
          </p:txBody>
        </p:sp>
        <p:sp>
          <p:nvSpPr>
            <p:cNvPr id="97" name="Google Shape;1923;p38">
              <a:extLst>
                <a:ext uri="{FF2B5EF4-FFF2-40B4-BE49-F238E27FC236}">
                  <a16:creationId xmlns:a16="http://schemas.microsoft.com/office/drawing/2014/main" id="{AFB3D8E7-CE39-40AD-B0F9-E7117491384B}"/>
                </a:ext>
              </a:extLst>
            </p:cNvPr>
            <p:cNvSpPr/>
            <p:nvPr/>
          </p:nvSpPr>
          <p:spPr>
            <a:xfrm>
              <a:off x="3296244" y="1924440"/>
              <a:ext cx="1072727" cy="1154638"/>
            </a:xfrm>
            <a:custGeom>
              <a:avLst/>
              <a:gdLst/>
              <a:ahLst/>
              <a:cxnLst/>
              <a:rect l="l" t="t" r="r" b="b"/>
              <a:pathLst>
                <a:path w="26257" h="26257" extrusionOk="0">
                  <a:moveTo>
                    <a:pt x="5072" y="0"/>
                  </a:moveTo>
                  <a:lnTo>
                    <a:pt x="4803" y="26"/>
                  </a:lnTo>
                  <a:lnTo>
                    <a:pt x="4534" y="64"/>
                  </a:lnTo>
                  <a:lnTo>
                    <a:pt x="4278" y="102"/>
                  </a:lnTo>
                  <a:lnTo>
                    <a:pt x="4009" y="167"/>
                  </a:lnTo>
                  <a:lnTo>
                    <a:pt x="3766" y="243"/>
                  </a:lnTo>
                  <a:lnTo>
                    <a:pt x="3510" y="320"/>
                  </a:lnTo>
                  <a:lnTo>
                    <a:pt x="3266" y="423"/>
                  </a:lnTo>
                  <a:lnTo>
                    <a:pt x="3036" y="525"/>
                  </a:lnTo>
                  <a:lnTo>
                    <a:pt x="2805" y="640"/>
                  </a:lnTo>
                  <a:lnTo>
                    <a:pt x="2575" y="768"/>
                  </a:lnTo>
                  <a:lnTo>
                    <a:pt x="2357" y="909"/>
                  </a:lnTo>
                  <a:lnTo>
                    <a:pt x="2152" y="1063"/>
                  </a:lnTo>
                  <a:lnTo>
                    <a:pt x="1947" y="1217"/>
                  </a:lnTo>
                  <a:lnTo>
                    <a:pt x="1755" y="1383"/>
                  </a:lnTo>
                  <a:lnTo>
                    <a:pt x="1563" y="1563"/>
                  </a:lnTo>
                  <a:lnTo>
                    <a:pt x="1396" y="1755"/>
                  </a:lnTo>
                  <a:lnTo>
                    <a:pt x="1230" y="1947"/>
                  </a:lnTo>
                  <a:lnTo>
                    <a:pt x="1063" y="2152"/>
                  </a:lnTo>
                  <a:lnTo>
                    <a:pt x="910" y="2357"/>
                  </a:lnTo>
                  <a:lnTo>
                    <a:pt x="782" y="2574"/>
                  </a:lnTo>
                  <a:lnTo>
                    <a:pt x="653" y="2792"/>
                  </a:lnTo>
                  <a:lnTo>
                    <a:pt x="525" y="3023"/>
                  </a:lnTo>
                  <a:lnTo>
                    <a:pt x="423" y="3266"/>
                  </a:lnTo>
                  <a:lnTo>
                    <a:pt x="333" y="3509"/>
                  </a:lnTo>
                  <a:lnTo>
                    <a:pt x="244" y="3753"/>
                  </a:lnTo>
                  <a:lnTo>
                    <a:pt x="167" y="4009"/>
                  </a:lnTo>
                  <a:lnTo>
                    <a:pt x="116" y="4265"/>
                  </a:lnTo>
                  <a:lnTo>
                    <a:pt x="64" y="4534"/>
                  </a:lnTo>
                  <a:lnTo>
                    <a:pt x="26" y="4803"/>
                  </a:lnTo>
                  <a:lnTo>
                    <a:pt x="13" y="5072"/>
                  </a:lnTo>
                  <a:lnTo>
                    <a:pt x="0" y="5341"/>
                  </a:lnTo>
                  <a:lnTo>
                    <a:pt x="0" y="20903"/>
                  </a:lnTo>
                  <a:lnTo>
                    <a:pt x="13" y="21184"/>
                  </a:lnTo>
                  <a:lnTo>
                    <a:pt x="26" y="21453"/>
                  </a:lnTo>
                  <a:lnTo>
                    <a:pt x="64" y="21722"/>
                  </a:lnTo>
                  <a:lnTo>
                    <a:pt x="116" y="21991"/>
                  </a:lnTo>
                  <a:lnTo>
                    <a:pt x="167" y="22247"/>
                  </a:lnTo>
                  <a:lnTo>
                    <a:pt x="244" y="22503"/>
                  </a:lnTo>
                  <a:lnTo>
                    <a:pt x="333" y="22747"/>
                  </a:lnTo>
                  <a:lnTo>
                    <a:pt x="423" y="22990"/>
                  </a:lnTo>
                  <a:lnTo>
                    <a:pt x="525" y="23234"/>
                  </a:lnTo>
                  <a:lnTo>
                    <a:pt x="653" y="23464"/>
                  </a:lnTo>
                  <a:lnTo>
                    <a:pt x="782" y="23682"/>
                  </a:lnTo>
                  <a:lnTo>
                    <a:pt x="910" y="23900"/>
                  </a:lnTo>
                  <a:lnTo>
                    <a:pt x="1063" y="24104"/>
                  </a:lnTo>
                  <a:lnTo>
                    <a:pt x="1230" y="24309"/>
                  </a:lnTo>
                  <a:lnTo>
                    <a:pt x="1396" y="24502"/>
                  </a:lnTo>
                  <a:lnTo>
                    <a:pt x="1563" y="24694"/>
                  </a:lnTo>
                  <a:lnTo>
                    <a:pt x="1755" y="24873"/>
                  </a:lnTo>
                  <a:lnTo>
                    <a:pt x="1947" y="25039"/>
                  </a:lnTo>
                  <a:lnTo>
                    <a:pt x="2152" y="25193"/>
                  </a:lnTo>
                  <a:lnTo>
                    <a:pt x="2357" y="25347"/>
                  </a:lnTo>
                  <a:lnTo>
                    <a:pt x="2575" y="25488"/>
                  </a:lnTo>
                  <a:lnTo>
                    <a:pt x="2805" y="25616"/>
                  </a:lnTo>
                  <a:lnTo>
                    <a:pt x="3036" y="25731"/>
                  </a:lnTo>
                  <a:lnTo>
                    <a:pt x="3266" y="25834"/>
                  </a:lnTo>
                  <a:lnTo>
                    <a:pt x="3510" y="25936"/>
                  </a:lnTo>
                  <a:lnTo>
                    <a:pt x="3766" y="26013"/>
                  </a:lnTo>
                  <a:lnTo>
                    <a:pt x="4009" y="26090"/>
                  </a:lnTo>
                  <a:lnTo>
                    <a:pt x="4278" y="26154"/>
                  </a:lnTo>
                  <a:lnTo>
                    <a:pt x="4534" y="26192"/>
                  </a:lnTo>
                  <a:lnTo>
                    <a:pt x="4803" y="26231"/>
                  </a:lnTo>
                  <a:lnTo>
                    <a:pt x="5072" y="26256"/>
                  </a:lnTo>
                  <a:lnTo>
                    <a:pt x="21184" y="26256"/>
                  </a:lnTo>
                  <a:lnTo>
                    <a:pt x="21466" y="26231"/>
                  </a:lnTo>
                  <a:lnTo>
                    <a:pt x="21722" y="26192"/>
                  </a:lnTo>
                  <a:lnTo>
                    <a:pt x="21991" y="26154"/>
                  </a:lnTo>
                  <a:lnTo>
                    <a:pt x="22248" y="26090"/>
                  </a:lnTo>
                  <a:lnTo>
                    <a:pt x="22504" y="26013"/>
                  </a:lnTo>
                  <a:lnTo>
                    <a:pt x="22747" y="25936"/>
                  </a:lnTo>
                  <a:lnTo>
                    <a:pt x="22990" y="25834"/>
                  </a:lnTo>
                  <a:lnTo>
                    <a:pt x="23234" y="25731"/>
                  </a:lnTo>
                  <a:lnTo>
                    <a:pt x="23464" y="25616"/>
                  </a:lnTo>
                  <a:lnTo>
                    <a:pt x="23682" y="25488"/>
                  </a:lnTo>
                  <a:lnTo>
                    <a:pt x="23900" y="25347"/>
                  </a:lnTo>
                  <a:lnTo>
                    <a:pt x="24117" y="25193"/>
                  </a:lnTo>
                  <a:lnTo>
                    <a:pt x="24322" y="25039"/>
                  </a:lnTo>
                  <a:lnTo>
                    <a:pt x="24515" y="24873"/>
                  </a:lnTo>
                  <a:lnTo>
                    <a:pt x="24694" y="24694"/>
                  </a:lnTo>
                  <a:lnTo>
                    <a:pt x="24873" y="24502"/>
                  </a:lnTo>
                  <a:lnTo>
                    <a:pt x="25040" y="24309"/>
                  </a:lnTo>
                  <a:lnTo>
                    <a:pt x="25206" y="24104"/>
                  </a:lnTo>
                  <a:lnTo>
                    <a:pt x="25347" y="23900"/>
                  </a:lnTo>
                  <a:lnTo>
                    <a:pt x="25488" y="23682"/>
                  </a:lnTo>
                  <a:lnTo>
                    <a:pt x="25616" y="23464"/>
                  </a:lnTo>
                  <a:lnTo>
                    <a:pt x="25731" y="23234"/>
                  </a:lnTo>
                  <a:lnTo>
                    <a:pt x="25847" y="22990"/>
                  </a:lnTo>
                  <a:lnTo>
                    <a:pt x="25936" y="22747"/>
                  </a:lnTo>
                  <a:lnTo>
                    <a:pt x="26026" y="22503"/>
                  </a:lnTo>
                  <a:lnTo>
                    <a:pt x="26090" y="22247"/>
                  </a:lnTo>
                  <a:lnTo>
                    <a:pt x="26154" y="21991"/>
                  </a:lnTo>
                  <a:lnTo>
                    <a:pt x="26205" y="21722"/>
                  </a:lnTo>
                  <a:lnTo>
                    <a:pt x="26231" y="21453"/>
                  </a:lnTo>
                  <a:lnTo>
                    <a:pt x="26256" y="21184"/>
                  </a:lnTo>
                  <a:lnTo>
                    <a:pt x="26256" y="20903"/>
                  </a:lnTo>
                  <a:lnTo>
                    <a:pt x="26256" y="5341"/>
                  </a:lnTo>
                  <a:lnTo>
                    <a:pt x="26256" y="5072"/>
                  </a:lnTo>
                  <a:lnTo>
                    <a:pt x="26231" y="4803"/>
                  </a:lnTo>
                  <a:lnTo>
                    <a:pt x="26205" y="4534"/>
                  </a:lnTo>
                  <a:lnTo>
                    <a:pt x="26154" y="4265"/>
                  </a:lnTo>
                  <a:lnTo>
                    <a:pt x="26090" y="4009"/>
                  </a:lnTo>
                  <a:lnTo>
                    <a:pt x="26026" y="3753"/>
                  </a:lnTo>
                  <a:lnTo>
                    <a:pt x="25936" y="3509"/>
                  </a:lnTo>
                  <a:lnTo>
                    <a:pt x="25847" y="3266"/>
                  </a:lnTo>
                  <a:lnTo>
                    <a:pt x="25731" y="3023"/>
                  </a:lnTo>
                  <a:lnTo>
                    <a:pt x="25616" y="2792"/>
                  </a:lnTo>
                  <a:lnTo>
                    <a:pt x="25488" y="2574"/>
                  </a:lnTo>
                  <a:lnTo>
                    <a:pt x="25347" y="2357"/>
                  </a:lnTo>
                  <a:lnTo>
                    <a:pt x="25206" y="2152"/>
                  </a:lnTo>
                  <a:lnTo>
                    <a:pt x="25040" y="1947"/>
                  </a:lnTo>
                  <a:lnTo>
                    <a:pt x="24873" y="1755"/>
                  </a:lnTo>
                  <a:lnTo>
                    <a:pt x="24694" y="1563"/>
                  </a:lnTo>
                  <a:lnTo>
                    <a:pt x="24515" y="1383"/>
                  </a:lnTo>
                  <a:lnTo>
                    <a:pt x="24322" y="1217"/>
                  </a:lnTo>
                  <a:lnTo>
                    <a:pt x="24117" y="1063"/>
                  </a:lnTo>
                  <a:lnTo>
                    <a:pt x="23900" y="909"/>
                  </a:lnTo>
                  <a:lnTo>
                    <a:pt x="23682" y="768"/>
                  </a:lnTo>
                  <a:lnTo>
                    <a:pt x="23464" y="640"/>
                  </a:lnTo>
                  <a:lnTo>
                    <a:pt x="23234" y="525"/>
                  </a:lnTo>
                  <a:lnTo>
                    <a:pt x="22990" y="423"/>
                  </a:lnTo>
                  <a:lnTo>
                    <a:pt x="22747" y="320"/>
                  </a:lnTo>
                  <a:lnTo>
                    <a:pt x="22504" y="243"/>
                  </a:lnTo>
                  <a:lnTo>
                    <a:pt x="22248" y="167"/>
                  </a:lnTo>
                  <a:lnTo>
                    <a:pt x="21991" y="102"/>
                  </a:lnTo>
                  <a:lnTo>
                    <a:pt x="21722" y="64"/>
                  </a:lnTo>
                  <a:lnTo>
                    <a:pt x="21466" y="26"/>
                  </a:lnTo>
                  <a:lnTo>
                    <a:pt x="21184" y="0"/>
                  </a:lnTo>
                  <a:close/>
                </a:path>
              </a:pathLst>
            </a:custGeom>
            <a:solidFill>
              <a:srgbClr val="78909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Arial"/>
              </a:endParaRPr>
            </a:p>
          </p:txBody>
        </p:sp>
        <p:sp>
          <p:nvSpPr>
            <p:cNvPr id="98" name="Google Shape;1924;p38">
              <a:extLst>
                <a:ext uri="{FF2B5EF4-FFF2-40B4-BE49-F238E27FC236}">
                  <a16:creationId xmlns:a16="http://schemas.microsoft.com/office/drawing/2014/main" id="{0A635D34-335D-4B0C-AD26-0A9BC17CD351}"/>
                </a:ext>
              </a:extLst>
            </p:cNvPr>
            <p:cNvSpPr/>
            <p:nvPr/>
          </p:nvSpPr>
          <p:spPr>
            <a:xfrm>
              <a:off x="3355891" y="1988641"/>
              <a:ext cx="953962" cy="1026233"/>
            </a:xfrm>
            <a:custGeom>
              <a:avLst/>
              <a:gdLst/>
              <a:ahLst/>
              <a:cxnLst/>
              <a:rect l="l" t="t" r="r" b="b"/>
              <a:pathLst>
                <a:path w="23350" h="23337" extrusionOk="0">
                  <a:moveTo>
                    <a:pt x="4509" y="0"/>
                  </a:moveTo>
                  <a:lnTo>
                    <a:pt x="4265" y="26"/>
                  </a:lnTo>
                  <a:lnTo>
                    <a:pt x="4035" y="51"/>
                  </a:lnTo>
                  <a:lnTo>
                    <a:pt x="3792" y="90"/>
                  </a:lnTo>
                  <a:lnTo>
                    <a:pt x="3561" y="141"/>
                  </a:lnTo>
                  <a:lnTo>
                    <a:pt x="3343" y="205"/>
                  </a:lnTo>
                  <a:lnTo>
                    <a:pt x="3126" y="282"/>
                  </a:lnTo>
                  <a:lnTo>
                    <a:pt x="2908" y="372"/>
                  </a:lnTo>
                  <a:lnTo>
                    <a:pt x="2690" y="461"/>
                  </a:lnTo>
                  <a:lnTo>
                    <a:pt x="2485" y="564"/>
                  </a:lnTo>
                  <a:lnTo>
                    <a:pt x="2293" y="679"/>
                  </a:lnTo>
                  <a:lnTo>
                    <a:pt x="2101" y="807"/>
                  </a:lnTo>
                  <a:lnTo>
                    <a:pt x="1909" y="935"/>
                  </a:lnTo>
                  <a:lnTo>
                    <a:pt x="1729" y="1076"/>
                  </a:lnTo>
                  <a:lnTo>
                    <a:pt x="1563" y="1230"/>
                  </a:lnTo>
                  <a:lnTo>
                    <a:pt x="1396" y="1383"/>
                  </a:lnTo>
                  <a:lnTo>
                    <a:pt x="1230" y="1550"/>
                  </a:lnTo>
                  <a:lnTo>
                    <a:pt x="1089" y="1729"/>
                  </a:lnTo>
                  <a:lnTo>
                    <a:pt x="948" y="1909"/>
                  </a:lnTo>
                  <a:lnTo>
                    <a:pt x="807" y="2088"/>
                  </a:lnTo>
                  <a:lnTo>
                    <a:pt x="692" y="2280"/>
                  </a:lnTo>
                  <a:lnTo>
                    <a:pt x="577" y="2485"/>
                  </a:lnTo>
                  <a:lnTo>
                    <a:pt x="474" y="2690"/>
                  </a:lnTo>
                  <a:lnTo>
                    <a:pt x="372" y="2895"/>
                  </a:lnTo>
                  <a:lnTo>
                    <a:pt x="295" y="3112"/>
                  </a:lnTo>
                  <a:lnTo>
                    <a:pt x="218" y="3330"/>
                  </a:lnTo>
                  <a:lnTo>
                    <a:pt x="154" y="3561"/>
                  </a:lnTo>
                  <a:lnTo>
                    <a:pt x="103" y="3791"/>
                  </a:lnTo>
                  <a:lnTo>
                    <a:pt x="52" y="4022"/>
                  </a:lnTo>
                  <a:lnTo>
                    <a:pt x="26" y="4265"/>
                  </a:lnTo>
                  <a:lnTo>
                    <a:pt x="13" y="4509"/>
                  </a:lnTo>
                  <a:lnTo>
                    <a:pt x="0" y="4752"/>
                  </a:lnTo>
                  <a:lnTo>
                    <a:pt x="0" y="18584"/>
                  </a:lnTo>
                  <a:lnTo>
                    <a:pt x="13" y="18828"/>
                  </a:lnTo>
                  <a:lnTo>
                    <a:pt x="26" y="19071"/>
                  </a:lnTo>
                  <a:lnTo>
                    <a:pt x="52" y="19314"/>
                  </a:lnTo>
                  <a:lnTo>
                    <a:pt x="103" y="19545"/>
                  </a:lnTo>
                  <a:lnTo>
                    <a:pt x="154" y="19776"/>
                  </a:lnTo>
                  <a:lnTo>
                    <a:pt x="218" y="19993"/>
                  </a:lnTo>
                  <a:lnTo>
                    <a:pt x="295" y="20224"/>
                  </a:lnTo>
                  <a:lnTo>
                    <a:pt x="372" y="20429"/>
                  </a:lnTo>
                  <a:lnTo>
                    <a:pt x="474" y="20646"/>
                  </a:lnTo>
                  <a:lnTo>
                    <a:pt x="577" y="20851"/>
                  </a:lnTo>
                  <a:lnTo>
                    <a:pt x="692" y="21043"/>
                  </a:lnTo>
                  <a:lnTo>
                    <a:pt x="807" y="21248"/>
                  </a:lnTo>
                  <a:lnTo>
                    <a:pt x="948" y="21428"/>
                  </a:lnTo>
                  <a:lnTo>
                    <a:pt x="1089" y="21607"/>
                  </a:lnTo>
                  <a:lnTo>
                    <a:pt x="1230" y="21786"/>
                  </a:lnTo>
                  <a:lnTo>
                    <a:pt x="1396" y="21940"/>
                  </a:lnTo>
                  <a:lnTo>
                    <a:pt x="1563" y="22107"/>
                  </a:lnTo>
                  <a:lnTo>
                    <a:pt x="1729" y="22247"/>
                  </a:lnTo>
                  <a:lnTo>
                    <a:pt x="1909" y="22388"/>
                  </a:lnTo>
                  <a:lnTo>
                    <a:pt x="2101" y="22529"/>
                  </a:lnTo>
                  <a:lnTo>
                    <a:pt x="2293" y="22644"/>
                  </a:lnTo>
                  <a:lnTo>
                    <a:pt x="2485" y="22760"/>
                  </a:lnTo>
                  <a:lnTo>
                    <a:pt x="2690" y="22875"/>
                  </a:lnTo>
                  <a:lnTo>
                    <a:pt x="2908" y="22965"/>
                  </a:lnTo>
                  <a:lnTo>
                    <a:pt x="3126" y="23054"/>
                  </a:lnTo>
                  <a:lnTo>
                    <a:pt x="3343" y="23118"/>
                  </a:lnTo>
                  <a:lnTo>
                    <a:pt x="3561" y="23182"/>
                  </a:lnTo>
                  <a:lnTo>
                    <a:pt x="3792" y="23246"/>
                  </a:lnTo>
                  <a:lnTo>
                    <a:pt x="4035" y="23285"/>
                  </a:lnTo>
                  <a:lnTo>
                    <a:pt x="4265" y="23310"/>
                  </a:lnTo>
                  <a:lnTo>
                    <a:pt x="4509" y="23336"/>
                  </a:lnTo>
                  <a:lnTo>
                    <a:pt x="18828" y="23336"/>
                  </a:lnTo>
                  <a:lnTo>
                    <a:pt x="19071" y="23310"/>
                  </a:lnTo>
                  <a:lnTo>
                    <a:pt x="19315" y="23285"/>
                  </a:lnTo>
                  <a:lnTo>
                    <a:pt x="19545" y="23246"/>
                  </a:lnTo>
                  <a:lnTo>
                    <a:pt x="19776" y="23182"/>
                  </a:lnTo>
                  <a:lnTo>
                    <a:pt x="20006" y="23118"/>
                  </a:lnTo>
                  <a:lnTo>
                    <a:pt x="20224" y="23054"/>
                  </a:lnTo>
                  <a:lnTo>
                    <a:pt x="20442" y="22965"/>
                  </a:lnTo>
                  <a:lnTo>
                    <a:pt x="20647" y="22875"/>
                  </a:lnTo>
                  <a:lnTo>
                    <a:pt x="20852" y="22760"/>
                  </a:lnTo>
                  <a:lnTo>
                    <a:pt x="21056" y="22644"/>
                  </a:lnTo>
                  <a:lnTo>
                    <a:pt x="21249" y="22529"/>
                  </a:lnTo>
                  <a:lnTo>
                    <a:pt x="21428" y="22388"/>
                  </a:lnTo>
                  <a:lnTo>
                    <a:pt x="21607" y="22247"/>
                  </a:lnTo>
                  <a:lnTo>
                    <a:pt x="21787" y="22107"/>
                  </a:lnTo>
                  <a:lnTo>
                    <a:pt x="21953" y="21940"/>
                  </a:lnTo>
                  <a:lnTo>
                    <a:pt x="22107" y="21786"/>
                  </a:lnTo>
                  <a:lnTo>
                    <a:pt x="22260" y="21607"/>
                  </a:lnTo>
                  <a:lnTo>
                    <a:pt x="22401" y="21428"/>
                  </a:lnTo>
                  <a:lnTo>
                    <a:pt x="22529" y="21248"/>
                  </a:lnTo>
                  <a:lnTo>
                    <a:pt x="22657" y="21043"/>
                  </a:lnTo>
                  <a:lnTo>
                    <a:pt x="22773" y="20851"/>
                  </a:lnTo>
                  <a:lnTo>
                    <a:pt x="22875" y="20646"/>
                  </a:lnTo>
                  <a:lnTo>
                    <a:pt x="22965" y="20429"/>
                  </a:lnTo>
                  <a:lnTo>
                    <a:pt x="23055" y="20224"/>
                  </a:lnTo>
                  <a:lnTo>
                    <a:pt x="23131" y="19993"/>
                  </a:lnTo>
                  <a:lnTo>
                    <a:pt x="23195" y="19776"/>
                  </a:lnTo>
                  <a:lnTo>
                    <a:pt x="23247" y="19545"/>
                  </a:lnTo>
                  <a:lnTo>
                    <a:pt x="23285" y="19314"/>
                  </a:lnTo>
                  <a:lnTo>
                    <a:pt x="23323" y="19071"/>
                  </a:lnTo>
                  <a:lnTo>
                    <a:pt x="23336" y="18828"/>
                  </a:lnTo>
                  <a:lnTo>
                    <a:pt x="23349" y="18584"/>
                  </a:lnTo>
                  <a:lnTo>
                    <a:pt x="23349" y="4752"/>
                  </a:lnTo>
                  <a:lnTo>
                    <a:pt x="23336" y="4509"/>
                  </a:lnTo>
                  <a:lnTo>
                    <a:pt x="23323" y="4265"/>
                  </a:lnTo>
                  <a:lnTo>
                    <a:pt x="23285" y="4022"/>
                  </a:lnTo>
                  <a:lnTo>
                    <a:pt x="23247" y="3791"/>
                  </a:lnTo>
                  <a:lnTo>
                    <a:pt x="23195" y="3561"/>
                  </a:lnTo>
                  <a:lnTo>
                    <a:pt x="23131" y="3330"/>
                  </a:lnTo>
                  <a:lnTo>
                    <a:pt x="23055" y="3112"/>
                  </a:lnTo>
                  <a:lnTo>
                    <a:pt x="22965" y="2895"/>
                  </a:lnTo>
                  <a:lnTo>
                    <a:pt x="22875" y="2690"/>
                  </a:lnTo>
                  <a:lnTo>
                    <a:pt x="22773" y="2485"/>
                  </a:lnTo>
                  <a:lnTo>
                    <a:pt x="22657" y="2280"/>
                  </a:lnTo>
                  <a:lnTo>
                    <a:pt x="22529" y="2088"/>
                  </a:lnTo>
                  <a:lnTo>
                    <a:pt x="22401" y="1909"/>
                  </a:lnTo>
                  <a:lnTo>
                    <a:pt x="22260" y="1729"/>
                  </a:lnTo>
                  <a:lnTo>
                    <a:pt x="22107" y="1550"/>
                  </a:lnTo>
                  <a:lnTo>
                    <a:pt x="21953" y="1383"/>
                  </a:lnTo>
                  <a:lnTo>
                    <a:pt x="21787" y="1230"/>
                  </a:lnTo>
                  <a:lnTo>
                    <a:pt x="21607" y="1076"/>
                  </a:lnTo>
                  <a:lnTo>
                    <a:pt x="21428" y="935"/>
                  </a:lnTo>
                  <a:lnTo>
                    <a:pt x="21249" y="807"/>
                  </a:lnTo>
                  <a:lnTo>
                    <a:pt x="21056" y="679"/>
                  </a:lnTo>
                  <a:lnTo>
                    <a:pt x="20852" y="564"/>
                  </a:lnTo>
                  <a:lnTo>
                    <a:pt x="20647" y="461"/>
                  </a:lnTo>
                  <a:lnTo>
                    <a:pt x="20442" y="372"/>
                  </a:lnTo>
                  <a:lnTo>
                    <a:pt x="20224" y="282"/>
                  </a:lnTo>
                  <a:lnTo>
                    <a:pt x="20006" y="205"/>
                  </a:lnTo>
                  <a:lnTo>
                    <a:pt x="19776" y="141"/>
                  </a:lnTo>
                  <a:lnTo>
                    <a:pt x="19545" y="90"/>
                  </a:lnTo>
                  <a:lnTo>
                    <a:pt x="19315" y="51"/>
                  </a:lnTo>
                  <a:lnTo>
                    <a:pt x="19071" y="26"/>
                  </a:lnTo>
                  <a:lnTo>
                    <a:pt x="18828" y="0"/>
                  </a:lnTo>
                  <a:close/>
                </a:path>
              </a:pathLst>
            </a:custGeom>
            <a:solidFill>
              <a:srgbClr val="EEEEE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Arial"/>
              </a:endParaRPr>
            </a:p>
          </p:txBody>
        </p:sp>
        <p:sp>
          <p:nvSpPr>
            <p:cNvPr id="99" name="Google Shape;1925;p38">
              <a:extLst>
                <a:ext uri="{FF2B5EF4-FFF2-40B4-BE49-F238E27FC236}">
                  <a16:creationId xmlns:a16="http://schemas.microsoft.com/office/drawing/2014/main" id="{F0450046-36FD-47D8-8B44-4B1B0DF0D390}"/>
                </a:ext>
              </a:extLst>
            </p:cNvPr>
            <p:cNvSpPr/>
            <p:nvPr/>
          </p:nvSpPr>
          <p:spPr>
            <a:xfrm>
              <a:off x="4192054" y="2307980"/>
              <a:ext cx="63366" cy="51275"/>
            </a:xfrm>
            <a:custGeom>
              <a:avLst/>
              <a:gdLst/>
              <a:ahLst/>
              <a:cxnLst/>
              <a:rect l="l" t="t" r="r" b="b"/>
              <a:pathLst>
                <a:path w="1551" h="1166" extrusionOk="0">
                  <a:moveTo>
                    <a:pt x="1307" y="0"/>
                  </a:moveTo>
                  <a:lnTo>
                    <a:pt x="1268" y="13"/>
                  </a:lnTo>
                  <a:lnTo>
                    <a:pt x="1217" y="26"/>
                  </a:lnTo>
                  <a:lnTo>
                    <a:pt x="1179" y="39"/>
                  </a:lnTo>
                  <a:lnTo>
                    <a:pt x="116" y="730"/>
                  </a:lnTo>
                  <a:lnTo>
                    <a:pt x="77" y="756"/>
                  </a:lnTo>
                  <a:lnTo>
                    <a:pt x="39" y="794"/>
                  </a:lnTo>
                  <a:lnTo>
                    <a:pt x="26" y="833"/>
                  </a:lnTo>
                  <a:lnTo>
                    <a:pt x="0" y="871"/>
                  </a:lnTo>
                  <a:lnTo>
                    <a:pt x="0" y="922"/>
                  </a:lnTo>
                  <a:lnTo>
                    <a:pt x="0" y="974"/>
                  </a:lnTo>
                  <a:lnTo>
                    <a:pt x="13" y="1012"/>
                  </a:lnTo>
                  <a:lnTo>
                    <a:pt x="39" y="1063"/>
                  </a:lnTo>
                  <a:lnTo>
                    <a:pt x="77" y="1102"/>
                  </a:lnTo>
                  <a:lnTo>
                    <a:pt x="128" y="1140"/>
                  </a:lnTo>
                  <a:lnTo>
                    <a:pt x="180" y="1166"/>
                  </a:lnTo>
                  <a:lnTo>
                    <a:pt x="308" y="1166"/>
                  </a:lnTo>
                  <a:lnTo>
                    <a:pt x="372" y="1127"/>
                  </a:lnTo>
                  <a:lnTo>
                    <a:pt x="1435" y="448"/>
                  </a:lnTo>
                  <a:lnTo>
                    <a:pt x="1473" y="423"/>
                  </a:lnTo>
                  <a:lnTo>
                    <a:pt x="1499" y="384"/>
                  </a:lnTo>
                  <a:lnTo>
                    <a:pt x="1524" y="346"/>
                  </a:lnTo>
                  <a:lnTo>
                    <a:pt x="1537" y="295"/>
                  </a:lnTo>
                  <a:lnTo>
                    <a:pt x="1550" y="256"/>
                  </a:lnTo>
                  <a:lnTo>
                    <a:pt x="1550" y="205"/>
                  </a:lnTo>
                  <a:lnTo>
                    <a:pt x="1537" y="154"/>
                  </a:lnTo>
                  <a:lnTo>
                    <a:pt x="1512" y="115"/>
                  </a:lnTo>
                  <a:lnTo>
                    <a:pt x="1473" y="77"/>
                  </a:lnTo>
                  <a:lnTo>
                    <a:pt x="1435" y="51"/>
                  </a:lnTo>
                  <a:lnTo>
                    <a:pt x="1396" y="26"/>
                  </a:lnTo>
                  <a:lnTo>
                    <a:pt x="1358" y="13"/>
                  </a:lnTo>
                  <a:lnTo>
                    <a:pt x="1307" y="0"/>
                  </a:lnTo>
                  <a:close/>
                </a:path>
              </a:pathLst>
            </a:custGeom>
            <a:solidFill>
              <a:srgbClr val="05A8E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Arial"/>
              </a:endParaRPr>
            </a:p>
          </p:txBody>
        </p:sp>
        <p:sp>
          <p:nvSpPr>
            <p:cNvPr id="100" name="Google Shape;1926;p38">
              <a:extLst>
                <a:ext uri="{FF2B5EF4-FFF2-40B4-BE49-F238E27FC236}">
                  <a16:creationId xmlns:a16="http://schemas.microsoft.com/office/drawing/2014/main" id="{6A19BD9B-9A26-4AC5-9E22-76B25F420357}"/>
                </a:ext>
              </a:extLst>
            </p:cNvPr>
            <p:cNvSpPr/>
            <p:nvPr/>
          </p:nvSpPr>
          <p:spPr>
            <a:xfrm>
              <a:off x="3702784" y="2251078"/>
              <a:ext cx="244966" cy="103120"/>
            </a:xfrm>
            <a:custGeom>
              <a:avLst/>
              <a:gdLst/>
              <a:ahLst/>
              <a:cxnLst/>
              <a:rect l="l" t="t" r="r" b="b"/>
              <a:pathLst>
                <a:path w="5996" h="2345" extrusionOk="0">
                  <a:moveTo>
                    <a:pt x="3395" y="1"/>
                  </a:moveTo>
                  <a:lnTo>
                    <a:pt x="3344" y="13"/>
                  </a:lnTo>
                  <a:lnTo>
                    <a:pt x="3293" y="26"/>
                  </a:lnTo>
                  <a:lnTo>
                    <a:pt x="3254" y="52"/>
                  </a:lnTo>
                  <a:lnTo>
                    <a:pt x="3216" y="77"/>
                  </a:lnTo>
                  <a:lnTo>
                    <a:pt x="3190" y="116"/>
                  </a:lnTo>
                  <a:lnTo>
                    <a:pt x="3165" y="154"/>
                  </a:lnTo>
                  <a:lnTo>
                    <a:pt x="3152" y="193"/>
                  </a:lnTo>
                  <a:lnTo>
                    <a:pt x="3152" y="244"/>
                  </a:lnTo>
                  <a:lnTo>
                    <a:pt x="3152" y="833"/>
                  </a:lnTo>
                  <a:lnTo>
                    <a:pt x="2409" y="833"/>
                  </a:lnTo>
                  <a:lnTo>
                    <a:pt x="2358" y="846"/>
                  </a:lnTo>
                  <a:lnTo>
                    <a:pt x="2319" y="859"/>
                  </a:lnTo>
                  <a:lnTo>
                    <a:pt x="2268" y="872"/>
                  </a:lnTo>
                  <a:lnTo>
                    <a:pt x="2242" y="910"/>
                  </a:lnTo>
                  <a:lnTo>
                    <a:pt x="2204" y="948"/>
                  </a:lnTo>
                  <a:lnTo>
                    <a:pt x="2178" y="987"/>
                  </a:lnTo>
                  <a:lnTo>
                    <a:pt x="2166" y="1025"/>
                  </a:lnTo>
                  <a:lnTo>
                    <a:pt x="2166" y="1076"/>
                  </a:lnTo>
                  <a:lnTo>
                    <a:pt x="2166" y="1858"/>
                  </a:lnTo>
                  <a:lnTo>
                    <a:pt x="244" y="1858"/>
                  </a:lnTo>
                  <a:lnTo>
                    <a:pt x="193" y="1871"/>
                  </a:lnTo>
                  <a:lnTo>
                    <a:pt x="155" y="1883"/>
                  </a:lnTo>
                  <a:lnTo>
                    <a:pt x="103" y="1909"/>
                  </a:lnTo>
                  <a:lnTo>
                    <a:pt x="78" y="1935"/>
                  </a:lnTo>
                  <a:lnTo>
                    <a:pt x="39" y="1973"/>
                  </a:lnTo>
                  <a:lnTo>
                    <a:pt x="27" y="2011"/>
                  </a:lnTo>
                  <a:lnTo>
                    <a:pt x="1" y="2063"/>
                  </a:lnTo>
                  <a:lnTo>
                    <a:pt x="1" y="2101"/>
                  </a:lnTo>
                  <a:lnTo>
                    <a:pt x="1" y="2152"/>
                  </a:lnTo>
                  <a:lnTo>
                    <a:pt x="27" y="2204"/>
                  </a:lnTo>
                  <a:lnTo>
                    <a:pt x="39" y="2242"/>
                  </a:lnTo>
                  <a:lnTo>
                    <a:pt x="78" y="2280"/>
                  </a:lnTo>
                  <a:lnTo>
                    <a:pt x="103" y="2306"/>
                  </a:lnTo>
                  <a:lnTo>
                    <a:pt x="155" y="2332"/>
                  </a:lnTo>
                  <a:lnTo>
                    <a:pt x="193" y="2344"/>
                  </a:lnTo>
                  <a:lnTo>
                    <a:pt x="5803" y="2344"/>
                  </a:lnTo>
                  <a:lnTo>
                    <a:pt x="5854" y="2332"/>
                  </a:lnTo>
                  <a:lnTo>
                    <a:pt x="5893" y="2306"/>
                  </a:lnTo>
                  <a:lnTo>
                    <a:pt x="5931" y="2280"/>
                  </a:lnTo>
                  <a:lnTo>
                    <a:pt x="5957" y="2242"/>
                  </a:lnTo>
                  <a:lnTo>
                    <a:pt x="5982" y="2204"/>
                  </a:lnTo>
                  <a:lnTo>
                    <a:pt x="5995" y="2152"/>
                  </a:lnTo>
                  <a:lnTo>
                    <a:pt x="5995" y="2101"/>
                  </a:lnTo>
                  <a:lnTo>
                    <a:pt x="5995" y="2063"/>
                  </a:lnTo>
                  <a:lnTo>
                    <a:pt x="5982" y="2011"/>
                  </a:lnTo>
                  <a:lnTo>
                    <a:pt x="5957" y="1973"/>
                  </a:lnTo>
                  <a:lnTo>
                    <a:pt x="5931" y="1935"/>
                  </a:lnTo>
                  <a:lnTo>
                    <a:pt x="5893" y="1909"/>
                  </a:lnTo>
                  <a:lnTo>
                    <a:pt x="5854" y="1883"/>
                  </a:lnTo>
                  <a:lnTo>
                    <a:pt x="5803" y="1871"/>
                  </a:lnTo>
                  <a:lnTo>
                    <a:pt x="5752" y="1858"/>
                  </a:lnTo>
                  <a:lnTo>
                    <a:pt x="4727" y="1858"/>
                  </a:lnTo>
                  <a:lnTo>
                    <a:pt x="4727" y="551"/>
                  </a:lnTo>
                  <a:lnTo>
                    <a:pt x="4714" y="513"/>
                  </a:lnTo>
                  <a:lnTo>
                    <a:pt x="4701" y="462"/>
                  </a:lnTo>
                  <a:lnTo>
                    <a:pt x="4689" y="423"/>
                  </a:lnTo>
                  <a:lnTo>
                    <a:pt x="4650" y="385"/>
                  </a:lnTo>
                  <a:lnTo>
                    <a:pt x="4625" y="359"/>
                  </a:lnTo>
                  <a:lnTo>
                    <a:pt x="4573" y="334"/>
                  </a:lnTo>
                  <a:lnTo>
                    <a:pt x="4535" y="321"/>
                  </a:lnTo>
                  <a:lnTo>
                    <a:pt x="4484" y="308"/>
                  </a:lnTo>
                  <a:lnTo>
                    <a:pt x="4433" y="321"/>
                  </a:lnTo>
                  <a:lnTo>
                    <a:pt x="4394" y="334"/>
                  </a:lnTo>
                  <a:lnTo>
                    <a:pt x="4343" y="359"/>
                  </a:lnTo>
                  <a:lnTo>
                    <a:pt x="4304" y="385"/>
                  </a:lnTo>
                  <a:lnTo>
                    <a:pt x="4279" y="423"/>
                  </a:lnTo>
                  <a:lnTo>
                    <a:pt x="4253" y="462"/>
                  </a:lnTo>
                  <a:lnTo>
                    <a:pt x="4240" y="513"/>
                  </a:lnTo>
                  <a:lnTo>
                    <a:pt x="4240" y="551"/>
                  </a:lnTo>
                  <a:lnTo>
                    <a:pt x="4240" y="1858"/>
                  </a:lnTo>
                  <a:lnTo>
                    <a:pt x="2652" y="1858"/>
                  </a:lnTo>
                  <a:lnTo>
                    <a:pt x="2652" y="1320"/>
                  </a:lnTo>
                  <a:lnTo>
                    <a:pt x="3446" y="1320"/>
                  </a:lnTo>
                  <a:lnTo>
                    <a:pt x="3485" y="1307"/>
                  </a:lnTo>
                  <a:lnTo>
                    <a:pt x="3523" y="1281"/>
                  </a:lnTo>
                  <a:lnTo>
                    <a:pt x="3562" y="1256"/>
                  </a:lnTo>
                  <a:lnTo>
                    <a:pt x="3587" y="1217"/>
                  </a:lnTo>
                  <a:lnTo>
                    <a:pt x="3613" y="1179"/>
                  </a:lnTo>
                  <a:lnTo>
                    <a:pt x="3626" y="1128"/>
                  </a:lnTo>
                  <a:lnTo>
                    <a:pt x="3638" y="1076"/>
                  </a:lnTo>
                  <a:lnTo>
                    <a:pt x="3638" y="244"/>
                  </a:lnTo>
                  <a:lnTo>
                    <a:pt x="3626" y="193"/>
                  </a:lnTo>
                  <a:lnTo>
                    <a:pt x="3613" y="154"/>
                  </a:lnTo>
                  <a:lnTo>
                    <a:pt x="3587" y="116"/>
                  </a:lnTo>
                  <a:lnTo>
                    <a:pt x="3562" y="77"/>
                  </a:lnTo>
                  <a:lnTo>
                    <a:pt x="3523" y="52"/>
                  </a:lnTo>
                  <a:lnTo>
                    <a:pt x="3485" y="26"/>
                  </a:lnTo>
                  <a:lnTo>
                    <a:pt x="3446" y="13"/>
                  </a:lnTo>
                  <a:lnTo>
                    <a:pt x="3395" y="1"/>
                  </a:lnTo>
                  <a:close/>
                </a:path>
              </a:pathLst>
            </a:custGeom>
            <a:solidFill>
              <a:srgbClr val="78909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Arial"/>
              </a:endParaRPr>
            </a:p>
          </p:txBody>
        </p:sp>
        <p:sp>
          <p:nvSpPr>
            <p:cNvPr id="101" name="Google Shape;1927;p38">
              <a:extLst>
                <a:ext uri="{FF2B5EF4-FFF2-40B4-BE49-F238E27FC236}">
                  <a16:creationId xmlns:a16="http://schemas.microsoft.com/office/drawing/2014/main" id="{729F62DC-128E-4885-BA2F-5BD654F98185}"/>
                </a:ext>
              </a:extLst>
            </p:cNvPr>
            <p:cNvSpPr/>
            <p:nvPr/>
          </p:nvSpPr>
          <p:spPr>
            <a:xfrm>
              <a:off x="3668794" y="2422312"/>
              <a:ext cx="288354" cy="204481"/>
            </a:xfrm>
            <a:custGeom>
              <a:avLst/>
              <a:gdLst/>
              <a:ahLst/>
              <a:cxnLst/>
              <a:rect l="l" t="t" r="r" b="b"/>
              <a:pathLst>
                <a:path w="7058" h="4650" extrusionOk="0">
                  <a:moveTo>
                    <a:pt x="218" y="0"/>
                  </a:moveTo>
                  <a:lnTo>
                    <a:pt x="167" y="13"/>
                  </a:lnTo>
                  <a:lnTo>
                    <a:pt x="129" y="26"/>
                  </a:lnTo>
                  <a:lnTo>
                    <a:pt x="90" y="51"/>
                  </a:lnTo>
                  <a:lnTo>
                    <a:pt x="52" y="90"/>
                  </a:lnTo>
                  <a:lnTo>
                    <a:pt x="26" y="128"/>
                  </a:lnTo>
                  <a:lnTo>
                    <a:pt x="13" y="180"/>
                  </a:lnTo>
                  <a:lnTo>
                    <a:pt x="0" y="218"/>
                  </a:lnTo>
                  <a:lnTo>
                    <a:pt x="0" y="269"/>
                  </a:lnTo>
                  <a:lnTo>
                    <a:pt x="13" y="320"/>
                  </a:lnTo>
                  <a:lnTo>
                    <a:pt x="39" y="359"/>
                  </a:lnTo>
                  <a:lnTo>
                    <a:pt x="65" y="397"/>
                  </a:lnTo>
                  <a:lnTo>
                    <a:pt x="103" y="436"/>
                  </a:lnTo>
                  <a:lnTo>
                    <a:pt x="1230" y="1319"/>
                  </a:lnTo>
                  <a:lnTo>
                    <a:pt x="1230" y="2152"/>
                  </a:lnTo>
                  <a:lnTo>
                    <a:pt x="1243" y="2203"/>
                  </a:lnTo>
                  <a:lnTo>
                    <a:pt x="1256" y="2242"/>
                  </a:lnTo>
                  <a:lnTo>
                    <a:pt x="1268" y="2293"/>
                  </a:lnTo>
                  <a:lnTo>
                    <a:pt x="1307" y="2318"/>
                  </a:lnTo>
                  <a:lnTo>
                    <a:pt x="1332" y="2357"/>
                  </a:lnTo>
                  <a:lnTo>
                    <a:pt x="1384" y="2370"/>
                  </a:lnTo>
                  <a:lnTo>
                    <a:pt x="1422" y="2382"/>
                  </a:lnTo>
                  <a:lnTo>
                    <a:pt x="1473" y="2395"/>
                  </a:lnTo>
                  <a:lnTo>
                    <a:pt x="5546" y="2395"/>
                  </a:lnTo>
                  <a:lnTo>
                    <a:pt x="5546" y="3484"/>
                  </a:lnTo>
                  <a:lnTo>
                    <a:pt x="4906" y="4252"/>
                  </a:lnTo>
                  <a:lnTo>
                    <a:pt x="4880" y="4291"/>
                  </a:lnTo>
                  <a:lnTo>
                    <a:pt x="4855" y="4342"/>
                  </a:lnTo>
                  <a:lnTo>
                    <a:pt x="4855" y="4381"/>
                  </a:lnTo>
                  <a:lnTo>
                    <a:pt x="4855" y="4432"/>
                  </a:lnTo>
                  <a:lnTo>
                    <a:pt x="4855" y="4470"/>
                  </a:lnTo>
                  <a:lnTo>
                    <a:pt x="4880" y="4521"/>
                  </a:lnTo>
                  <a:lnTo>
                    <a:pt x="4906" y="4560"/>
                  </a:lnTo>
                  <a:lnTo>
                    <a:pt x="4932" y="4598"/>
                  </a:lnTo>
                  <a:lnTo>
                    <a:pt x="4970" y="4624"/>
                  </a:lnTo>
                  <a:lnTo>
                    <a:pt x="5008" y="4637"/>
                  </a:lnTo>
                  <a:lnTo>
                    <a:pt x="5098" y="4649"/>
                  </a:lnTo>
                  <a:lnTo>
                    <a:pt x="5149" y="4649"/>
                  </a:lnTo>
                  <a:lnTo>
                    <a:pt x="5200" y="4624"/>
                  </a:lnTo>
                  <a:lnTo>
                    <a:pt x="5239" y="4598"/>
                  </a:lnTo>
                  <a:lnTo>
                    <a:pt x="5277" y="4560"/>
                  </a:lnTo>
                  <a:lnTo>
                    <a:pt x="5982" y="3727"/>
                  </a:lnTo>
                  <a:lnTo>
                    <a:pt x="6020" y="3650"/>
                  </a:lnTo>
                  <a:lnTo>
                    <a:pt x="6033" y="3574"/>
                  </a:lnTo>
                  <a:lnTo>
                    <a:pt x="6033" y="2395"/>
                  </a:lnTo>
                  <a:lnTo>
                    <a:pt x="6814" y="2395"/>
                  </a:lnTo>
                  <a:lnTo>
                    <a:pt x="6865" y="2382"/>
                  </a:lnTo>
                  <a:lnTo>
                    <a:pt x="6904" y="2370"/>
                  </a:lnTo>
                  <a:lnTo>
                    <a:pt x="6942" y="2357"/>
                  </a:lnTo>
                  <a:lnTo>
                    <a:pt x="6981" y="2318"/>
                  </a:lnTo>
                  <a:lnTo>
                    <a:pt x="7006" y="2293"/>
                  </a:lnTo>
                  <a:lnTo>
                    <a:pt x="7032" y="2242"/>
                  </a:lnTo>
                  <a:lnTo>
                    <a:pt x="7045" y="2203"/>
                  </a:lnTo>
                  <a:lnTo>
                    <a:pt x="7058" y="2152"/>
                  </a:lnTo>
                  <a:lnTo>
                    <a:pt x="7045" y="2101"/>
                  </a:lnTo>
                  <a:lnTo>
                    <a:pt x="7032" y="2062"/>
                  </a:lnTo>
                  <a:lnTo>
                    <a:pt x="7006" y="2011"/>
                  </a:lnTo>
                  <a:lnTo>
                    <a:pt x="6981" y="1985"/>
                  </a:lnTo>
                  <a:lnTo>
                    <a:pt x="6942" y="1947"/>
                  </a:lnTo>
                  <a:lnTo>
                    <a:pt x="6904" y="1921"/>
                  </a:lnTo>
                  <a:lnTo>
                    <a:pt x="6865" y="1909"/>
                  </a:lnTo>
                  <a:lnTo>
                    <a:pt x="3766" y="1909"/>
                  </a:lnTo>
                  <a:lnTo>
                    <a:pt x="3766" y="244"/>
                  </a:lnTo>
                  <a:lnTo>
                    <a:pt x="3766" y="192"/>
                  </a:lnTo>
                  <a:lnTo>
                    <a:pt x="3753" y="141"/>
                  </a:lnTo>
                  <a:lnTo>
                    <a:pt x="3728" y="103"/>
                  </a:lnTo>
                  <a:lnTo>
                    <a:pt x="3702" y="64"/>
                  </a:lnTo>
                  <a:lnTo>
                    <a:pt x="3664" y="39"/>
                  </a:lnTo>
                  <a:lnTo>
                    <a:pt x="3625" y="13"/>
                  </a:lnTo>
                  <a:lnTo>
                    <a:pt x="3574" y="0"/>
                  </a:lnTo>
                  <a:lnTo>
                    <a:pt x="3484" y="0"/>
                  </a:lnTo>
                  <a:lnTo>
                    <a:pt x="3433" y="13"/>
                  </a:lnTo>
                  <a:lnTo>
                    <a:pt x="3395" y="39"/>
                  </a:lnTo>
                  <a:lnTo>
                    <a:pt x="3356" y="64"/>
                  </a:lnTo>
                  <a:lnTo>
                    <a:pt x="3331" y="103"/>
                  </a:lnTo>
                  <a:lnTo>
                    <a:pt x="3305" y="141"/>
                  </a:lnTo>
                  <a:lnTo>
                    <a:pt x="3292" y="192"/>
                  </a:lnTo>
                  <a:lnTo>
                    <a:pt x="3292" y="244"/>
                  </a:lnTo>
                  <a:lnTo>
                    <a:pt x="3292" y="1909"/>
                  </a:lnTo>
                  <a:lnTo>
                    <a:pt x="1717" y="1909"/>
                  </a:lnTo>
                  <a:lnTo>
                    <a:pt x="1717" y="1191"/>
                  </a:lnTo>
                  <a:lnTo>
                    <a:pt x="1717" y="1140"/>
                  </a:lnTo>
                  <a:lnTo>
                    <a:pt x="1691" y="1089"/>
                  </a:lnTo>
                  <a:lnTo>
                    <a:pt x="1666" y="1038"/>
                  </a:lnTo>
                  <a:lnTo>
                    <a:pt x="1627" y="999"/>
                  </a:lnTo>
                  <a:lnTo>
                    <a:pt x="398" y="51"/>
                  </a:lnTo>
                  <a:lnTo>
                    <a:pt x="359" y="26"/>
                  </a:lnTo>
                  <a:lnTo>
                    <a:pt x="308" y="0"/>
                  </a:lnTo>
                  <a:close/>
                </a:path>
              </a:pathLst>
            </a:custGeom>
            <a:solidFill>
              <a:srgbClr val="78909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Arial"/>
              </a:endParaRPr>
            </a:p>
          </p:txBody>
        </p:sp>
        <p:sp>
          <p:nvSpPr>
            <p:cNvPr id="102" name="Google Shape;1928;p38">
              <a:extLst>
                <a:ext uri="{FF2B5EF4-FFF2-40B4-BE49-F238E27FC236}">
                  <a16:creationId xmlns:a16="http://schemas.microsoft.com/office/drawing/2014/main" id="{FA470C11-30B6-4B98-93DB-4B4AA8B9F55F}"/>
                </a:ext>
              </a:extLst>
            </p:cNvPr>
            <p:cNvSpPr/>
            <p:nvPr/>
          </p:nvSpPr>
          <p:spPr>
            <a:xfrm>
              <a:off x="4058624" y="2588445"/>
              <a:ext cx="19937" cy="88477"/>
            </a:xfrm>
            <a:custGeom>
              <a:avLst/>
              <a:gdLst/>
              <a:ahLst/>
              <a:cxnLst/>
              <a:rect l="l" t="t" r="r" b="b"/>
              <a:pathLst>
                <a:path w="488" h="2012" extrusionOk="0">
                  <a:moveTo>
                    <a:pt x="244" y="1"/>
                  </a:moveTo>
                  <a:lnTo>
                    <a:pt x="192" y="13"/>
                  </a:lnTo>
                  <a:lnTo>
                    <a:pt x="154" y="26"/>
                  </a:lnTo>
                  <a:lnTo>
                    <a:pt x="103" y="39"/>
                  </a:lnTo>
                  <a:lnTo>
                    <a:pt x="77" y="77"/>
                  </a:lnTo>
                  <a:lnTo>
                    <a:pt x="39" y="116"/>
                  </a:lnTo>
                  <a:lnTo>
                    <a:pt x="13" y="154"/>
                  </a:lnTo>
                  <a:lnTo>
                    <a:pt x="0" y="193"/>
                  </a:lnTo>
                  <a:lnTo>
                    <a:pt x="0" y="244"/>
                  </a:lnTo>
                  <a:lnTo>
                    <a:pt x="0" y="1768"/>
                  </a:lnTo>
                  <a:lnTo>
                    <a:pt x="0" y="1819"/>
                  </a:lnTo>
                  <a:lnTo>
                    <a:pt x="13" y="1858"/>
                  </a:lnTo>
                  <a:lnTo>
                    <a:pt x="39" y="1909"/>
                  </a:lnTo>
                  <a:lnTo>
                    <a:pt x="77" y="1947"/>
                  </a:lnTo>
                  <a:lnTo>
                    <a:pt x="103" y="1973"/>
                  </a:lnTo>
                  <a:lnTo>
                    <a:pt x="154" y="1999"/>
                  </a:lnTo>
                  <a:lnTo>
                    <a:pt x="192" y="2011"/>
                  </a:lnTo>
                  <a:lnTo>
                    <a:pt x="295" y="2011"/>
                  </a:lnTo>
                  <a:lnTo>
                    <a:pt x="333" y="1999"/>
                  </a:lnTo>
                  <a:lnTo>
                    <a:pt x="385" y="1973"/>
                  </a:lnTo>
                  <a:lnTo>
                    <a:pt x="410" y="1947"/>
                  </a:lnTo>
                  <a:lnTo>
                    <a:pt x="449" y="1909"/>
                  </a:lnTo>
                  <a:lnTo>
                    <a:pt x="461" y="1858"/>
                  </a:lnTo>
                  <a:lnTo>
                    <a:pt x="487" y="1819"/>
                  </a:lnTo>
                  <a:lnTo>
                    <a:pt x="487" y="1768"/>
                  </a:lnTo>
                  <a:lnTo>
                    <a:pt x="487" y="244"/>
                  </a:lnTo>
                  <a:lnTo>
                    <a:pt x="487" y="193"/>
                  </a:lnTo>
                  <a:lnTo>
                    <a:pt x="461" y="154"/>
                  </a:lnTo>
                  <a:lnTo>
                    <a:pt x="449" y="116"/>
                  </a:lnTo>
                  <a:lnTo>
                    <a:pt x="410" y="77"/>
                  </a:lnTo>
                  <a:lnTo>
                    <a:pt x="385" y="39"/>
                  </a:lnTo>
                  <a:lnTo>
                    <a:pt x="333" y="26"/>
                  </a:lnTo>
                  <a:lnTo>
                    <a:pt x="295" y="13"/>
                  </a:lnTo>
                  <a:lnTo>
                    <a:pt x="244" y="1"/>
                  </a:lnTo>
                  <a:close/>
                </a:path>
              </a:pathLst>
            </a:custGeom>
            <a:solidFill>
              <a:srgbClr val="78909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Arial"/>
              </a:endParaRPr>
            </a:p>
          </p:txBody>
        </p:sp>
        <p:sp>
          <p:nvSpPr>
            <p:cNvPr id="103" name="Google Shape;1929;p38">
              <a:extLst>
                <a:ext uri="{FF2B5EF4-FFF2-40B4-BE49-F238E27FC236}">
                  <a16:creationId xmlns:a16="http://schemas.microsoft.com/office/drawing/2014/main" id="{CD05815A-ABA0-42AD-AA8E-22217514934A}"/>
                </a:ext>
              </a:extLst>
            </p:cNvPr>
            <p:cNvSpPr/>
            <p:nvPr/>
          </p:nvSpPr>
          <p:spPr>
            <a:xfrm>
              <a:off x="4192054" y="2506214"/>
              <a:ext cx="54991" cy="170709"/>
            </a:xfrm>
            <a:custGeom>
              <a:avLst/>
              <a:gdLst/>
              <a:ahLst/>
              <a:cxnLst/>
              <a:rect l="l" t="t" r="r" b="b"/>
              <a:pathLst>
                <a:path w="1346" h="3882" extrusionOk="0">
                  <a:moveTo>
                    <a:pt x="218" y="1"/>
                  </a:moveTo>
                  <a:lnTo>
                    <a:pt x="167" y="13"/>
                  </a:lnTo>
                  <a:lnTo>
                    <a:pt x="128" y="26"/>
                  </a:lnTo>
                  <a:lnTo>
                    <a:pt x="90" y="52"/>
                  </a:lnTo>
                  <a:lnTo>
                    <a:pt x="52" y="90"/>
                  </a:lnTo>
                  <a:lnTo>
                    <a:pt x="26" y="129"/>
                  </a:lnTo>
                  <a:lnTo>
                    <a:pt x="13" y="180"/>
                  </a:lnTo>
                  <a:lnTo>
                    <a:pt x="0" y="231"/>
                  </a:lnTo>
                  <a:lnTo>
                    <a:pt x="0" y="270"/>
                  </a:lnTo>
                  <a:lnTo>
                    <a:pt x="13" y="321"/>
                  </a:lnTo>
                  <a:lnTo>
                    <a:pt x="26" y="359"/>
                  </a:lnTo>
                  <a:lnTo>
                    <a:pt x="64" y="398"/>
                  </a:lnTo>
                  <a:lnTo>
                    <a:pt x="90" y="436"/>
                  </a:lnTo>
                  <a:lnTo>
                    <a:pt x="128" y="462"/>
                  </a:lnTo>
                  <a:lnTo>
                    <a:pt x="858" y="820"/>
                  </a:lnTo>
                  <a:lnTo>
                    <a:pt x="858" y="3638"/>
                  </a:lnTo>
                  <a:lnTo>
                    <a:pt x="858" y="3689"/>
                  </a:lnTo>
                  <a:lnTo>
                    <a:pt x="871" y="3728"/>
                  </a:lnTo>
                  <a:lnTo>
                    <a:pt x="897" y="3779"/>
                  </a:lnTo>
                  <a:lnTo>
                    <a:pt x="922" y="3817"/>
                  </a:lnTo>
                  <a:lnTo>
                    <a:pt x="961" y="3843"/>
                  </a:lnTo>
                  <a:lnTo>
                    <a:pt x="999" y="3869"/>
                  </a:lnTo>
                  <a:lnTo>
                    <a:pt x="1051" y="3881"/>
                  </a:lnTo>
                  <a:lnTo>
                    <a:pt x="1153" y="3881"/>
                  </a:lnTo>
                  <a:lnTo>
                    <a:pt x="1191" y="3869"/>
                  </a:lnTo>
                  <a:lnTo>
                    <a:pt x="1230" y="3843"/>
                  </a:lnTo>
                  <a:lnTo>
                    <a:pt x="1268" y="3817"/>
                  </a:lnTo>
                  <a:lnTo>
                    <a:pt x="1307" y="3779"/>
                  </a:lnTo>
                  <a:lnTo>
                    <a:pt x="1320" y="3728"/>
                  </a:lnTo>
                  <a:lnTo>
                    <a:pt x="1332" y="3689"/>
                  </a:lnTo>
                  <a:lnTo>
                    <a:pt x="1345" y="3638"/>
                  </a:lnTo>
                  <a:lnTo>
                    <a:pt x="1345" y="679"/>
                  </a:lnTo>
                  <a:lnTo>
                    <a:pt x="1332" y="615"/>
                  </a:lnTo>
                  <a:lnTo>
                    <a:pt x="1307" y="551"/>
                  </a:lnTo>
                  <a:lnTo>
                    <a:pt x="1268" y="500"/>
                  </a:lnTo>
                  <a:lnTo>
                    <a:pt x="1204" y="462"/>
                  </a:lnTo>
                  <a:lnTo>
                    <a:pt x="359" y="26"/>
                  </a:lnTo>
                  <a:lnTo>
                    <a:pt x="308" y="13"/>
                  </a:lnTo>
                  <a:lnTo>
                    <a:pt x="256" y="1"/>
                  </a:lnTo>
                  <a:close/>
                </a:path>
              </a:pathLst>
            </a:custGeom>
            <a:solidFill>
              <a:srgbClr val="78909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Arial"/>
              </a:endParaRPr>
            </a:p>
          </p:txBody>
        </p:sp>
        <p:sp>
          <p:nvSpPr>
            <p:cNvPr id="104" name="Google Shape;1930;p38">
              <a:extLst>
                <a:ext uri="{FF2B5EF4-FFF2-40B4-BE49-F238E27FC236}">
                  <a16:creationId xmlns:a16="http://schemas.microsoft.com/office/drawing/2014/main" id="{E57D5265-504C-4899-BF34-A0EA51895A49}"/>
                </a:ext>
              </a:extLst>
            </p:cNvPr>
            <p:cNvSpPr/>
            <p:nvPr/>
          </p:nvSpPr>
          <p:spPr>
            <a:xfrm>
              <a:off x="3441195" y="2417783"/>
              <a:ext cx="74846" cy="259142"/>
            </a:xfrm>
            <a:custGeom>
              <a:avLst/>
              <a:gdLst/>
              <a:ahLst/>
              <a:cxnLst/>
              <a:rect l="l" t="t" r="r" b="b"/>
              <a:pathLst>
                <a:path w="1832" h="5893" extrusionOk="0">
                  <a:moveTo>
                    <a:pt x="1537" y="1"/>
                  </a:moveTo>
                  <a:lnTo>
                    <a:pt x="1499" y="14"/>
                  </a:lnTo>
                  <a:lnTo>
                    <a:pt x="1447" y="39"/>
                  </a:lnTo>
                  <a:lnTo>
                    <a:pt x="1422" y="78"/>
                  </a:lnTo>
                  <a:lnTo>
                    <a:pt x="1383" y="103"/>
                  </a:lnTo>
                  <a:lnTo>
                    <a:pt x="1371" y="154"/>
                  </a:lnTo>
                  <a:lnTo>
                    <a:pt x="1345" y="193"/>
                  </a:lnTo>
                  <a:lnTo>
                    <a:pt x="1345" y="244"/>
                  </a:lnTo>
                  <a:lnTo>
                    <a:pt x="1345" y="2012"/>
                  </a:lnTo>
                  <a:lnTo>
                    <a:pt x="192" y="2012"/>
                  </a:lnTo>
                  <a:lnTo>
                    <a:pt x="141" y="2024"/>
                  </a:lnTo>
                  <a:lnTo>
                    <a:pt x="103" y="2050"/>
                  </a:lnTo>
                  <a:lnTo>
                    <a:pt x="64" y="2088"/>
                  </a:lnTo>
                  <a:lnTo>
                    <a:pt x="38" y="2114"/>
                  </a:lnTo>
                  <a:lnTo>
                    <a:pt x="13" y="2165"/>
                  </a:lnTo>
                  <a:lnTo>
                    <a:pt x="0" y="2204"/>
                  </a:lnTo>
                  <a:lnTo>
                    <a:pt x="0" y="2255"/>
                  </a:lnTo>
                  <a:lnTo>
                    <a:pt x="0" y="5649"/>
                  </a:lnTo>
                  <a:lnTo>
                    <a:pt x="0" y="5700"/>
                  </a:lnTo>
                  <a:lnTo>
                    <a:pt x="13" y="5739"/>
                  </a:lnTo>
                  <a:lnTo>
                    <a:pt x="38" y="5790"/>
                  </a:lnTo>
                  <a:lnTo>
                    <a:pt x="64" y="5828"/>
                  </a:lnTo>
                  <a:lnTo>
                    <a:pt x="103" y="5854"/>
                  </a:lnTo>
                  <a:lnTo>
                    <a:pt x="141" y="5880"/>
                  </a:lnTo>
                  <a:lnTo>
                    <a:pt x="192" y="5892"/>
                  </a:lnTo>
                  <a:lnTo>
                    <a:pt x="282" y="5892"/>
                  </a:lnTo>
                  <a:lnTo>
                    <a:pt x="333" y="5880"/>
                  </a:lnTo>
                  <a:lnTo>
                    <a:pt x="371" y="5854"/>
                  </a:lnTo>
                  <a:lnTo>
                    <a:pt x="410" y="5828"/>
                  </a:lnTo>
                  <a:lnTo>
                    <a:pt x="436" y="5790"/>
                  </a:lnTo>
                  <a:lnTo>
                    <a:pt x="461" y="5739"/>
                  </a:lnTo>
                  <a:lnTo>
                    <a:pt x="474" y="5700"/>
                  </a:lnTo>
                  <a:lnTo>
                    <a:pt x="487" y="5649"/>
                  </a:lnTo>
                  <a:lnTo>
                    <a:pt x="487" y="2498"/>
                  </a:lnTo>
                  <a:lnTo>
                    <a:pt x="1588" y="2498"/>
                  </a:lnTo>
                  <a:lnTo>
                    <a:pt x="1639" y="2485"/>
                  </a:lnTo>
                  <a:lnTo>
                    <a:pt x="1678" y="2473"/>
                  </a:lnTo>
                  <a:lnTo>
                    <a:pt x="1729" y="2460"/>
                  </a:lnTo>
                  <a:lnTo>
                    <a:pt x="1755" y="2421"/>
                  </a:lnTo>
                  <a:lnTo>
                    <a:pt x="1793" y="2396"/>
                  </a:lnTo>
                  <a:lnTo>
                    <a:pt x="1806" y="2345"/>
                  </a:lnTo>
                  <a:lnTo>
                    <a:pt x="1832" y="2306"/>
                  </a:lnTo>
                  <a:lnTo>
                    <a:pt x="1832" y="2255"/>
                  </a:lnTo>
                  <a:lnTo>
                    <a:pt x="1832" y="244"/>
                  </a:lnTo>
                  <a:lnTo>
                    <a:pt x="1832" y="193"/>
                  </a:lnTo>
                  <a:lnTo>
                    <a:pt x="1806" y="154"/>
                  </a:lnTo>
                  <a:lnTo>
                    <a:pt x="1793" y="103"/>
                  </a:lnTo>
                  <a:lnTo>
                    <a:pt x="1755" y="78"/>
                  </a:lnTo>
                  <a:lnTo>
                    <a:pt x="1729" y="39"/>
                  </a:lnTo>
                  <a:lnTo>
                    <a:pt x="1678" y="14"/>
                  </a:lnTo>
                  <a:lnTo>
                    <a:pt x="1639" y="1"/>
                  </a:lnTo>
                  <a:close/>
                </a:path>
              </a:pathLst>
            </a:custGeom>
            <a:solidFill>
              <a:srgbClr val="78909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Arial"/>
              </a:endParaRPr>
            </a:p>
          </p:txBody>
        </p:sp>
        <p:sp>
          <p:nvSpPr>
            <p:cNvPr id="105" name="Google Shape;1931;p38">
              <a:extLst>
                <a:ext uri="{FF2B5EF4-FFF2-40B4-BE49-F238E27FC236}">
                  <a16:creationId xmlns:a16="http://schemas.microsoft.com/office/drawing/2014/main" id="{967745B2-A40E-430C-A35A-5EDF4655E36B}"/>
                </a:ext>
              </a:extLst>
            </p:cNvPr>
            <p:cNvSpPr/>
            <p:nvPr/>
          </p:nvSpPr>
          <p:spPr>
            <a:xfrm>
              <a:off x="3876006" y="1977913"/>
              <a:ext cx="19937" cy="125635"/>
            </a:xfrm>
            <a:custGeom>
              <a:avLst/>
              <a:gdLst/>
              <a:ahLst/>
              <a:cxnLst/>
              <a:rect l="l" t="t" r="r" b="b"/>
              <a:pathLst>
                <a:path w="488" h="2857" extrusionOk="0">
                  <a:moveTo>
                    <a:pt x="193" y="1"/>
                  </a:moveTo>
                  <a:lnTo>
                    <a:pt x="154" y="14"/>
                  </a:lnTo>
                  <a:lnTo>
                    <a:pt x="103" y="39"/>
                  </a:lnTo>
                  <a:lnTo>
                    <a:pt x="64" y="65"/>
                  </a:lnTo>
                  <a:lnTo>
                    <a:pt x="39" y="103"/>
                  </a:lnTo>
                  <a:lnTo>
                    <a:pt x="13" y="142"/>
                  </a:lnTo>
                  <a:lnTo>
                    <a:pt x="0" y="193"/>
                  </a:lnTo>
                  <a:lnTo>
                    <a:pt x="0" y="244"/>
                  </a:lnTo>
                  <a:lnTo>
                    <a:pt x="0" y="2614"/>
                  </a:lnTo>
                  <a:lnTo>
                    <a:pt x="0" y="2665"/>
                  </a:lnTo>
                  <a:lnTo>
                    <a:pt x="13" y="2716"/>
                  </a:lnTo>
                  <a:lnTo>
                    <a:pt x="39" y="2754"/>
                  </a:lnTo>
                  <a:lnTo>
                    <a:pt x="64" y="2793"/>
                  </a:lnTo>
                  <a:lnTo>
                    <a:pt x="103" y="2819"/>
                  </a:lnTo>
                  <a:lnTo>
                    <a:pt x="154" y="2844"/>
                  </a:lnTo>
                  <a:lnTo>
                    <a:pt x="193" y="2857"/>
                  </a:lnTo>
                  <a:lnTo>
                    <a:pt x="295" y="2857"/>
                  </a:lnTo>
                  <a:lnTo>
                    <a:pt x="333" y="2844"/>
                  </a:lnTo>
                  <a:lnTo>
                    <a:pt x="385" y="2819"/>
                  </a:lnTo>
                  <a:lnTo>
                    <a:pt x="410" y="2793"/>
                  </a:lnTo>
                  <a:lnTo>
                    <a:pt x="449" y="2754"/>
                  </a:lnTo>
                  <a:lnTo>
                    <a:pt x="461" y="2716"/>
                  </a:lnTo>
                  <a:lnTo>
                    <a:pt x="474" y="2665"/>
                  </a:lnTo>
                  <a:lnTo>
                    <a:pt x="487" y="2614"/>
                  </a:lnTo>
                  <a:lnTo>
                    <a:pt x="487" y="244"/>
                  </a:lnTo>
                  <a:lnTo>
                    <a:pt x="474" y="193"/>
                  </a:lnTo>
                  <a:lnTo>
                    <a:pt x="461" y="142"/>
                  </a:lnTo>
                  <a:lnTo>
                    <a:pt x="449" y="103"/>
                  </a:lnTo>
                  <a:lnTo>
                    <a:pt x="410" y="65"/>
                  </a:lnTo>
                  <a:lnTo>
                    <a:pt x="385" y="39"/>
                  </a:lnTo>
                  <a:lnTo>
                    <a:pt x="333" y="14"/>
                  </a:lnTo>
                  <a:lnTo>
                    <a:pt x="295" y="1"/>
                  </a:lnTo>
                  <a:close/>
                </a:path>
              </a:pathLst>
            </a:custGeom>
            <a:solidFill>
              <a:srgbClr val="78909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Arial"/>
              </a:endParaRPr>
            </a:p>
          </p:txBody>
        </p:sp>
        <p:sp>
          <p:nvSpPr>
            <p:cNvPr id="106" name="Google Shape;1932;p38">
              <a:extLst>
                <a:ext uri="{FF2B5EF4-FFF2-40B4-BE49-F238E27FC236}">
                  <a16:creationId xmlns:a16="http://schemas.microsoft.com/office/drawing/2014/main" id="{27FA808C-071F-458C-B7D9-A9A6A2E711D7}"/>
                </a:ext>
              </a:extLst>
            </p:cNvPr>
            <p:cNvSpPr/>
            <p:nvPr/>
          </p:nvSpPr>
          <p:spPr>
            <a:xfrm>
              <a:off x="4058624" y="1977913"/>
              <a:ext cx="261144" cy="299114"/>
            </a:xfrm>
            <a:custGeom>
              <a:avLst/>
              <a:gdLst/>
              <a:ahLst/>
              <a:cxnLst/>
              <a:rect l="l" t="t" r="r" b="b"/>
              <a:pathLst>
                <a:path w="6392" h="6802" extrusionOk="0">
                  <a:moveTo>
                    <a:pt x="192" y="1"/>
                  </a:moveTo>
                  <a:lnTo>
                    <a:pt x="154" y="14"/>
                  </a:lnTo>
                  <a:lnTo>
                    <a:pt x="103" y="39"/>
                  </a:lnTo>
                  <a:lnTo>
                    <a:pt x="77" y="65"/>
                  </a:lnTo>
                  <a:lnTo>
                    <a:pt x="39" y="103"/>
                  </a:lnTo>
                  <a:lnTo>
                    <a:pt x="13" y="142"/>
                  </a:lnTo>
                  <a:lnTo>
                    <a:pt x="0" y="193"/>
                  </a:lnTo>
                  <a:lnTo>
                    <a:pt x="0" y="244"/>
                  </a:lnTo>
                  <a:lnTo>
                    <a:pt x="0" y="6558"/>
                  </a:lnTo>
                  <a:lnTo>
                    <a:pt x="0" y="6610"/>
                  </a:lnTo>
                  <a:lnTo>
                    <a:pt x="13" y="6661"/>
                  </a:lnTo>
                  <a:lnTo>
                    <a:pt x="39" y="6699"/>
                  </a:lnTo>
                  <a:lnTo>
                    <a:pt x="77" y="6738"/>
                  </a:lnTo>
                  <a:lnTo>
                    <a:pt x="103" y="6763"/>
                  </a:lnTo>
                  <a:lnTo>
                    <a:pt x="154" y="6789"/>
                  </a:lnTo>
                  <a:lnTo>
                    <a:pt x="192" y="6802"/>
                  </a:lnTo>
                  <a:lnTo>
                    <a:pt x="295" y="6802"/>
                  </a:lnTo>
                  <a:lnTo>
                    <a:pt x="333" y="6789"/>
                  </a:lnTo>
                  <a:lnTo>
                    <a:pt x="385" y="6763"/>
                  </a:lnTo>
                  <a:lnTo>
                    <a:pt x="410" y="6738"/>
                  </a:lnTo>
                  <a:lnTo>
                    <a:pt x="449" y="6699"/>
                  </a:lnTo>
                  <a:lnTo>
                    <a:pt x="461" y="6661"/>
                  </a:lnTo>
                  <a:lnTo>
                    <a:pt x="487" y="6610"/>
                  </a:lnTo>
                  <a:lnTo>
                    <a:pt x="487" y="6558"/>
                  </a:lnTo>
                  <a:lnTo>
                    <a:pt x="487" y="3062"/>
                  </a:lnTo>
                  <a:lnTo>
                    <a:pt x="3804" y="5201"/>
                  </a:lnTo>
                  <a:lnTo>
                    <a:pt x="3868" y="5226"/>
                  </a:lnTo>
                  <a:lnTo>
                    <a:pt x="3932" y="5239"/>
                  </a:lnTo>
                  <a:lnTo>
                    <a:pt x="6148" y="5239"/>
                  </a:lnTo>
                  <a:lnTo>
                    <a:pt x="6187" y="5226"/>
                  </a:lnTo>
                  <a:lnTo>
                    <a:pt x="6238" y="5214"/>
                  </a:lnTo>
                  <a:lnTo>
                    <a:pt x="6276" y="5201"/>
                  </a:lnTo>
                  <a:lnTo>
                    <a:pt x="6315" y="5162"/>
                  </a:lnTo>
                  <a:lnTo>
                    <a:pt x="6340" y="5124"/>
                  </a:lnTo>
                  <a:lnTo>
                    <a:pt x="6366" y="5086"/>
                  </a:lnTo>
                  <a:lnTo>
                    <a:pt x="6379" y="5047"/>
                  </a:lnTo>
                  <a:lnTo>
                    <a:pt x="6391" y="4996"/>
                  </a:lnTo>
                  <a:lnTo>
                    <a:pt x="6379" y="4945"/>
                  </a:lnTo>
                  <a:lnTo>
                    <a:pt x="6366" y="4893"/>
                  </a:lnTo>
                  <a:lnTo>
                    <a:pt x="6340" y="4855"/>
                  </a:lnTo>
                  <a:lnTo>
                    <a:pt x="6315" y="4817"/>
                  </a:lnTo>
                  <a:lnTo>
                    <a:pt x="6276" y="4791"/>
                  </a:lnTo>
                  <a:lnTo>
                    <a:pt x="6238" y="4765"/>
                  </a:lnTo>
                  <a:lnTo>
                    <a:pt x="6187" y="4753"/>
                  </a:lnTo>
                  <a:lnTo>
                    <a:pt x="4009" y="4753"/>
                  </a:lnTo>
                  <a:lnTo>
                    <a:pt x="487" y="2486"/>
                  </a:lnTo>
                  <a:lnTo>
                    <a:pt x="487" y="244"/>
                  </a:lnTo>
                  <a:lnTo>
                    <a:pt x="487" y="193"/>
                  </a:lnTo>
                  <a:lnTo>
                    <a:pt x="461" y="142"/>
                  </a:lnTo>
                  <a:lnTo>
                    <a:pt x="449" y="103"/>
                  </a:lnTo>
                  <a:lnTo>
                    <a:pt x="410" y="65"/>
                  </a:lnTo>
                  <a:lnTo>
                    <a:pt x="385" y="39"/>
                  </a:lnTo>
                  <a:lnTo>
                    <a:pt x="333" y="14"/>
                  </a:lnTo>
                  <a:lnTo>
                    <a:pt x="295" y="1"/>
                  </a:lnTo>
                  <a:close/>
                </a:path>
              </a:pathLst>
            </a:custGeom>
            <a:solidFill>
              <a:srgbClr val="78909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Arial"/>
              </a:endParaRPr>
            </a:p>
          </p:txBody>
        </p:sp>
        <p:sp>
          <p:nvSpPr>
            <p:cNvPr id="107" name="Google Shape;1933;p38">
              <a:extLst>
                <a:ext uri="{FF2B5EF4-FFF2-40B4-BE49-F238E27FC236}">
                  <a16:creationId xmlns:a16="http://schemas.microsoft.com/office/drawing/2014/main" id="{301E3C99-FAC1-4073-A5BB-1985FF24DA88}"/>
                </a:ext>
              </a:extLst>
            </p:cNvPr>
            <p:cNvSpPr/>
            <p:nvPr/>
          </p:nvSpPr>
          <p:spPr>
            <a:xfrm>
              <a:off x="3411861" y="2030285"/>
              <a:ext cx="410796" cy="196610"/>
            </a:xfrm>
            <a:custGeom>
              <a:avLst/>
              <a:gdLst/>
              <a:ahLst/>
              <a:cxnLst/>
              <a:rect l="l" t="t" r="r" b="b"/>
              <a:pathLst>
                <a:path w="10055" h="4471" extrusionOk="0">
                  <a:moveTo>
                    <a:pt x="206" y="1"/>
                  </a:moveTo>
                  <a:lnTo>
                    <a:pt x="155" y="14"/>
                  </a:lnTo>
                  <a:lnTo>
                    <a:pt x="116" y="39"/>
                  </a:lnTo>
                  <a:lnTo>
                    <a:pt x="78" y="65"/>
                  </a:lnTo>
                  <a:lnTo>
                    <a:pt x="52" y="103"/>
                  </a:lnTo>
                  <a:lnTo>
                    <a:pt x="26" y="142"/>
                  </a:lnTo>
                  <a:lnTo>
                    <a:pt x="14" y="193"/>
                  </a:lnTo>
                  <a:lnTo>
                    <a:pt x="1" y="231"/>
                  </a:lnTo>
                  <a:lnTo>
                    <a:pt x="14" y="283"/>
                  </a:lnTo>
                  <a:lnTo>
                    <a:pt x="26" y="321"/>
                  </a:lnTo>
                  <a:lnTo>
                    <a:pt x="39" y="372"/>
                  </a:lnTo>
                  <a:lnTo>
                    <a:pt x="65" y="411"/>
                  </a:lnTo>
                  <a:lnTo>
                    <a:pt x="103" y="436"/>
                  </a:lnTo>
                  <a:lnTo>
                    <a:pt x="4227" y="3280"/>
                  </a:lnTo>
                  <a:lnTo>
                    <a:pt x="4227" y="4228"/>
                  </a:lnTo>
                  <a:lnTo>
                    <a:pt x="4227" y="4279"/>
                  </a:lnTo>
                  <a:lnTo>
                    <a:pt x="4253" y="4330"/>
                  </a:lnTo>
                  <a:lnTo>
                    <a:pt x="4266" y="4368"/>
                  </a:lnTo>
                  <a:lnTo>
                    <a:pt x="4304" y="4407"/>
                  </a:lnTo>
                  <a:lnTo>
                    <a:pt x="4330" y="4432"/>
                  </a:lnTo>
                  <a:lnTo>
                    <a:pt x="4381" y="4458"/>
                  </a:lnTo>
                  <a:lnTo>
                    <a:pt x="4420" y="4471"/>
                  </a:lnTo>
                  <a:lnTo>
                    <a:pt x="4522" y="4471"/>
                  </a:lnTo>
                  <a:lnTo>
                    <a:pt x="4560" y="4458"/>
                  </a:lnTo>
                  <a:lnTo>
                    <a:pt x="4612" y="4432"/>
                  </a:lnTo>
                  <a:lnTo>
                    <a:pt x="4637" y="4407"/>
                  </a:lnTo>
                  <a:lnTo>
                    <a:pt x="4676" y="4368"/>
                  </a:lnTo>
                  <a:lnTo>
                    <a:pt x="4689" y="4330"/>
                  </a:lnTo>
                  <a:lnTo>
                    <a:pt x="4714" y="4279"/>
                  </a:lnTo>
                  <a:lnTo>
                    <a:pt x="4714" y="4228"/>
                  </a:lnTo>
                  <a:lnTo>
                    <a:pt x="4714" y="3267"/>
                  </a:lnTo>
                  <a:lnTo>
                    <a:pt x="5367" y="2665"/>
                  </a:lnTo>
                  <a:lnTo>
                    <a:pt x="9863" y="2665"/>
                  </a:lnTo>
                  <a:lnTo>
                    <a:pt x="9914" y="2652"/>
                  </a:lnTo>
                  <a:lnTo>
                    <a:pt x="9953" y="2627"/>
                  </a:lnTo>
                  <a:lnTo>
                    <a:pt x="9991" y="2601"/>
                  </a:lnTo>
                  <a:lnTo>
                    <a:pt x="10017" y="2562"/>
                  </a:lnTo>
                  <a:lnTo>
                    <a:pt x="10042" y="2524"/>
                  </a:lnTo>
                  <a:lnTo>
                    <a:pt x="10055" y="2473"/>
                  </a:lnTo>
                  <a:lnTo>
                    <a:pt x="10055" y="2422"/>
                  </a:lnTo>
                  <a:lnTo>
                    <a:pt x="10055" y="2383"/>
                  </a:lnTo>
                  <a:lnTo>
                    <a:pt x="10042" y="2332"/>
                  </a:lnTo>
                  <a:lnTo>
                    <a:pt x="10017" y="2294"/>
                  </a:lnTo>
                  <a:lnTo>
                    <a:pt x="9991" y="2255"/>
                  </a:lnTo>
                  <a:lnTo>
                    <a:pt x="9953" y="2229"/>
                  </a:lnTo>
                  <a:lnTo>
                    <a:pt x="9914" y="2204"/>
                  </a:lnTo>
                  <a:lnTo>
                    <a:pt x="9863" y="2191"/>
                  </a:lnTo>
                  <a:lnTo>
                    <a:pt x="9812" y="2178"/>
                  </a:lnTo>
                  <a:lnTo>
                    <a:pt x="7609" y="2178"/>
                  </a:lnTo>
                  <a:lnTo>
                    <a:pt x="7609" y="1013"/>
                  </a:lnTo>
                  <a:lnTo>
                    <a:pt x="7609" y="962"/>
                  </a:lnTo>
                  <a:lnTo>
                    <a:pt x="7583" y="923"/>
                  </a:lnTo>
                  <a:lnTo>
                    <a:pt x="7570" y="872"/>
                  </a:lnTo>
                  <a:lnTo>
                    <a:pt x="7532" y="846"/>
                  </a:lnTo>
                  <a:lnTo>
                    <a:pt x="7506" y="808"/>
                  </a:lnTo>
                  <a:lnTo>
                    <a:pt x="7455" y="795"/>
                  </a:lnTo>
                  <a:lnTo>
                    <a:pt x="7417" y="769"/>
                  </a:lnTo>
                  <a:lnTo>
                    <a:pt x="7314" y="769"/>
                  </a:lnTo>
                  <a:lnTo>
                    <a:pt x="7276" y="795"/>
                  </a:lnTo>
                  <a:lnTo>
                    <a:pt x="7224" y="808"/>
                  </a:lnTo>
                  <a:lnTo>
                    <a:pt x="7199" y="846"/>
                  </a:lnTo>
                  <a:lnTo>
                    <a:pt x="7160" y="872"/>
                  </a:lnTo>
                  <a:lnTo>
                    <a:pt x="7148" y="923"/>
                  </a:lnTo>
                  <a:lnTo>
                    <a:pt x="7122" y="962"/>
                  </a:lnTo>
                  <a:lnTo>
                    <a:pt x="7122" y="1013"/>
                  </a:lnTo>
                  <a:lnTo>
                    <a:pt x="7122" y="2178"/>
                  </a:lnTo>
                  <a:lnTo>
                    <a:pt x="5265" y="2178"/>
                  </a:lnTo>
                  <a:lnTo>
                    <a:pt x="5226" y="2191"/>
                  </a:lnTo>
                  <a:lnTo>
                    <a:pt x="5188" y="2204"/>
                  </a:lnTo>
                  <a:lnTo>
                    <a:pt x="5137" y="2217"/>
                  </a:lnTo>
                  <a:lnTo>
                    <a:pt x="5111" y="2242"/>
                  </a:lnTo>
                  <a:lnTo>
                    <a:pt x="4445" y="2844"/>
                  </a:lnTo>
                  <a:lnTo>
                    <a:pt x="385" y="39"/>
                  </a:lnTo>
                  <a:lnTo>
                    <a:pt x="347" y="14"/>
                  </a:lnTo>
                  <a:lnTo>
                    <a:pt x="295" y="1"/>
                  </a:lnTo>
                  <a:close/>
                </a:path>
              </a:pathLst>
            </a:custGeom>
            <a:solidFill>
              <a:srgbClr val="78909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Arial"/>
              </a:endParaRPr>
            </a:p>
          </p:txBody>
        </p:sp>
        <p:sp>
          <p:nvSpPr>
            <p:cNvPr id="108" name="Google Shape;1934;p38">
              <a:extLst>
                <a:ext uri="{FF2B5EF4-FFF2-40B4-BE49-F238E27FC236}">
                  <a16:creationId xmlns:a16="http://schemas.microsoft.com/office/drawing/2014/main" id="{3018FF0F-326D-4109-8314-82C811A65C8E}"/>
                </a:ext>
              </a:extLst>
            </p:cNvPr>
            <p:cNvSpPr/>
            <p:nvPr/>
          </p:nvSpPr>
          <p:spPr>
            <a:xfrm>
              <a:off x="3411861" y="2332738"/>
              <a:ext cx="76440" cy="21459"/>
            </a:xfrm>
            <a:custGeom>
              <a:avLst/>
              <a:gdLst/>
              <a:ahLst/>
              <a:cxnLst/>
              <a:rect l="l" t="t" r="r" b="b"/>
              <a:pathLst>
                <a:path w="1871" h="488" extrusionOk="0">
                  <a:moveTo>
                    <a:pt x="244" y="1"/>
                  </a:moveTo>
                  <a:lnTo>
                    <a:pt x="193" y="14"/>
                  </a:lnTo>
                  <a:lnTo>
                    <a:pt x="155" y="26"/>
                  </a:lnTo>
                  <a:lnTo>
                    <a:pt x="116" y="52"/>
                  </a:lnTo>
                  <a:lnTo>
                    <a:pt x="78" y="78"/>
                  </a:lnTo>
                  <a:lnTo>
                    <a:pt x="39" y="116"/>
                  </a:lnTo>
                  <a:lnTo>
                    <a:pt x="26" y="154"/>
                  </a:lnTo>
                  <a:lnTo>
                    <a:pt x="14" y="206"/>
                  </a:lnTo>
                  <a:lnTo>
                    <a:pt x="1" y="244"/>
                  </a:lnTo>
                  <a:lnTo>
                    <a:pt x="14" y="295"/>
                  </a:lnTo>
                  <a:lnTo>
                    <a:pt x="26" y="347"/>
                  </a:lnTo>
                  <a:lnTo>
                    <a:pt x="39" y="385"/>
                  </a:lnTo>
                  <a:lnTo>
                    <a:pt x="78" y="423"/>
                  </a:lnTo>
                  <a:lnTo>
                    <a:pt x="116" y="449"/>
                  </a:lnTo>
                  <a:lnTo>
                    <a:pt x="155" y="475"/>
                  </a:lnTo>
                  <a:lnTo>
                    <a:pt x="193" y="487"/>
                  </a:lnTo>
                  <a:lnTo>
                    <a:pt x="1679" y="487"/>
                  </a:lnTo>
                  <a:lnTo>
                    <a:pt x="1730" y="475"/>
                  </a:lnTo>
                  <a:lnTo>
                    <a:pt x="1768" y="449"/>
                  </a:lnTo>
                  <a:lnTo>
                    <a:pt x="1807" y="423"/>
                  </a:lnTo>
                  <a:lnTo>
                    <a:pt x="1832" y="385"/>
                  </a:lnTo>
                  <a:lnTo>
                    <a:pt x="1858" y="347"/>
                  </a:lnTo>
                  <a:lnTo>
                    <a:pt x="1871" y="295"/>
                  </a:lnTo>
                  <a:lnTo>
                    <a:pt x="1871" y="244"/>
                  </a:lnTo>
                  <a:lnTo>
                    <a:pt x="1871" y="206"/>
                  </a:lnTo>
                  <a:lnTo>
                    <a:pt x="1858" y="154"/>
                  </a:lnTo>
                  <a:lnTo>
                    <a:pt x="1832" y="116"/>
                  </a:lnTo>
                  <a:lnTo>
                    <a:pt x="1807" y="78"/>
                  </a:lnTo>
                  <a:lnTo>
                    <a:pt x="1768" y="52"/>
                  </a:lnTo>
                  <a:lnTo>
                    <a:pt x="1730" y="26"/>
                  </a:lnTo>
                  <a:lnTo>
                    <a:pt x="1679" y="14"/>
                  </a:lnTo>
                  <a:lnTo>
                    <a:pt x="1627" y="1"/>
                  </a:lnTo>
                  <a:close/>
                </a:path>
              </a:pathLst>
            </a:custGeom>
            <a:solidFill>
              <a:srgbClr val="78909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Arial"/>
              </a:endParaRPr>
            </a:p>
          </p:txBody>
        </p:sp>
        <p:sp>
          <p:nvSpPr>
            <p:cNvPr id="109" name="Google Shape;1935;p38">
              <a:extLst>
                <a:ext uri="{FF2B5EF4-FFF2-40B4-BE49-F238E27FC236}">
                  <a16:creationId xmlns:a16="http://schemas.microsoft.com/office/drawing/2014/main" id="{D6362703-EF49-4E20-8E9C-CEEE5B64282E}"/>
                </a:ext>
              </a:extLst>
            </p:cNvPr>
            <p:cNvSpPr/>
            <p:nvPr/>
          </p:nvSpPr>
          <p:spPr>
            <a:xfrm>
              <a:off x="3584552" y="2460041"/>
              <a:ext cx="150224" cy="216882"/>
            </a:xfrm>
            <a:custGeom>
              <a:avLst/>
              <a:gdLst/>
              <a:ahLst/>
              <a:cxnLst/>
              <a:rect l="l" t="t" r="r" b="b"/>
              <a:pathLst>
                <a:path w="3677" h="4932" extrusionOk="0">
                  <a:moveTo>
                    <a:pt x="244" y="0"/>
                  </a:moveTo>
                  <a:lnTo>
                    <a:pt x="193" y="13"/>
                  </a:lnTo>
                  <a:lnTo>
                    <a:pt x="154" y="26"/>
                  </a:lnTo>
                  <a:lnTo>
                    <a:pt x="103" y="52"/>
                  </a:lnTo>
                  <a:lnTo>
                    <a:pt x="77" y="77"/>
                  </a:lnTo>
                  <a:lnTo>
                    <a:pt x="39" y="116"/>
                  </a:lnTo>
                  <a:lnTo>
                    <a:pt x="26" y="154"/>
                  </a:lnTo>
                  <a:lnTo>
                    <a:pt x="0" y="192"/>
                  </a:lnTo>
                  <a:lnTo>
                    <a:pt x="0" y="244"/>
                  </a:lnTo>
                  <a:lnTo>
                    <a:pt x="0" y="4688"/>
                  </a:lnTo>
                  <a:lnTo>
                    <a:pt x="0" y="4739"/>
                  </a:lnTo>
                  <a:lnTo>
                    <a:pt x="26" y="4778"/>
                  </a:lnTo>
                  <a:lnTo>
                    <a:pt x="39" y="4829"/>
                  </a:lnTo>
                  <a:lnTo>
                    <a:pt x="77" y="4867"/>
                  </a:lnTo>
                  <a:lnTo>
                    <a:pt x="103" y="4893"/>
                  </a:lnTo>
                  <a:lnTo>
                    <a:pt x="154" y="4919"/>
                  </a:lnTo>
                  <a:lnTo>
                    <a:pt x="193" y="4931"/>
                  </a:lnTo>
                  <a:lnTo>
                    <a:pt x="295" y="4931"/>
                  </a:lnTo>
                  <a:lnTo>
                    <a:pt x="333" y="4919"/>
                  </a:lnTo>
                  <a:lnTo>
                    <a:pt x="385" y="4893"/>
                  </a:lnTo>
                  <a:lnTo>
                    <a:pt x="410" y="4867"/>
                  </a:lnTo>
                  <a:lnTo>
                    <a:pt x="449" y="4829"/>
                  </a:lnTo>
                  <a:lnTo>
                    <a:pt x="462" y="4778"/>
                  </a:lnTo>
                  <a:lnTo>
                    <a:pt x="487" y="4739"/>
                  </a:lnTo>
                  <a:lnTo>
                    <a:pt x="487" y="4688"/>
                  </a:lnTo>
                  <a:lnTo>
                    <a:pt x="487" y="3228"/>
                  </a:lnTo>
                  <a:lnTo>
                    <a:pt x="3484" y="3228"/>
                  </a:lnTo>
                  <a:lnTo>
                    <a:pt x="3523" y="3215"/>
                  </a:lnTo>
                  <a:lnTo>
                    <a:pt x="3574" y="3190"/>
                  </a:lnTo>
                  <a:lnTo>
                    <a:pt x="3599" y="3164"/>
                  </a:lnTo>
                  <a:lnTo>
                    <a:pt x="3638" y="3125"/>
                  </a:lnTo>
                  <a:lnTo>
                    <a:pt x="3651" y="3087"/>
                  </a:lnTo>
                  <a:lnTo>
                    <a:pt x="3663" y="3036"/>
                  </a:lnTo>
                  <a:lnTo>
                    <a:pt x="3676" y="2997"/>
                  </a:lnTo>
                  <a:lnTo>
                    <a:pt x="3663" y="2946"/>
                  </a:lnTo>
                  <a:lnTo>
                    <a:pt x="3651" y="2895"/>
                  </a:lnTo>
                  <a:lnTo>
                    <a:pt x="3638" y="2856"/>
                  </a:lnTo>
                  <a:lnTo>
                    <a:pt x="3599" y="2818"/>
                  </a:lnTo>
                  <a:lnTo>
                    <a:pt x="3574" y="2792"/>
                  </a:lnTo>
                  <a:lnTo>
                    <a:pt x="3523" y="2767"/>
                  </a:lnTo>
                  <a:lnTo>
                    <a:pt x="3484" y="2754"/>
                  </a:lnTo>
                  <a:lnTo>
                    <a:pt x="487" y="2754"/>
                  </a:lnTo>
                  <a:lnTo>
                    <a:pt x="487" y="244"/>
                  </a:lnTo>
                  <a:lnTo>
                    <a:pt x="487" y="192"/>
                  </a:lnTo>
                  <a:lnTo>
                    <a:pt x="462" y="154"/>
                  </a:lnTo>
                  <a:lnTo>
                    <a:pt x="449" y="116"/>
                  </a:lnTo>
                  <a:lnTo>
                    <a:pt x="410" y="77"/>
                  </a:lnTo>
                  <a:lnTo>
                    <a:pt x="385" y="52"/>
                  </a:lnTo>
                  <a:lnTo>
                    <a:pt x="333" y="26"/>
                  </a:lnTo>
                  <a:lnTo>
                    <a:pt x="295" y="13"/>
                  </a:lnTo>
                  <a:lnTo>
                    <a:pt x="244" y="0"/>
                  </a:lnTo>
                  <a:close/>
                </a:path>
              </a:pathLst>
            </a:custGeom>
            <a:solidFill>
              <a:srgbClr val="78909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Arial"/>
              </a:endParaRPr>
            </a:p>
          </p:txBody>
        </p:sp>
        <p:sp>
          <p:nvSpPr>
            <p:cNvPr id="110" name="Google Shape;1936;p38">
              <a:extLst>
                <a:ext uri="{FF2B5EF4-FFF2-40B4-BE49-F238E27FC236}">
                  <a16:creationId xmlns:a16="http://schemas.microsoft.com/office/drawing/2014/main" id="{1274EB38-F5C4-497B-8319-45FF047881D8}"/>
                </a:ext>
              </a:extLst>
            </p:cNvPr>
            <p:cNvSpPr/>
            <p:nvPr/>
          </p:nvSpPr>
          <p:spPr>
            <a:xfrm>
              <a:off x="3476247" y="2216163"/>
              <a:ext cx="236549" cy="254612"/>
            </a:xfrm>
            <a:custGeom>
              <a:avLst/>
              <a:gdLst/>
              <a:ahLst/>
              <a:cxnLst/>
              <a:rect l="l" t="t" r="r" b="b"/>
              <a:pathLst>
                <a:path w="5790" h="5790" extrusionOk="0">
                  <a:moveTo>
                    <a:pt x="2178" y="1"/>
                  </a:moveTo>
                  <a:lnTo>
                    <a:pt x="2178" y="590"/>
                  </a:lnTo>
                  <a:lnTo>
                    <a:pt x="1973" y="667"/>
                  </a:lnTo>
                  <a:lnTo>
                    <a:pt x="1768" y="756"/>
                  </a:lnTo>
                  <a:lnTo>
                    <a:pt x="1358" y="346"/>
                  </a:lnTo>
                  <a:lnTo>
                    <a:pt x="346" y="1358"/>
                  </a:lnTo>
                  <a:lnTo>
                    <a:pt x="756" y="1768"/>
                  </a:lnTo>
                  <a:lnTo>
                    <a:pt x="666" y="1973"/>
                  </a:lnTo>
                  <a:lnTo>
                    <a:pt x="589" y="2191"/>
                  </a:lnTo>
                  <a:lnTo>
                    <a:pt x="0" y="2191"/>
                  </a:lnTo>
                  <a:lnTo>
                    <a:pt x="0" y="3612"/>
                  </a:lnTo>
                  <a:lnTo>
                    <a:pt x="589" y="3612"/>
                  </a:lnTo>
                  <a:lnTo>
                    <a:pt x="666" y="3830"/>
                  </a:lnTo>
                  <a:lnTo>
                    <a:pt x="756" y="4035"/>
                  </a:lnTo>
                  <a:lnTo>
                    <a:pt x="346" y="4445"/>
                  </a:lnTo>
                  <a:lnTo>
                    <a:pt x="1358" y="5457"/>
                  </a:lnTo>
                  <a:lnTo>
                    <a:pt x="1768" y="5034"/>
                  </a:lnTo>
                  <a:lnTo>
                    <a:pt x="1973" y="5136"/>
                  </a:lnTo>
                  <a:lnTo>
                    <a:pt x="2178" y="5213"/>
                  </a:lnTo>
                  <a:lnTo>
                    <a:pt x="2178" y="5790"/>
                  </a:lnTo>
                  <a:lnTo>
                    <a:pt x="3612" y="5790"/>
                  </a:lnTo>
                  <a:lnTo>
                    <a:pt x="3612" y="5213"/>
                  </a:lnTo>
                  <a:lnTo>
                    <a:pt x="3817" y="5136"/>
                  </a:lnTo>
                  <a:lnTo>
                    <a:pt x="4022" y="5034"/>
                  </a:lnTo>
                  <a:lnTo>
                    <a:pt x="4432" y="5457"/>
                  </a:lnTo>
                  <a:lnTo>
                    <a:pt x="5444" y="4445"/>
                  </a:lnTo>
                  <a:lnTo>
                    <a:pt x="5034" y="4035"/>
                  </a:lnTo>
                  <a:lnTo>
                    <a:pt x="5123" y="3830"/>
                  </a:lnTo>
                  <a:lnTo>
                    <a:pt x="5200" y="3612"/>
                  </a:lnTo>
                  <a:lnTo>
                    <a:pt x="5789" y="3612"/>
                  </a:lnTo>
                  <a:lnTo>
                    <a:pt x="5789" y="2191"/>
                  </a:lnTo>
                  <a:lnTo>
                    <a:pt x="5200" y="2191"/>
                  </a:lnTo>
                  <a:lnTo>
                    <a:pt x="5123" y="1973"/>
                  </a:lnTo>
                  <a:lnTo>
                    <a:pt x="5034" y="1768"/>
                  </a:lnTo>
                  <a:lnTo>
                    <a:pt x="5444" y="1358"/>
                  </a:lnTo>
                  <a:lnTo>
                    <a:pt x="4432" y="346"/>
                  </a:lnTo>
                  <a:lnTo>
                    <a:pt x="4022" y="756"/>
                  </a:lnTo>
                  <a:lnTo>
                    <a:pt x="3817" y="667"/>
                  </a:lnTo>
                  <a:lnTo>
                    <a:pt x="3612" y="590"/>
                  </a:lnTo>
                  <a:lnTo>
                    <a:pt x="3612" y="1"/>
                  </a:lnTo>
                  <a:close/>
                </a:path>
              </a:pathLst>
            </a:custGeom>
            <a:solidFill>
              <a:srgbClr val="21212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Arial"/>
              </a:endParaRPr>
            </a:p>
          </p:txBody>
        </p:sp>
        <p:sp>
          <p:nvSpPr>
            <p:cNvPr id="111" name="Google Shape;1937;p38">
              <a:extLst>
                <a:ext uri="{FF2B5EF4-FFF2-40B4-BE49-F238E27FC236}">
                  <a16:creationId xmlns:a16="http://schemas.microsoft.com/office/drawing/2014/main" id="{4EB66838-1B1B-4C4A-BD4D-6D41275DF148}"/>
                </a:ext>
              </a:extLst>
            </p:cNvPr>
            <p:cNvSpPr/>
            <p:nvPr/>
          </p:nvSpPr>
          <p:spPr>
            <a:xfrm>
              <a:off x="3801161" y="2092816"/>
              <a:ext cx="169589" cy="182538"/>
            </a:xfrm>
            <a:custGeom>
              <a:avLst/>
              <a:gdLst/>
              <a:ahLst/>
              <a:cxnLst/>
              <a:rect l="l" t="t" r="r" b="b"/>
              <a:pathLst>
                <a:path w="4151" h="4151" extrusionOk="0">
                  <a:moveTo>
                    <a:pt x="1743" y="1"/>
                  </a:moveTo>
                  <a:lnTo>
                    <a:pt x="1743" y="295"/>
                  </a:lnTo>
                  <a:lnTo>
                    <a:pt x="1602" y="321"/>
                  </a:lnTo>
                  <a:lnTo>
                    <a:pt x="1461" y="372"/>
                  </a:lnTo>
                  <a:lnTo>
                    <a:pt x="1320" y="116"/>
                  </a:lnTo>
                  <a:lnTo>
                    <a:pt x="757" y="449"/>
                  </a:lnTo>
                  <a:lnTo>
                    <a:pt x="897" y="705"/>
                  </a:lnTo>
                  <a:lnTo>
                    <a:pt x="795" y="795"/>
                  </a:lnTo>
                  <a:lnTo>
                    <a:pt x="692" y="910"/>
                  </a:lnTo>
                  <a:lnTo>
                    <a:pt x="436" y="756"/>
                  </a:lnTo>
                  <a:lnTo>
                    <a:pt x="116" y="1320"/>
                  </a:lnTo>
                  <a:lnTo>
                    <a:pt x="372" y="1473"/>
                  </a:lnTo>
                  <a:lnTo>
                    <a:pt x="321" y="1614"/>
                  </a:lnTo>
                  <a:lnTo>
                    <a:pt x="283" y="1755"/>
                  </a:lnTo>
                  <a:lnTo>
                    <a:pt x="1" y="1755"/>
                  </a:lnTo>
                  <a:lnTo>
                    <a:pt x="1" y="2408"/>
                  </a:lnTo>
                  <a:lnTo>
                    <a:pt x="283" y="2408"/>
                  </a:lnTo>
                  <a:lnTo>
                    <a:pt x="321" y="2549"/>
                  </a:lnTo>
                  <a:lnTo>
                    <a:pt x="372" y="2690"/>
                  </a:lnTo>
                  <a:lnTo>
                    <a:pt x="116" y="2831"/>
                  </a:lnTo>
                  <a:lnTo>
                    <a:pt x="436" y="3395"/>
                  </a:lnTo>
                  <a:lnTo>
                    <a:pt x="692" y="3254"/>
                  </a:lnTo>
                  <a:lnTo>
                    <a:pt x="795" y="3356"/>
                  </a:lnTo>
                  <a:lnTo>
                    <a:pt x="897" y="3459"/>
                  </a:lnTo>
                  <a:lnTo>
                    <a:pt x="757" y="3715"/>
                  </a:lnTo>
                  <a:lnTo>
                    <a:pt x="1320" y="4035"/>
                  </a:lnTo>
                  <a:lnTo>
                    <a:pt x="1461" y="3792"/>
                  </a:lnTo>
                  <a:lnTo>
                    <a:pt x="1602" y="3830"/>
                  </a:lnTo>
                  <a:lnTo>
                    <a:pt x="1743" y="3869"/>
                  </a:lnTo>
                  <a:lnTo>
                    <a:pt x="1743" y="4150"/>
                  </a:lnTo>
                  <a:lnTo>
                    <a:pt x="2396" y="4150"/>
                  </a:lnTo>
                  <a:lnTo>
                    <a:pt x="2396" y="3869"/>
                  </a:lnTo>
                  <a:lnTo>
                    <a:pt x="2550" y="3830"/>
                  </a:lnTo>
                  <a:lnTo>
                    <a:pt x="2678" y="3792"/>
                  </a:lnTo>
                  <a:lnTo>
                    <a:pt x="2831" y="4035"/>
                  </a:lnTo>
                  <a:lnTo>
                    <a:pt x="3395" y="3715"/>
                  </a:lnTo>
                  <a:lnTo>
                    <a:pt x="3254" y="3459"/>
                  </a:lnTo>
                  <a:lnTo>
                    <a:pt x="3357" y="3356"/>
                  </a:lnTo>
                  <a:lnTo>
                    <a:pt x="3459" y="3254"/>
                  </a:lnTo>
                  <a:lnTo>
                    <a:pt x="3702" y="3395"/>
                  </a:lnTo>
                  <a:lnTo>
                    <a:pt x="4035" y="2831"/>
                  </a:lnTo>
                  <a:lnTo>
                    <a:pt x="3779" y="2690"/>
                  </a:lnTo>
                  <a:lnTo>
                    <a:pt x="3830" y="2549"/>
                  </a:lnTo>
                  <a:lnTo>
                    <a:pt x="3856" y="2408"/>
                  </a:lnTo>
                  <a:lnTo>
                    <a:pt x="4151" y="2408"/>
                  </a:lnTo>
                  <a:lnTo>
                    <a:pt x="4151" y="1755"/>
                  </a:lnTo>
                  <a:lnTo>
                    <a:pt x="3856" y="1755"/>
                  </a:lnTo>
                  <a:lnTo>
                    <a:pt x="3830" y="1614"/>
                  </a:lnTo>
                  <a:lnTo>
                    <a:pt x="3779" y="1473"/>
                  </a:lnTo>
                  <a:lnTo>
                    <a:pt x="4035" y="1320"/>
                  </a:lnTo>
                  <a:lnTo>
                    <a:pt x="3702" y="756"/>
                  </a:lnTo>
                  <a:lnTo>
                    <a:pt x="3459" y="910"/>
                  </a:lnTo>
                  <a:lnTo>
                    <a:pt x="3357" y="795"/>
                  </a:lnTo>
                  <a:lnTo>
                    <a:pt x="3254" y="705"/>
                  </a:lnTo>
                  <a:lnTo>
                    <a:pt x="3395" y="449"/>
                  </a:lnTo>
                  <a:lnTo>
                    <a:pt x="2831" y="116"/>
                  </a:lnTo>
                  <a:lnTo>
                    <a:pt x="2678" y="372"/>
                  </a:lnTo>
                  <a:lnTo>
                    <a:pt x="2550" y="321"/>
                  </a:lnTo>
                  <a:lnTo>
                    <a:pt x="2396" y="295"/>
                  </a:lnTo>
                  <a:lnTo>
                    <a:pt x="2396" y="1"/>
                  </a:lnTo>
                  <a:close/>
                </a:path>
              </a:pathLst>
            </a:custGeom>
            <a:solidFill>
              <a:srgbClr val="21212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Arial"/>
              </a:endParaRPr>
            </a:p>
          </p:txBody>
        </p:sp>
        <p:sp>
          <p:nvSpPr>
            <p:cNvPr id="112" name="Google Shape;1938;p38">
              <a:extLst>
                <a:ext uri="{FF2B5EF4-FFF2-40B4-BE49-F238E27FC236}">
                  <a16:creationId xmlns:a16="http://schemas.microsoft.com/office/drawing/2014/main" id="{EB03F849-25C8-464A-9347-203B9A032E19}"/>
                </a:ext>
              </a:extLst>
            </p:cNvPr>
            <p:cNvSpPr/>
            <p:nvPr/>
          </p:nvSpPr>
          <p:spPr>
            <a:xfrm>
              <a:off x="3915758" y="2266293"/>
              <a:ext cx="305635" cy="332887"/>
            </a:xfrm>
            <a:custGeom>
              <a:avLst/>
              <a:gdLst/>
              <a:ahLst/>
              <a:cxnLst/>
              <a:rect l="l" t="t" r="r" b="b"/>
              <a:pathLst>
                <a:path w="7481" h="7570" extrusionOk="0">
                  <a:moveTo>
                    <a:pt x="2819" y="0"/>
                  </a:moveTo>
                  <a:lnTo>
                    <a:pt x="2819" y="679"/>
                  </a:lnTo>
                  <a:lnTo>
                    <a:pt x="2626" y="743"/>
                  </a:lnTo>
                  <a:lnTo>
                    <a:pt x="2447" y="820"/>
                  </a:lnTo>
                  <a:lnTo>
                    <a:pt x="2281" y="897"/>
                  </a:lnTo>
                  <a:lnTo>
                    <a:pt x="2114" y="987"/>
                  </a:lnTo>
                  <a:lnTo>
                    <a:pt x="1948" y="1076"/>
                  </a:lnTo>
                  <a:lnTo>
                    <a:pt x="1794" y="1192"/>
                  </a:lnTo>
                  <a:lnTo>
                    <a:pt x="1653" y="1307"/>
                  </a:lnTo>
                  <a:lnTo>
                    <a:pt x="1512" y="1435"/>
                  </a:lnTo>
                  <a:lnTo>
                    <a:pt x="923" y="1089"/>
                  </a:lnTo>
                  <a:lnTo>
                    <a:pt x="1" y="2703"/>
                  </a:lnTo>
                  <a:lnTo>
                    <a:pt x="577" y="3036"/>
                  </a:lnTo>
                  <a:lnTo>
                    <a:pt x="539" y="3215"/>
                  </a:lnTo>
                  <a:lnTo>
                    <a:pt x="513" y="3407"/>
                  </a:lnTo>
                  <a:lnTo>
                    <a:pt x="487" y="3599"/>
                  </a:lnTo>
                  <a:lnTo>
                    <a:pt x="487" y="3792"/>
                  </a:lnTo>
                  <a:lnTo>
                    <a:pt x="487" y="3984"/>
                  </a:lnTo>
                  <a:lnTo>
                    <a:pt x="513" y="4176"/>
                  </a:lnTo>
                  <a:lnTo>
                    <a:pt x="539" y="4355"/>
                  </a:lnTo>
                  <a:lnTo>
                    <a:pt x="577" y="4534"/>
                  </a:lnTo>
                  <a:lnTo>
                    <a:pt x="1" y="4880"/>
                  </a:lnTo>
                  <a:lnTo>
                    <a:pt x="923" y="6481"/>
                  </a:lnTo>
                  <a:lnTo>
                    <a:pt x="1512" y="6148"/>
                  </a:lnTo>
                  <a:lnTo>
                    <a:pt x="1653" y="6276"/>
                  </a:lnTo>
                  <a:lnTo>
                    <a:pt x="1794" y="6392"/>
                  </a:lnTo>
                  <a:lnTo>
                    <a:pt x="1948" y="6494"/>
                  </a:lnTo>
                  <a:lnTo>
                    <a:pt x="2114" y="6596"/>
                  </a:lnTo>
                  <a:lnTo>
                    <a:pt x="2281" y="6686"/>
                  </a:lnTo>
                  <a:lnTo>
                    <a:pt x="2447" y="6763"/>
                  </a:lnTo>
                  <a:lnTo>
                    <a:pt x="2626" y="6827"/>
                  </a:lnTo>
                  <a:lnTo>
                    <a:pt x="2819" y="6891"/>
                  </a:lnTo>
                  <a:lnTo>
                    <a:pt x="2819" y="7570"/>
                  </a:lnTo>
                  <a:lnTo>
                    <a:pt x="4663" y="7570"/>
                  </a:lnTo>
                  <a:lnTo>
                    <a:pt x="4663" y="6891"/>
                  </a:lnTo>
                  <a:lnTo>
                    <a:pt x="4855" y="6827"/>
                  </a:lnTo>
                  <a:lnTo>
                    <a:pt x="5021" y="6763"/>
                  </a:lnTo>
                  <a:lnTo>
                    <a:pt x="5201" y="6686"/>
                  </a:lnTo>
                  <a:lnTo>
                    <a:pt x="5367" y="6596"/>
                  </a:lnTo>
                  <a:lnTo>
                    <a:pt x="5534" y="6494"/>
                  </a:lnTo>
                  <a:lnTo>
                    <a:pt x="5687" y="6392"/>
                  </a:lnTo>
                  <a:lnTo>
                    <a:pt x="5828" y="6276"/>
                  </a:lnTo>
                  <a:lnTo>
                    <a:pt x="5969" y="6148"/>
                  </a:lnTo>
                  <a:lnTo>
                    <a:pt x="6558" y="6481"/>
                  </a:lnTo>
                  <a:lnTo>
                    <a:pt x="7481" y="4880"/>
                  </a:lnTo>
                  <a:lnTo>
                    <a:pt x="6891" y="4534"/>
                  </a:lnTo>
                  <a:lnTo>
                    <a:pt x="6930" y="4355"/>
                  </a:lnTo>
                  <a:lnTo>
                    <a:pt x="6968" y="4176"/>
                  </a:lnTo>
                  <a:lnTo>
                    <a:pt x="6981" y="3984"/>
                  </a:lnTo>
                  <a:lnTo>
                    <a:pt x="6994" y="3792"/>
                  </a:lnTo>
                  <a:lnTo>
                    <a:pt x="6981" y="3599"/>
                  </a:lnTo>
                  <a:lnTo>
                    <a:pt x="6968" y="3407"/>
                  </a:lnTo>
                  <a:lnTo>
                    <a:pt x="6930" y="3215"/>
                  </a:lnTo>
                  <a:lnTo>
                    <a:pt x="6891" y="3036"/>
                  </a:lnTo>
                  <a:lnTo>
                    <a:pt x="7481" y="2703"/>
                  </a:lnTo>
                  <a:lnTo>
                    <a:pt x="6558" y="1089"/>
                  </a:lnTo>
                  <a:lnTo>
                    <a:pt x="5969" y="1435"/>
                  </a:lnTo>
                  <a:lnTo>
                    <a:pt x="5828" y="1307"/>
                  </a:lnTo>
                  <a:lnTo>
                    <a:pt x="5687" y="1192"/>
                  </a:lnTo>
                  <a:lnTo>
                    <a:pt x="5534" y="1076"/>
                  </a:lnTo>
                  <a:lnTo>
                    <a:pt x="5367" y="987"/>
                  </a:lnTo>
                  <a:lnTo>
                    <a:pt x="5201" y="897"/>
                  </a:lnTo>
                  <a:lnTo>
                    <a:pt x="5021" y="820"/>
                  </a:lnTo>
                  <a:lnTo>
                    <a:pt x="4855" y="743"/>
                  </a:lnTo>
                  <a:lnTo>
                    <a:pt x="4663" y="679"/>
                  </a:lnTo>
                  <a:lnTo>
                    <a:pt x="4663" y="0"/>
                  </a:lnTo>
                  <a:close/>
                </a:path>
              </a:pathLst>
            </a:custGeom>
            <a:solidFill>
              <a:srgbClr val="21212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Arial"/>
              </a:endParaRPr>
            </a:p>
          </p:txBody>
        </p:sp>
        <p:sp>
          <p:nvSpPr>
            <p:cNvPr id="113" name="Google Shape;1939;p38">
              <a:extLst>
                <a:ext uri="{FF2B5EF4-FFF2-40B4-BE49-F238E27FC236}">
                  <a16:creationId xmlns:a16="http://schemas.microsoft.com/office/drawing/2014/main" id="{B60F5464-EAB8-405F-8961-AC7186DC8ECF}"/>
                </a:ext>
              </a:extLst>
            </p:cNvPr>
            <p:cNvSpPr/>
            <p:nvPr/>
          </p:nvSpPr>
          <p:spPr>
            <a:xfrm>
              <a:off x="3689711" y="2050029"/>
              <a:ext cx="46084" cy="49603"/>
            </a:xfrm>
            <a:custGeom>
              <a:avLst/>
              <a:gdLst/>
              <a:ahLst/>
              <a:cxnLst/>
              <a:rect l="l" t="t" r="r" b="b"/>
              <a:pathLst>
                <a:path w="1128" h="1128" extrusionOk="0">
                  <a:moveTo>
                    <a:pt x="564" y="0"/>
                  </a:moveTo>
                  <a:lnTo>
                    <a:pt x="449" y="13"/>
                  </a:lnTo>
                  <a:lnTo>
                    <a:pt x="347" y="39"/>
                  </a:lnTo>
                  <a:lnTo>
                    <a:pt x="244" y="90"/>
                  </a:lnTo>
                  <a:lnTo>
                    <a:pt x="167" y="167"/>
                  </a:lnTo>
                  <a:lnTo>
                    <a:pt x="90" y="244"/>
                  </a:lnTo>
                  <a:lnTo>
                    <a:pt x="39" y="346"/>
                  </a:lnTo>
                  <a:lnTo>
                    <a:pt x="14" y="448"/>
                  </a:lnTo>
                  <a:lnTo>
                    <a:pt x="1" y="564"/>
                  </a:lnTo>
                  <a:lnTo>
                    <a:pt x="14" y="679"/>
                  </a:lnTo>
                  <a:lnTo>
                    <a:pt x="39" y="781"/>
                  </a:lnTo>
                  <a:lnTo>
                    <a:pt x="90" y="884"/>
                  </a:lnTo>
                  <a:lnTo>
                    <a:pt x="167" y="961"/>
                  </a:lnTo>
                  <a:lnTo>
                    <a:pt x="244" y="1038"/>
                  </a:lnTo>
                  <a:lnTo>
                    <a:pt x="347" y="1089"/>
                  </a:lnTo>
                  <a:lnTo>
                    <a:pt x="449" y="1114"/>
                  </a:lnTo>
                  <a:lnTo>
                    <a:pt x="564" y="1127"/>
                  </a:lnTo>
                  <a:lnTo>
                    <a:pt x="680" y="1114"/>
                  </a:lnTo>
                  <a:lnTo>
                    <a:pt x="782" y="1089"/>
                  </a:lnTo>
                  <a:lnTo>
                    <a:pt x="885" y="1038"/>
                  </a:lnTo>
                  <a:lnTo>
                    <a:pt x="961" y="961"/>
                  </a:lnTo>
                  <a:lnTo>
                    <a:pt x="1038" y="884"/>
                  </a:lnTo>
                  <a:lnTo>
                    <a:pt x="1089" y="781"/>
                  </a:lnTo>
                  <a:lnTo>
                    <a:pt x="1115" y="679"/>
                  </a:lnTo>
                  <a:lnTo>
                    <a:pt x="1128" y="564"/>
                  </a:lnTo>
                  <a:lnTo>
                    <a:pt x="1115" y="448"/>
                  </a:lnTo>
                  <a:lnTo>
                    <a:pt x="1089" y="346"/>
                  </a:lnTo>
                  <a:lnTo>
                    <a:pt x="1038" y="244"/>
                  </a:lnTo>
                  <a:lnTo>
                    <a:pt x="961" y="167"/>
                  </a:lnTo>
                  <a:lnTo>
                    <a:pt x="885" y="90"/>
                  </a:lnTo>
                  <a:lnTo>
                    <a:pt x="782" y="39"/>
                  </a:lnTo>
                  <a:lnTo>
                    <a:pt x="680" y="13"/>
                  </a:lnTo>
                  <a:lnTo>
                    <a:pt x="564" y="0"/>
                  </a:lnTo>
                  <a:close/>
                </a:path>
              </a:pathLst>
            </a:custGeom>
            <a:solidFill>
              <a:srgbClr val="21212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Arial"/>
              </a:endParaRPr>
            </a:p>
          </p:txBody>
        </p:sp>
        <p:sp>
          <p:nvSpPr>
            <p:cNvPr id="114" name="Google Shape;1940;p38">
              <a:extLst>
                <a:ext uri="{FF2B5EF4-FFF2-40B4-BE49-F238E27FC236}">
                  <a16:creationId xmlns:a16="http://schemas.microsoft.com/office/drawing/2014/main" id="{3D91E17C-7A65-4DC1-8AA0-AE60E9749791}"/>
                </a:ext>
              </a:extLst>
            </p:cNvPr>
            <p:cNvSpPr/>
            <p:nvPr/>
          </p:nvSpPr>
          <p:spPr>
            <a:xfrm>
              <a:off x="3398788" y="2318665"/>
              <a:ext cx="46084" cy="50175"/>
            </a:xfrm>
            <a:custGeom>
              <a:avLst/>
              <a:gdLst/>
              <a:ahLst/>
              <a:cxnLst/>
              <a:rect l="l" t="t" r="r" b="b"/>
              <a:pathLst>
                <a:path w="1128" h="1141" extrusionOk="0">
                  <a:moveTo>
                    <a:pt x="564" y="1"/>
                  </a:moveTo>
                  <a:lnTo>
                    <a:pt x="449" y="13"/>
                  </a:lnTo>
                  <a:lnTo>
                    <a:pt x="346" y="52"/>
                  </a:lnTo>
                  <a:lnTo>
                    <a:pt x="244" y="103"/>
                  </a:lnTo>
                  <a:lnTo>
                    <a:pt x="167" y="167"/>
                  </a:lnTo>
                  <a:lnTo>
                    <a:pt x="90" y="257"/>
                  </a:lnTo>
                  <a:lnTo>
                    <a:pt x="39" y="346"/>
                  </a:lnTo>
                  <a:lnTo>
                    <a:pt x="13" y="449"/>
                  </a:lnTo>
                  <a:lnTo>
                    <a:pt x="1" y="564"/>
                  </a:lnTo>
                  <a:lnTo>
                    <a:pt x="13" y="679"/>
                  </a:lnTo>
                  <a:lnTo>
                    <a:pt x="39" y="795"/>
                  </a:lnTo>
                  <a:lnTo>
                    <a:pt x="90" y="884"/>
                  </a:lnTo>
                  <a:lnTo>
                    <a:pt x="167" y="974"/>
                  </a:lnTo>
                  <a:lnTo>
                    <a:pt x="244" y="1038"/>
                  </a:lnTo>
                  <a:lnTo>
                    <a:pt x="346" y="1089"/>
                  </a:lnTo>
                  <a:lnTo>
                    <a:pt x="449" y="1128"/>
                  </a:lnTo>
                  <a:lnTo>
                    <a:pt x="564" y="1140"/>
                  </a:lnTo>
                  <a:lnTo>
                    <a:pt x="679" y="1128"/>
                  </a:lnTo>
                  <a:lnTo>
                    <a:pt x="782" y="1089"/>
                  </a:lnTo>
                  <a:lnTo>
                    <a:pt x="884" y="1038"/>
                  </a:lnTo>
                  <a:lnTo>
                    <a:pt x="961" y="974"/>
                  </a:lnTo>
                  <a:lnTo>
                    <a:pt x="1038" y="884"/>
                  </a:lnTo>
                  <a:lnTo>
                    <a:pt x="1089" y="795"/>
                  </a:lnTo>
                  <a:lnTo>
                    <a:pt x="1128" y="679"/>
                  </a:lnTo>
                  <a:lnTo>
                    <a:pt x="1128" y="564"/>
                  </a:lnTo>
                  <a:lnTo>
                    <a:pt x="1128" y="449"/>
                  </a:lnTo>
                  <a:lnTo>
                    <a:pt x="1089" y="346"/>
                  </a:lnTo>
                  <a:lnTo>
                    <a:pt x="1038" y="257"/>
                  </a:lnTo>
                  <a:lnTo>
                    <a:pt x="961" y="167"/>
                  </a:lnTo>
                  <a:lnTo>
                    <a:pt x="884" y="103"/>
                  </a:lnTo>
                  <a:lnTo>
                    <a:pt x="782" y="52"/>
                  </a:lnTo>
                  <a:lnTo>
                    <a:pt x="679" y="13"/>
                  </a:lnTo>
                  <a:lnTo>
                    <a:pt x="564" y="1"/>
                  </a:lnTo>
                  <a:close/>
                </a:path>
              </a:pathLst>
            </a:custGeom>
            <a:solidFill>
              <a:srgbClr val="21212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Arial"/>
              </a:endParaRPr>
            </a:p>
          </p:txBody>
        </p:sp>
        <p:sp>
          <p:nvSpPr>
            <p:cNvPr id="115" name="Google Shape;1941;p38">
              <a:extLst>
                <a:ext uri="{FF2B5EF4-FFF2-40B4-BE49-F238E27FC236}">
                  <a16:creationId xmlns:a16="http://schemas.microsoft.com/office/drawing/2014/main" id="{9A088B9A-552D-4B7A-AC36-20F91FC0E347}"/>
                </a:ext>
              </a:extLst>
            </p:cNvPr>
            <p:cNvSpPr/>
            <p:nvPr/>
          </p:nvSpPr>
          <p:spPr>
            <a:xfrm>
              <a:off x="3701763" y="2566502"/>
              <a:ext cx="46084" cy="50131"/>
            </a:xfrm>
            <a:custGeom>
              <a:avLst/>
              <a:gdLst/>
              <a:ahLst/>
              <a:cxnLst/>
              <a:rect l="l" t="t" r="r" b="b"/>
              <a:pathLst>
                <a:path w="1128" h="1140" extrusionOk="0">
                  <a:moveTo>
                    <a:pt x="564" y="0"/>
                  </a:moveTo>
                  <a:lnTo>
                    <a:pt x="449" y="13"/>
                  </a:lnTo>
                  <a:lnTo>
                    <a:pt x="346" y="51"/>
                  </a:lnTo>
                  <a:lnTo>
                    <a:pt x="244" y="102"/>
                  </a:lnTo>
                  <a:lnTo>
                    <a:pt x="167" y="167"/>
                  </a:lnTo>
                  <a:lnTo>
                    <a:pt x="90" y="256"/>
                  </a:lnTo>
                  <a:lnTo>
                    <a:pt x="39" y="346"/>
                  </a:lnTo>
                  <a:lnTo>
                    <a:pt x="13" y="461"/>
                  </a:lnTo>
                  <a:lnTo>
                    <a:pt x="0" y="576"/>
                  </a:lnTo>
                  <a:lnTo>
                    <a:pt x="13" y="679"/>
                  </a:lnTo>
                  <a:lnTo>
                    <a:pt x="39" y="794"/>
                  </a:lnTo>
                  <a:lnTo>
                    <a:pt x="90" y="884"/>
                  </a:lnTo>
                  <a:lnTo>
                    <a:pt x="167" y="973"/>
                  </a:lnTo>
                  <a:lnTo>
                    <a:pt x="244" y="1037"/>
                  </a:lnTo>
                  <a:lnTo>
                    <a:pt x="346" y="1089"/>
                  </a:lnTo>
                  <a:lnTo>
                    <a:pt x="449" y="1127"/>
                  </a:lnTo>
                  <a:lnTo>
                    <a:pt x="564" y="1140"/>
                  </a:lnTo>
                  <a:lnTo>
                    <a:pt x="679" y="1127"/>
                  </a:lnTo>
                  <a:lnTo>
                    <a:pt x="782" y="1089"/>
                  </a:lnTo>
                  <a:lnTo>
                    <a:pt x="884" y="1037"/>
                  </a:lnTo>
                  <a:lnTo>
                    <a:pt x="961" y="973"/>
                  </a:lnTo>
                  <a:lnTo>
                    <a:pt x="1038" y="884"/>
                  </a:lnTo>
                  <a:lnTo>
                    <a:pt x="1089" y="794"/>
                  </a:lnTo>
                  <a:lnTo>
                    <a:pt x="1115" y="679"/>
                  </a:lnTo>
                  <a:lnTo>
                    <a:pt x="1127" y="576"/>
                  </a:lnTo>
                  <a:lnTo>
                    <a:pt x="1115" y="461"/>
                  </a:lnTo>
                  <a:lnTo>
                    <a:pt x="1089" y="346"/>
                  </a:lnTo>
                  <a:lnTo>
                    <a:pt x="1038" y="256"/>
                  </a:lnTo>
                  <a:lnTo>
                    <a:pt x="961" y="167"/>
                  </a:lnTo>
                  <a:lnTo>
                    <a:pt x="884" y="102"/>
                  </a:lnTo>
                  <a:lnTo>
                    <a:pt x="782" y="51"/>
                  </a:lnTo>
                  <a:lnTo>
                    <a:pt x="679" y="13"/>
                  </a:lnTo>
                  <a:lnTo>
                    <a:pt x="564" y="0"/>
                  </a:lnTo>
                  <a:close/>
                </a:path>
              </a:pathLst>
            </a:custGeom>
            <a:solidFill>
              <a:srgbClr val="21212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Arial"/>
              </a:endParaRPr>
            </a:p>
          </p:txBody>
        </p:sp>
        <p:sp>
          <p:nvSpPr>
            <p:cNvPr id="116" name="Google Shape;1942;p38">
              <a:extLst>
                <a:ext uri="{FF2B5EF4-FFF2-40B4-BE49-F238E27FC236}">
                  <a16:creationId xmlns:a16="http://schemas.microsoft.com/office/drawing/2014/main" id="{7E57AF2F-107A-4963-AD11-23B0AE9161BA}"/>
                </a:ext>
              </a:extLst>
            </p:cNvPr>
            <p:cNvSpPr/>
            <p:nvPr/>
          </p:nvSpPr>
          <p:spPr>
            <a:xfrm>
              <a:off x="3853495" y="2591260"/>
              <a:ext cx="46615" cy="49603"/>
            </a:xfrm>
            <a:custGeom>
              <a:avLst/>
              <a:gdLst/>
              <a:ahLst/>
              <a:cxnLst/>
              <a:rect l="l" t="t" r="r" b="b"/>
              <a:pathLst>
                <a:path w="1141" h="1128" extrusionOk="0">
                  <a:moveTo>
                    <a:pt x="577" y="1"/>
                  </a:moveTo>
                  <a:lnTo>
                    <a:pt x="462" y="13"/>
                  </a:lnTo>
                  <a:lnTo>
                    <a:pt x="346" y="39"/>
                  </a:lnTo>
                  <a:lnTo>
                    <a:pt x="257" y="90"/>
                  </a:lnTo>
                  <a:lnTo>
                    <a:pt x="167" y="167"/>
                  </a:lnTo>
                  <a:lnTo>
                    <a:pt x="103" y="244"/>
                  </a:lnTo>
                  <a:lnTo>
                    <a:pt x="52" y="346"/>
                  </a:lnTo>
                  <a:lnTo>
                    <a:pt x="13" y="449"/>
                  </a:lnTo>
                  <a:lnTo>
                    <a:pt x="1" y="564"/>
                  </a:lnTo>
                  <a:lnTo>
                    <a:pt x="13" y="679"/>
                  </a:lnTo>
                  <a:lnTo>
                    <a:pt x="52" y="782"/>
                  </a:lnTo>
                  <a:lnTo>
                    <a:pt x="103" y="884"/>
                  </a:lnTo>
                  <a:lnTo>
                    <a:pt x="167" y="961"/>
                  </a:lnTo>
                  <a:lnTo>
                    <a:pt x="257" y="1038"/>
                  </a:lnTo>
                  <a:lnTo>
                    <a:pt x="346" y="1089"/>
                  </a:lnTo>
                  <a:lnTo>
                    <a:pt x="462" y="1128"/>
                  </a:lnTo>
                  <a:lnTo>
                    <a:pt x="692" y="1128"/>
                  </a:lnTo>
                  <a:lnTo>
                    <a:pt x="795" y="1089"/>
                  </a:lnTo>
                  <a:lnTo>
                    <a:pt x="884" y="1038"/>
                  </a:lnTo>
                  <a:lnTo>
                    <a:pt x="974" y="961"/>
                  </a:lnTo>
                  <a:lnTo>
                    <a:pt x="1038" y="884"/>
                  </a:lnTo>
                  <a:lnTo>
                    <a:pt x="1089" y="782"/>
                  </a:lnTo>
                  <a:lnTo>
                    <a:pt x="1128" y="679"/>
                  </a:lnTo>
                  <a:lnTo>
                    <a:pt x="1141" y="564"/>
                  </a:lnTo>
                  <a:lnTo>
                    <a:pt x="1128" y="449"/>
                  </a:lnTo>
                  <a:lnTo>
                    <a:pt x="1089" y="346"/>
                  </a:lnTo>
                  <a:lnTo>
                    <a:pt x="1038" y="244"/>
                  </a:lnTo>
                  <a:lnTo>
                    <a:pt x="974" y="167"/>
                  </a:lnTo>
                  <a:lnTo>
                    <a:pt x="884" y="90"/>
                  </a:lnTo>
                  <a:lnTo>
                    <a:pt x="795" y="39"/>
                  </a:lnTo>
                  <a:lnTo>
                    <a:pt x="692" y="13"/>
                  </a:lnTo>
                  <a:lnTo>
                    <a:pt x="577" y="1"/>
                  </a:lnTo>
                  <a:close/>
                </a:path>
              </a:pathLst>
            </a:custGeom>
            <a:solidFill>
              <a:srgbClr val="21212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Arial"/>
              </a:endParaRPr>
            </a:p>
          </p:txBody>
        </p:sp>
        <p:sp>
          <p:nvSpPr>
            <p:cNvPr id="117" name="Google Shape;1943;p38">
              <a:extLst>
                <a:ext uri="{FF2B5EF4-FFF2-40B4-BE49-F238E27FC236}">
                  <a16:creationId xmlns:a16="http://schemas.microsoft.com/office/drawing/2014/main" id="{875528BC-889D-4660-AD3E-4D44D0F22D17}"/>
                </a:ext>
              </a:extLst>
            </p:cNvPr>
            <p:cNvSpPr/>
            <p:nvPr/>
          </p:nvSpPr>
          <p:spPr>
            <a:xfrm>
              <a:off x="3789681" y="2407669"/>
              <a:ext cx="46575" cy="50175"/>
            </a:xfrm>
            <a:custGeom>
              <a:avLst/>
              <a:gdLst/>
              <a:ahLst/>
              <a:cxnLst/>
              <a:rect l="l" t="t" r="r" b="b"/>
              <a:pathLst>
                <a:path w="1140" h="1141" extrusionOk="0">
                  <a:moveTo>
                    <a:pt x="564" y="0"/>
                  </a:moveTo>
                  <a:lnTo>
                    <a:pt x="461" y="13"/>
                  </a:lnTo>
                  <a:lnTo>
                    <a:pt x="346" y="51"/>
                  </a:lnTo>
                  <a:lnTo>
                    <a:pt x="256" y="103"/>
                  </a:lnTo>
                  <a:lnTo>
                    <a:pt x="167" y="167"/>
                  </a:lnTo>
                  <a:lnTo>
                    <a:pt x="103" y="256"/>
                  </a:lnTo>
                  <a:lnTo>
                    <a:pt x="51" y="346"/>
                  </a:lnTo>
                  <a:lnTo>
                    <a:pt x="13" y="461"/>
                  </a:lnTo>
                  <a:lnTo>
                    <a:pt x="0" y="577"/>
                  </a:lnTo>
                  <a:lnTo>
                    <a:pt x="13" y="692"/>
                  </a:lnTo>
                  <a:lnTo>
                    <a:pt x="51" y="794"/>
                  </a:lnTo>
                  <a:lnTo>
                    <a:pt x="103" y="884"/>
                  </a:lnTo>
                  <a:lnTo>
                    <a:pt x="167" y="974"/>
                  </a:lnTo>
                  <a:lnTo>
                    <a:pt x="256" y="1038"/>
                  </a:lnTo>
                  <a:lnTo>
                    <a:pt x="346" y="1102"/>
                  </a:lnTo>
                  <a:lnTo>
                    <a:pt x="461" y="1127"/>
                  </a:lnTo>
                  <a:lnTo>
                    <a:pt x="564" y="1140"/>
                  </a:lnTo>
                  <a:lnTo>
                    <a:pt x="679" y="1127"/>
                  </a:lnTo>
                  <a:lnTo>
                    <a:pt x="794" y="1102"/>
                  </a:lnTo>
                  <a:lnTo>
                    <a:pt x="884" y="1038"/>
                  </a:lnTo>
                  <a:lnTo>
                    <a:pt x="973" y="974"/>
                  </a:lnTo>
                  <a:lnTo>
                    <a:pt x="1038" y="884"/>
                  </a:lnTo>
                  <a:lnTo>
                    <a:pt x="1089" y="794"/>
                  </a:lnTo>
                  <a:lnTo>
                    <a:pt x="1127" y="692"/>
                  </a:lnTo>
                  <a:lnTo>
                    <a:pt x="1140" y="577"/>
                  </a:lnTo>
                  <a:lnTo>
                    <a:pt x="1127" y="461"/>
                  </a:lnTo>
                  <a:lnTo>
                    <a:pt x="1089" y="346"/>
                  </a:lnTo>
                  <a:lnTo>
                    <a:pt x="1038" y="256"/>
                  </a:lnTo>
                  <a:lnTo>
                    <a:pt x="973" y="167"/>
                  </a:lnTo>
                  <a:lnTo>
                    <a:pt x="884" y="103"/>
                  </a:lnTo>
                  <a:lnTo>
                    <a:pt x="794" y="51"/>
                  </a:lnTo>
                  <a:lnTo>
                    <a:pt x="679" y="13"/>
                  </a:lnTo>
                  <a:lnTo>
                    <a:pt x="564" y="0"/>
                  </a:lnTo>
                  <a:close/>
                </a:path>
              </a:pathLst>
            </a:custGeom>
            <a:solidFill>
              <a:srgbClr val="21212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Arial"/>
              </a:endParaRPr>
            </a:p>
          </p:txBody>
        </p:sp>
        <p:sp>
          <p:nvSpPr>
            <p:cNvPr id="118" name="Google Shape;1944;p38">
              <a:extLst>
                <a:ext uri="{FF2B5EF4-FFF2-40B4-BE49-F238E27FC236}">
                  <a16:creationId xmlns:a16="http://schemas.microsoft.com/office/drawing/2014/main" id="{07E71E3B-94A0-42B1-8045-7E26341BF31B}"/>
                </a:ext>
              </a:extLst>
            </p:cNvPr>
            <p:cNvSpPr/>
            <p:nvPr/>
          </p:nvSpPr>
          <p:spPr>
            <a:xfrm>
              <a:off x="4220285" y="2293908"/>
              <a:ext cx="46615" cy="49603"/>
            </a:xfrm>
            <a:custGeom>
              <a:avLst/>
              <a:gdLst/>
              <a:ahLst/>
              <a:cxnLst/>
              <a:rect l="l" t="t" r="r" b="b"/>
              <a:pathLst>
                <a:path w="1141" h="1128" extrusionOk="0">
                  <a:moveTo>
                    <a:pt x="565" y="0"/>
                  </a:moveTo>
                  <a:lnTo>
                    <a:pt x="462" y="13"/>
                  </a:lnTo>
                  <a:lnTo>
                    <a:pt x="347" y="38"/>
                  </a:lnTo>
                  <a:lnTo>
                    <a:pt x="257" y="90"/>
                  </a:lnTo>
                  <a:lnTo>
                    <a:pt x="167" y="167"/>
                  </a:lnTo>
                  <a:lnTo>
                    <a:pt x="103" y="243"/>
                  </a:lnTo>
                  <a:lnTo>
                    <a:pt x="52" y="346"/>
                  </a:lnTo>
                  <a:lnTo>
                    <a:pt x="14" y="448"/>
                  </a:lnTo>
                  <a:lnTo>
                    <a:pt x="1" y="564"/>
                  </a:lnTo>
                  <a:lnTo>
                    <a:pt x="14" y="679"/>
                  </a:lnTo>
                  <a:lnTo>
                    <a:pt x="52" y="781"/>
                  </a:lnTo>
                  <a:lnTo>
                    <a:pt x="103" y="884"/>
                  </a:lnTo>
                  <a:lnTo>
                    <a:pt x="167" y="973"/>
                  </a:lnTo>
                  <a:lnTo>
                    <a:pt x="257" y="1037"/>
                  </a:lnTo>
                  <a:lnTo>
                    <a:pt x="347" y="1089"/>
                  </a:lnTo>
                  <a:lnTo>
                    <a:pt x="462" y="1127"/>
                  </a:lnTo>
                  <a:lnTo>
                    <a:pt x="680" y="1127"/>
                  </a:lnTo>
                  <a:lnTo>
                    <a:pt x="795" y="1089"/>
                  </a:lnTo>
                  <a:lnTo>
                    <a:pt x="885" y="1037"/>
                  </a:lnTo>
                  <a:lnTo>
                    <a:pt x="974" y="973"/>
                  </a:lnTo>
                  <a:lnTo>
                    <a:pt x="1038" y="884"/>
                  </a:lnTo>
                  <a:lnTo>
                    <a:pt x="1090" y="781"/>
                  </a:lnTo>
                  <a:lnTo>
                    <a:pt x="1128" y="679"/>
                  </a:lnTo>
                  <a:lnTo>
                    <a:pt x="1141" y="564"/>
                  </a:lnTo>
                  <a:lnTo>
                    <a:pt x="1128" y="448"/>
                  </a:lnTo>
                  <a:lnTo>
                    <a:pt x="1090" y="346"/>
                  </a:lnTo>
                  <a:lnTo>
                    <a:pt x="1038" y="243"/>
                  </a:lnTo>
                  <a:lnTo>
                    <a:pt x="974" y="167"/>
                  </a:lnTo>
                  <a:lnTo>
                    <a:pt x="885" y="90"/>
                  </a:lnTo>
                  <a:lnTo>
                    <a:pt x="795" y="38"/>
                  </a:lnTo>
                  <a:lnTo>
                    <a:pt x="680" y="13"/>
                  </a:lnTo>
                  <a:lnTo>
                    <a:pt x="565" y="0"/>
                  </a:lnTo>
                  <a:close/>
                </a:path>
              </a:pathLst>
            </a:custGeom>
            <a:solidFill>
              <a:srgbClr val="21212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Arial"/>
              </a:endParaRPr>
            </a:p>
          </p:txBody>
        </p:sp>
        <p:sp>
          <p:nvSpPr>
            <p:cNvPr id="119" name="Google Shape;1945;p38">
              <a:extLst>
                <a:ext uri="{FF2B5EF4-FFF2-40B4-BE49-F238E27FC236}">
                  <a16:creationId xmlns:a16="http://schemas.microsoft.com/office/drawing/2014/main" id="{E9001B8F-F4DB-4FCA-BF1F-1AC7BC24954E}"/>
                </a:ext>
              </a:extLst>
            </p:cNvPr>
            <p:cNvSpPr/>
            <p:nvPr/>
          </p:nvSpPr>
          <p:spPr>
            <a:xfrm>
              <a:off x="3515468" y="2258949"/>
              <a:ext cx="158068" cy="169610"/>
            </a:xfrm>
            <a:custGeom>
              <a:avLst/>
              <a:gdLst/>
              <a:ahLst/>
              <a:cxnLst/>
              <a:rect l="l" t="t" r="r" b="b"/>
              <a:pathLst>
                <a:path w="3869" h="3857" extrusionOk="0">
                  <a:moveTo>
                    <a:pt x="1935" y="1"/>
                  </a:moveTo>
                  <a:lnTo>
                    <a:pt x="1743" y="14"/>
                  </a:lnTo>
                  <a:lnTo>
                    <a:pt x="1551" y="39"/>
                  </a:lnTo>
                  <a:lnTo>
                    <a:pt x="1358" y="91"/>
                  </a:lnTo>
                  <a:lnTo>
                    <a:pt x="1179" y="155"/>
                  </a:lnTo>
                  <a:lnTo>
                    <a:pt x="1013" y="231"/>
                  </a:lnTo>
                  <a:lnTo>
                    <a:pt x="859" y="321"/>
                  </a:lnTo>
                  <a:lnTo>
                    <a:pt x="705" y="436"/>
                  </a:lnTo>
                  <a:lnTo>
                    <a:pt x="577" y="564"/>
                  </a:lnTo>
                  <a:lnTo>
                    <a:pt x="449" y="705"/>
                  </a:lnTo>
                  <a:lnTo>
                    <a:pt x="334" y="846"/>
                  </a:lnTo>
                  <a:lnTo>
                    <a:pt x="244" y="1013"/>
                  </a:lnTo>
                  <a:lnTo>
                    <a:pt x="154" y="1179"/>
                  </a:lnTo>
                  <a:lnTo>
                    <a:pt x="90" y="1359"/>
                  </a:lnTo>
                  <a:lnTo>
                    <a:pt x="39" y="1538"/>
                  </a:lnTo>
                  <a:lnTo>
                    <a:pt x="14" y="1730"/>
                  </a:lnTo>
                  <a:lnTo>
                    <a:pt x="1" y="1922"/>
                  </a:lnTo>
                  <a:lnTo>
                    <a:pt x="14" y="2127"/>
                  </a:lnTo>
                  <a:lnTo>
                    <a:pt x="39" y="2319"/>
                  </a:lnTo>
                  <a:lnTo>
                    <a:pt x="90" y="2498"/>
                  </a:lnTo>
                  <a:lnTo>
                    <a:pt x="154" y="2678"/>
                  </a:lnTo>
                  <a:lnTo>
                    <a:pt x="244" y="2844"/>
                  </a:lnTo>
                  <a:lnTo>
                    <a:pt x="334" y="3011"/>
                  </a:lnTo>
                  <a:lnTo>
                    <a:pt x="449" y="3152"/>
                  </a:lnTo>
                  <a:lnTo>
                    <a:pt x="577" y="3293"/>
                  </a:lnTo>
                  <a:lnTo>
                    <a:pt x="705" y="3421"/>
                  </a:lnTo>
                  <a:lnTo>
                    <a:pt x="859" y="3523"/>
                  </a:lnTo>
                  <a:lnTo>
                    <a:pt x="1013" y="3626"/>
                  </a:lnTo>
                  <a:lnTo>
                    <a:pt x="1179" y="3702"/>
                  </a:lnTo>
                  <a:lnTo>
                    <a:pt x="1358" y="3766"/>
                  </a:lnTo>
                  <a:lnTo>
                    <a:pt x="1551" y="3818"/>
                  </a:lnTo>
                  <a:lnTo>
                    <a:pt x="1743" y="3843"/>
                  </a:lnTo>
                  <a:lnTo>
                    <a:pt x="1935" y="3856"/>
                  </a:lnTo>
                  <a:lnTo>
                    <a:pt x="2127" y="3843"/>
                  </a:lnTo>
                  <a:lnTo>
                    <a:pt x="2319" y="3818"/>
                  </a:lnTo>
                  <a:lnTo>
                    <a:pt x="2511" y="3766"/>
                  </a:lnTo>
                  <a:lnTo>
                    <a:pt x="2690" y="3702"/>
                  </a:lnTo>
                  <a:lnTo>
                    <a:pt x="2857" y="3626"/>
                  </a:lnTo>
                  <a:lnTo>
                    <a:pt x="3011" y="3523"/>
                  </a:lnTo>
                  <a:lnTo>
                    <a:pt x="3164" y="3421"/>
                  </a:lnTo>
                  <a:lnTo>
                    <a:pt x="3292" y="3293"/>
                  </a:lnTo>
                  <a:lnTo>
                    <a:pt x="3420" y="3152"/>
                  </a:lnTo>
                  <a:lnTo>
                    <a:pt x="3536" y="3011"/>
                  </a:lnTo>
                  <a:lnTo>
                    <a:pt x="3625" y="2844"/>
                  </a:lnTo>
                  <a:lnTo>
                    <a:pt x="3715" y="2678"/>
                  </a:lnTo>
                  <a:lnTo>
                    <a:pt x="3779" y="2498"/>
                  </a:lnTo>
                  <a:lnTo>
                    <a:pt x="3830" y="2319"/>
                  </a:lnTo>
                  <a:lnTo>
                    <a:pt x="3856" y="2127"/>
                  </a:lnTo>
                  <a:lnTo>
                    <a:pt x="3869" y="1922"/>
                  </a:lnTo>
                  <a:lnTo>
                    <a:pt x="3856" y="1730"/>
                  </a:lnTo>
                  <a:lnTo>
                    <a:pt x="3830" y="1538"/>
                  </a:lnTo>
                  <a:lnTo>
                    <a:pt x="3779" y="1359"/>
                  </a:lnTo>
                  <a:lnTo>
                    <a:pt x="3715" y="1179"/>
                  </a:lnTo>
                  <a:lnTo>
                    <a:pt x="3625" y="1013"/>
                  </a:lnTo>
                  <a:lnTo>
                    <a:pt x="3536" y="846"/>
                  </a:lnTo>
                  <a:lnTo>
                    <a:pt x="3420" y="705"/>
                  </a:lnTo>
                  <a:lnTo>
                    <a:pt x="3292" y="564"/>
                  </a:lnTo>
                  <a:lnTo>
                    <a:pt x="3164" y="436"/>
                  </a:lnTo>
                  <a:lnTo>
                    <a:pt x="3011" y="321"/>
                  </a:lnTo>
                  <a:lnTo>
                    <a:pt x="2857" y="231"/>
                  </a:lnTo>
                  <a:lnTo>
                    <a:pt x="2690" y="155"/>
                  </a:lnTo>
                  <a:lnTo>
                    <a:pt x="2511" y="91"/>
                  </a:lnTo>
                  <a:lnTo>
                    <a:pt x="2319" y="39"/>
                  </a:lnTo>
                  <a:lnTo>
                    <a:pt x="2127" y="14"/>
                  </a:lnTo>
                  <a:lnTo>
                    <a:pt x="1935" y="1"/>
                  </a:lnTo>
                  <a:close/>
                </a:path>
              </a:pathLst>
            </a:custGeom>
            <a:solidFill>
              <a:srgbClr val="1FC5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Arial"/>
              </a:endParaRPr>
            </a:p>
          </p:txBody>
        </p:sp>
        <p:sp>
          <p:nvSpPr>
            <p:cNvPr id="120" name="Google Shape;1946;p38">
              <a:extLst>
                <a:ext uri="{FF2B5EF4-FFF2-40B4-BE49-F238E27FC236}">
                  <a16:creationId xmlns:a16="http://schemas.microsoft.com/office/drawing/2014/main" id="{E4A89679-5B98-44B4-9F0C-0D4D35D02437}"/>
                </a:ext>
              </a:extLst>
            </p:cNvPr>
            <p:cNvSpPr/>
            <p:nvPr/>
          </p:nvSpPr>
          <p:spPr>
            <a:xfrm>
              <a:off x="3824734" y="2118717"/>
              <a:ext cx="122483" cy="131264"/>
            </a:xfrm>
            <a:custGeom>
              <a:avLst/>
              <a:gdLst/>
              <a:ahLst/>
              <a:cxnLst/>
              <a:rect l="l" t="t" r="r" b="b"/>
              <a:pathLst>
                <a:path w="2998" h="2985" extrusionOk="0">
                  <a:moveTo>
                    <a:pt x="1345" y="1"/>
                  </a:moveTo>
                  <a:lnTo>
                    <a:pt x="1191" y="26"/>
                  </a:lnTo>
                  <a:lnTo>
                    <a:pt x="1050" y="65"/>
                  </a:lnTo>
                  <a:lnTo>
                    <a:pt x="910" y="116"/>
                  </a:lnTo>
                  <a:lnTo>
                    <a:pt x="782" y="180"/>
                  </a:lnTo>
                  <a:lnTo>
                    <a:pt x="666" y="257"/>
                  </a:lnTo>
                  <a:lnTo>
                    <a:pt x="551" y="334"/>
                  </a:lnTo>
                  <a:lnTo>
                    <a:pt x="436" y="436"/>
                  </a:lnTo>
                  <a:lnTo>
                    <a:pt x="346" y="539"/>
                  </a:lnTo>
                  <a:lnTo>
                    <a:pt x="256" y="654"/>
                  </a:lnTo>
                  <a:lnTo>
                    <a:pt x="180" y="782"/>
                  </a:lnTo>
                  <a:lnTo>
                    <a:pt x="115" y="910"/>
                  </a:lnTo>
                  <a:lnTo>
                    <a:pt x="64" y="1051"/>
                  </a:lnTo>
                  <a:lnTo>
                    <a:pt x="26" y="1192"/>
                  </a:lnTo>
                  <a:lnTo>
                    <a:pt x="13" y="1333"/>
                  </a:lnTo>
                  <a:lnTo>
                    <a:pt x="0" y="1486"/>
                  </a:lnTo>
                  <a:lnTo>
                    <a:pt x="13" y="1640"/>
                  </a:lnTo>
                  <a:lnTo>
                    <a:pt x="26" y="1794"/>
                  </a:lnTo>
                  <a:lnTo>
                    <a:pt x="64" y="1935"/>
                  </a:lnTo>
                  <a:lnTo>
                    <a:pt x="115" y="2076"/>
                  </a:lnTo>
                  <a:lnTo>
                    <a:pt x="180" y="2204"/>
                  </a:lnTo>
                  <a:lnTo>
                    <a:pt x="256" y="2332"/>
                  </a:lnTo>
                  <a:lnTo>
                    <a:pt x="346" y="2447"/>
                  </a:lnTo>
                  <a:lnTo>
                    <a:pt x="436" y="2550"/>
                  </a:lnTo>
                  <a:lnTo>
                    <a:pt x="551" y="2652"/>
                  </a:lnTo>
                  <a:lnTo>
                    <a:pt x="666" y="2729"/>
                  </a:lnTo>
                  <a:lnTo>
                    <a:pt x="782" y="2806"/>
                  </a:lnTo>
                  <a:lnTo>
                    <a:pt x="910" y="2870"/>
                  </a:lnTo>
                  <a:lnTo>
                    <a:pt x="1050" y="2921"/>
                  </a:lnTo>
                  <a:lnTo>
                    <a:pt x="1191" y="2959"/>
                  </a:lnTo>
                  <a:lnTo>
                    <a:pt x="1345" y="2985"/>
                  </a:lnTo>
                  <a:lnTo>
                    <a:pt x="1652" y="2985"/>
                  </a:lnTo>
                  <a:lnTo>
                    <a:pt x="1793" y="2959"/>
                  </a:lnTo>
                  <a:lnTo>
                    <a:pt x="1947" y="2921"/>
                  </a:lnTo>
                  <a:lnTo>
                    <a:pt x="2075" y="2870"/>
                  </a:lnTo>
                  <a:lnTo>
                    <a:pt x="2216" y="2806"/>
                  </a:lnTo>
                  <a:lnTo>
                    <a:pt x="2331" y="2729"/>
                  </a:lnTo>
                  <a:lnTo>
                    <a:pt x="2447" y="2652"/>
                  </a:lnTo>
                  <a:lnTo>
                    <a:pt x="2549" y="2550"/>
                  </a:lnTo>
                  <a:lnTo>
                    <a:pt x="2651" y="2447"/>
                  </a:lnTo>
                  <a:lnTo>
                    <a:pt x="2741" y="2332"/>
                  </a:lnTo>
                  <a:lnTo>
                    <a:pt x="2818" y="2204"/>
                  </a:lnTo>
                  <a:lnTo>
                    <a:pt x="2882" y="2076"/>
                  </a:lnTo>
                  <a:lnTo>
                    <a:pt x="2920" y="1935"/>
                  </a:lnTo>
                  <a:lnTo>
                    <a:pt x="2959" y="1794"/>
                  </a:lnTo>
                  <a:lnTo>
                    <a:pt x="2984" y="1640"/>
                  </a:lnTo>
                  <a:lnTo>
                    <a:pt x="2997" y="1486"/>
                  </a:lnTo>
                  <a:lnTo>
                    <a:pt x="2984" y="1333"/>
                  </a:lnTo>
                  <a:lnTo>
                    <a:pt x="2959" y="1192"/>
                  </a:lnTo>
                  <a:lnTo>
                    <a:pt x="2920" y="1051"/>
                  </a:lnTo>
                  <a:lnTo>
                    <a:pt x="2882" y="910"/>
                  </a:lnTo>
                  <a:lnTo>
                    <a:pt x="2818" y="782"/>
                  </a:lnTo>
                  <a:lnTo>
                    <a:pt x="2741" y="654"/>
                  </a:lnTo>
                  <a:lnTo>
                    <a:pt x="2651" y="539"/>
                  </a:lnTo>
                  <a:lnTo>
                    <a:pt x="2549" y="436"/>
                  </a:lnTo>
                  <a:lnTo>
                    <a:pt x="2447" y="334"/>
                  </a:lnTo>
                  <a:lnTo>
                    <a:pt x="2331" y="257"/>
                  </a:lnTo>
                  <a:lnTo>
                    <a:pt x="2216" y="180"/>
                  </a:lnTo>
                  <a:lnTo>
                    <a:pt x="2075" y="116"/>
                  </a:lnTo>
                  <a:lnTo>
                    <a:pt x="1947" y="65"/>
                  </a:lnTo>
                  <a:lnTo>
                    <a:pt x="1793" y="26"/>
                  </a:lnTo>
                  <a:lnTo>
                    <a:pt x="1652" y="1"/>
                  </a:lnTo>
                  <a:close/>
                </a:path>
              </a:pathLst>
            </a:custGeom>
            <a:solidFill>
              <a:srgbClr val="1FC5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Arial"/>
              </a:endParaRPr>
            </a:p>
          </p:txBody>
        </p:sp>
        <p:sp>
          <p:nvSpPr>
            <p:cNvPr id="121" name="Google Shape;1947;p38">
              <a:extLst>
                <a:ext uri="{FF2B5EF4-FFF2-40B4-BE49-F238E27FC236}">
                  <a16:creationId xmlns:a16="http://schemas.microsoft.com/office/drawing/2014/main" id="{A9E52C2E-9AC8-4338-B943-1077D36223F3}"/>
                </a:ext>
              </a:extLst>
            </p:cNvPr>
            <p:cNvSpPr/>
            <p:nvPr/>
          </p:nvSpPr>
          <p:spPr>
            <a:xfrm>
              <a:off x="3856110" y="2151961"/>
              <a:ext cx="59689" cy="64247"/>
            </a:xfrm>
            <a:custGeom>
              <a:avLst/>
              <a:gdLst/>
              <a:ahLst/>
              <a:cxnLst/>
              <a:rect l="l" t="t" r="r" b="b"/>
              <a:pathLst>
                <a:path w="1461" h="1461" extrusionOk="0">
                  <a:moveTo>
                    <a:pt x="731" y="0"/>
                  </a:moveTo>
                  <a:lnTo>
                    <a:pt x="577" y="26"/>
                  </a:lnTo>
                  <a:lnTo>
                    <a:pt x="449" y="64"/>
                  </a:lnTo>
                  <a:lnTo>
                    <a:pt x="321" y="128"/>
                  </a:lnTo>
                  <a:lnTo>
                    <a:pt x="218" y="218"/>
                  </a:lnTo>
                  <a:lnTo>
                    <a:pt x="129" y="333"/>
                  </a:lnTo>
                  <a:lnTo>
                    <a:pt x="52" y="449"/>
                  </a:lnTo>
                  <a:lnTo>
                    <a:pt x="14" y="590"/>
                  </a:lnTo>
                  <a:lnTo>
                    <a:pt x="1" y="730"/>
                  </a:lnTo>
                  <a:lnTo>
                    <a:pt x="14" y="884"/>
                  </a:lnTo>
                  <a:lnTo>
                    <a:pt x="52" y="1025"/>
                  </a:lnTo>
                  <a:lnTo>
                    <a:pt x="129" y="1140"/>
                  </a:lnTo>
                  <a:lnTo>
                    <a:pt x="218" y="1256"/>
                  </a:lnTo>
                  <a:lnTo>
                    <a:pt x="321" y="1345"/>
                  </a:lnTo>
                  <a:lnTo>
                    <a:pt x="449" y="1409"/>
                  </a:lnTo>
                  <a:lnTo>
                    <a:pt x="577" y="1448"/>
                  </a:lnTo>
                  <a:lnTo>
                    <a:pt x="731" y="1461"/>
                  </a:lnTo>
                  <a:lnTo>
                    <a:pt x="872" y="1448"/>
                  </a:lnTo>
                  <a:lnTo>
                    <a:pt x="1013" y="1409"/>
                  </a:lnTo>
                  <a:lnTo>
                    <a:pt x="1141" y="1345"/>
                  </a:lnTo>
                  <a:lnTo>
                    <a:pt x="1243" y="1256"/>
                  </a:lnTo>
                  <a:lnTo>
                    <a:pt x="1333" y="1140"/>
                  </a:lnTo>
                  <a:lnTo>
                    <a:pt x="1397" y="1025"/>
                  </a:lnTo>
                  <a:lnTo>
                    <a:pt x="1448" y="884"/>
                  </a:lnTo>
                  <a:lnTo>
                    <a:pt x="1461" y="730"/>
                  </a:lnTo>
                  <a:lnTo>
                    <a:pt x="1448" y="590"/>
                  </a:lnTo>
                  <a:lnTo>
                    <a:pt x="1397" y="449"/>
                  </a:lnTo>
                  <a:lnTo>
                    <a:pt x="1333" y="333"/>
                  </a:lnTo>
                  <a:lnTo>
                    <a:pt x="1243" y="218"/>
                  </a:lnTo>
                  <a:lnTo>
                    <a:pt x="1141" y="128"/>
                  </a:lnTo>
                  <a:lnTo>
                    <a:pt x="1013" y="64"/>
                  </a:lnTo>
                  <a:lnTo>
                    <a:pt x="872" y="26"/>
                  </a:lnTo>
                  <a:lnTo>
                    <a:pt x="731" y="0"/>
                  </a:lnTo>
                  <a:close/>
                </a:path>
              </a:pathLst>
            </a:custGeom>
            <a:solidFill>
              <a:srgbClr val="78909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Arial"/>
              </a:endParaRPr>
            </a:p>
          </p:txBody>
        </p:sp>
        <p:sp>
          <p:nvSpPr>
            <p:cNvPr id="122" name="Google Shape;1948;p38">
              <a:extLst>
                <a:ext uri="{FF2B5EF4-FFF2-40B4-BE49-F238E27FC236}">
                  <a16:creationId xmlns:a16="http://schemas.microsoft.com/office/drawing/2014/main" id="{EE9A0562-AB34-4AF2-9FEB-5DC7A8ED5821}"/>
                </a:ext>
              </a:extLst>
            </p:cNvPr>
            <p:cNvSpPr/>
            <p:nvPr/>
          </p:nvSpPr>
          <p:spPr>
            <a:xfrm>
              <a:off x="3552645" y="2298393"/>
              <a:ext cx="83753" cy="90148"/>
            </a:xfrm>
            <a:custGeom>
              <a:avLst/>
              <a:gdLst/>
              <a:ahLst/>
              <a:cxnLst/>
              <a:rect l="l" t="t" r="r" b="b"/>
              <a:pathLst>
                <a:path w="2050" h="2050" extrusionOk="0">
                  <a:moveTo>
                    <a:pt x="1025" y="0"/>
                  </a:moveTo>
                  <a:lnTo>
                    <a:pt x="922" y="13"/>
                  </a:lnTo>
                  <a:lnTo>
                    <a:pt x="820" y="26"/>
                  </a:lnTo>
                  <a:lnTo>
                    <a:pt x="717" y="52"/>
                  </a:lnTo>
                  <a:lnTo>
                    <a:pt x="628" y="77"/>
                  </a:lnTo>
                  <a:lnTo>
                    <a:pt x="538" y="129"/>
                  </a:lnTo>
                  <a:lnTo>
                    <a:pt x="448" y="180"/>
                  </a:lnTo>
                  <a:lnTo>
                    <a:pt x="372" y="231"/>
                  </a:lnTo>
                  <a:lnTo>
                    <a:pt x="295" y="308"/>
                  </a:lnTo>
                  <a:lnTo>
                    <a:pt x="231" y="372"/>
                  </a:lnTo>
                  <a:lnTo>
                    <a:pt x="179" y="462"/>
                  </a:lnTo>
                  <a:lnTo>
                    <a:pt x="128" y="538"/>
                  </a:lnTo>
                  <a:lnTo>
                    <a:pt x="77" y="628"/>
                  </a:lnTo>
                  <a:lnTo>
                    <a:pt x="39" y="718"/>
                  </a:lnTo>
                  <a:lnTo>
                    <a:pt x="13" y="820"/>
                  </a:lnTo>
                  <a:lnTo>
                    <a:pt x="0" y="923"/>
                  </a:lnTo>
                  <a:lnTo>
                    <a:pt x="0" y="1025"/>
                  </a:lnTo>
                  <a:lnTo>
                    <a:pt x="0" y="1140"/>
                  </a:lnTo>
                  <a:lnTo>
                    <a:pt x="13" y="1230"/>
                  </a:lnTo>
                  <a:lnTo>
                    <a:pt x="39" y="1332"/>
                  </a:lnTo>
                  <a:lnTo>
                    <a:pt x="77" y="1435"/>
                  </a:lnTo>
                  <a:lnTo>
                    <a:pt x="128" y="1525"/>
                  </a:lnTo>
                  <a:lnTo>
                    <a:pt x="179" y="1601"/>
                  </a:lnTo>
                  <a:lnTo>
                    <a:pt x="231" y="1678"/>
                  </a:lnTo>
                  <a:lnTo>
                    <a:pt x="295" y="1755"/>
                  </a:lnTo>
                  <a:lnTo>
                    <a:pt x="372" y="1819"/>
                  </a:lnTo>
                  <a:lnTo>
                    <a:pt x="448" y="1883"/>
                  </a:lnTo>
                  <a:lnTo>
                    <a:pt x="538" y="1934"/>
                  </a:lnTo>
                  <a:lnTo>
                    <a:pt x="628" y="1973"/>
                  </a:lnTo>
                  <a:lnTo>
                    <a:pt x="717" y="2011"/>
                  </a:lnTo>
                  <a:lnTo>
                    <a:pt x="820" y="2037"/>
                  </a:lnTo>
                  <a:lnTo>
                    <a:pt x="922" y="2050"/>
                  </a:lnTo>
                  <a:lnTo>
                    <a:pt x="1127" y="2050"/>
                  </a:lnTo>
                  <a:lnTo>
                    <a:pt x="1230" y="2037"/>
                  </a:lnTo>
                  <a:lnTo>
                    <a:pt x="1332" y="2011"/>
                  </a:lnTo>
                  <a:lnTo>
                    <a:pt x="1422" y="1973"/>
                  </a:lnTo>
                  <a:lnTo>
                    <a:pt x="1511" y="1934"/>
                  </a:lnTo>
                  <a:lnTo>
                    <a:pt x="1601" y="1883"/>
                  </a:lnTo>
                  <a:lnTo>
                    <a:pt x="1678" y="1819"/>
                  </a:lnTo>
                  <a:lnTo>
                    <a:pt x="1755" y="1755"/>
                  </a:lnTo>
                  <a:lnTo>
                    <a:pt x="1819" y="1678"/>
                  </a:lnTo>
                  <a:lnTo>
                    <a:pt x="1870" y="1601"/>
                  </a:lnTo>
                  <a:lnTo>
                    <a:pt x="1921" y="1525"/>
                  </a:lnTo>
                  <a:lnTo>
                    <a:pt x="1973" y="1435"/>
                  </a:lnTo>
                  <a:lnTo>
                    <a:pt x="2011" y="1332"/>
                  </a:lnTo>
                  <a:lnTo>
                    <a:pt x="2037" y="1230"/>
                  </a:lnTo>
                  <a:lnTo>
                    <a:pt x="2049" y="1140"/>
                  </a:lnTo>
                  <a:lnTo>
                    <a:pt x="2049" y="1025"/>
                  </a:lnTo>
                  <a:lnTo>
                    <a:pt x="2049" y="923"/>
                  </a:lnTo>
                  <a:lnTo>
                    <a:pt x="2037" y="820"/>
                  </a:lnTo>
                  <a:lnTo>
                    <a:pt x="2011" y="718"/>
                  </a:lnTo>
                  <a:lnTo>
                    <a:pt x="1973" y="628"/>
                  </a:lnTo>
                  <a:lnTo>
                    <a:pt x="1921" y="538"/>
                  </a:lnTo>
                  <a:lnTo>
                    <a:pt x="1870" y="462"/>
                  </a:lnTo>
                  <a:lnTo>
                    <a:pt x="1819" y="372"/>
                  </a:lnTo>
                  <a:lnTo>
                    <a:pt x="1755" y="308"/>
                  </a:lnTo>
                  <a:lnTo>
                    <a:pt x="1678" y="231"/>
                  </a:lnTo>
                  <a:lnTo>
                    <a:pt x="1601" y="180"/>
                  </a:lnTo>
                  <a:lnTo>
                    <a:pt x="1511" y="129"/>
                  </a:lnTo>
                  <a:lnTo>
                    <a:pt x="1422" y="77"/>
                  </a:lnTo>
                  <a:lnTo>
                    <a:pt x="1332" y="52"/>
                  </a:lnTo>
                  <a:lnTo>
                    <a:pt x="1230" y="26"/>
                  </a:lnTo>
                  <a:lnTo>
                    <a:pt x="1127" y="13"/>
                  </a:lnTo>
                  <a:lnTo>
                    <a:pt x="1025" y="0"/>
                  </a:lnTo>
                  <a:close/>
                </a:path>
              </a:pathLst>
            </a:custGeom>
            <a:solidFill>
              <a:srgbClr val="78909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Arial"/>
              </a:endParaRPr>
            </a:p>
          </p:txBody>
        </p:sp>
        <p:sp>
          <p:nvSpPr>
            <p:cNvPr id="123" name="Google Shape;1949;p38">
              <a:extLst>
                <a:ext uri="{FF2B5EF4-FFF2-40B4-BE49-F238E27FC236}">
                  <a16:creationId xmlns:a16="http://schemas.microsoft.com/office/drawing/2014/main" id="{7997853E-7C11-4111-976B-BC7A1B6DFC10}"/>
                </a:ext>
              </a:extLst>
            </p:cNvPr>
            <p:cNvSpPr/>
            <p:nvPr/>
          </p:nvSpPr>
          <p:spPr>
            <a:xfrm>
              <a:off x="3962331" y="2318665"/>
              <a:ext cx="211955" cy="228139"/>
            </a:xfrm>
            <a:custGeom>
              <a:avLst/>
              <a:gdLst/>
              <a:ahLst/>
              <a:cxnLst/>
              <a:rect l="l" t="t" r="r" b="b"/>
              <a:pathLst>
                <a:path w="5188" h="5188" extrusionOk="0">
                  <a:moveTo>
                    <a:pt x="2601" y="1"/>
                  </a:moveTo>
                  <a:lnTo>
                    <a:pt x="2332" y="13"/>
                  </a:lnTo>
                  <a:lnTo>
                    <a:pt x="2076" y="52"/>
                  </a:lnTo>
                  <a:lnTo>
                    <a:pt x="1832" y="116"/>
                  </a:lnTo>
                  <a:lnTo>
                    <a:pt x="1589" y="205"/>
                  </a:lnTo>
                  <a:lnTo>
                    <a:pt x="1358" y="321"/>
                  </a:lnTo>
                  <a:lnTo>
                    <a:pt x="1153" y="449"/>
                  </a:lnTo>
                  <a:lnTo>
                    <a:pt x="948" y="590"/>
                  </a:lnTo>
                  <a:lnTo>
                    <a:pt x="769" y="769"/>
                  </a:lnTo>
                  <a:lnTo>
                    <a:pt x="603" y="948"/>
                  </a:lnTo>
                  <a:lnTo>
                    <a:pt x="449" y="1140"/>
                  </a:lnTo>
                  <a:lnTo>
                    <a:pt x="321" y="1358"/>
                  </a:lnTo>
                  <a:lnTo>
                    <a:pt x="206" y="1589"/>
                  </a:lnTo>
                  <a:lnTo>
                    <a:pt x="129" y="1819"/>
                  </a:lnTo>
                  <a:lnTo>
                    <a:pt x="65" y="2075"/>
                  </a:lnTo>
                  <a:lnTo>
                    <a:pt x="13" y="2332"/>
                  </a:lnTo>
                  <a:lnTo>
                    <a:pt x="1" y="2601"/>
                  </a:lnTo>
                  <a:lnTo>
                    <a:pt x="13" y="2857"/>
                  </a:lnTo>
                  <a:lnTo>
                    <a:pt x="65" y="3126"/>
                  </a:lnTo>
                  <a:lnTo>
                    <a:pt x="129" y="3369"/>
                  </a:lnTo>
                  <a:lnTo>
                    <a:pt x="206" y="3612"/>
                  </a:lnTo>
                  <a:lnTo>
                    <a:pt x="321" y="3830"/>
                  </a:lnTo>
                  <a:lnTo>
                    <a:pt x="449" y="4048"/>
                  </a:lnTo>
                  <a:lnTo>
                    <a:pt x="603" y="4253"/>
                  </a:lnTo>
                  <a:lnTo>
                    <a:pt x="769" y="4432"/>
                  </a:lnTo>
                  <a:lnTo>
                    <a:pt x="948" y="4599"/>
                  </a:lnTo>
                  <a:lnTo>
                    <a:pt x="1153" y="4752"/>
                  </a:lnTo>
                  <a:lnTo>
                    <a:pt x="1358" y="4880"/>
                  </a:lnTo>
                  <a:lnTo>
                    <a:pt x="1589" y="4983"/>
                  </a:lnTo>
                  <a:lnTo>
                    <a:pt x="1832" y="5072"/>
                  </a:lnTo>
                  <a:lnTo>
                    <a:pt x="2076" y="5137"/>
                  </a:lnTo>
                  <a:lnTo>
                    <a:pt x="2332" y="5175"/>
                  </a:lnTo>
                  <a:lnTo>
                    <a:pt x="2601" y="5188"/>
                  </a:lnTo>
                  <a:lnTo>
                    <a:pt x="2870" y="5175"/>
                  </a:lnTo>
                  <a:lnTo>
                    <a:pt x="3126" y="5137"/>
                  </a:lnTo>
                  <a:lnTo>
                    <a:pt x="3369" y="5072"/>
                  </a:lnTo>
                  <a:lnTo>
                    <a:pt x="3613" y="4983"/>
                  </a:lnTo>
                  <a:lnTo>
                    <a:pt x="3830" y="4880"/>
                  </a:lnTo>
                  <a:lnTo>
                    <a:pt x="4048" y="4752"/>
                  </a:lnTo>
                  <a:lnTo>
                    <a:pt x="4253" y="4599"/>
                  </a:lnTo>
                  <a:lnTo>
                    <a:pt x="4432" y="4432"/>
                  </a:lnTo>
                  <a:lnTo>
                    <a:pt x="4599" y="4253"/>
                  </a:lnTo>
                  <a:lnTo>
                    <a:pt x="4752" y="4048"/>
                  </a:lnTo>
                  <a:lnTo>
                    <a:pt x="4880" y="3830"/>
                  </a:lnTo>
                  <a:lnTo>
                    <a:pt x="4996" y="3612"/>
                  </a:lnTo>
                  <a:lnTo>
                    <a:pt x="5073" y="3369"/>
                  </a:lnTo>
                  <a:lnTo>
                    <a:pt x="5137" y="3126"/>
                  </a:lnTo>
                  <a:lnTo>
                    <a:pt x="5175" y="2857"/>
                  </a:lnTo>
                  <a:lnTo>
                    <a:pt x="5188" y="2601"/>
                  </a:lnTo>
                  <a:lnTo>
                    <a:pt x="5175" y="2332"/>
                  </a:lnTo>
                  <a:lnTo>
                    <a:pt x="5137" y="2075"/>
                  </a:lnTo>
                  <a:lnTo>
                    <a:pt x="5073" y="1819"/>
                  </a:lnTo>
                  <a:lnTo>
                    <a:pt x="4996" y="1589"/>
                  </a:lnTo>
                  <a:lnTo>
                    <a:pt x="4880" y="1358"/>
                  </a:lnTo>
                  <a:lnTo>
                    <a:pt x="4752" y="1140"/>
                  </a:lnTo>
                  <a:lnTo>
                    <a:pt x="4599" y="948"/>
                  </a:lnTo>
                  <a:lnTo>
                    <a:pt x="4432" y="769"/>
                  </a:lnTo>
                  <a:lnTo>
                    <a:pt x="4253" y="590"/>
                  </a:lnTo>
                  <a:lnTo>
                    <a:pt x="4048" y="449"/>
                  </a:lnTo>
                  <a:lnTo>
                    <a:pt x="3830" y="321"/>
                  </a:lnTo>
                  <a:lnTo>
                    <a:pt x="3613" y="205"/>
                  </a:lnTo>
                  <a:lnTo>
                    <a:pt x="3369" y="116"/>
                  </a:lnTo>
                  <a:lnTo>
                    <a:pt x="3126" y="52"/>
                  </a:lnTo>
                  <a:lnTo>
                    <a:pt x="2870" y="13"/>
                  </a:lnTo>
                  <a:lnTo>
                    <a:pt x="2601" y="1"/>
                  </a:lnTo>
                  <a:close/>
                </a:path>
              </a:pathLst>
            </a:custGeom>
            <a:solidFill>
              <a:srgbClr val="1FC5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Arial"/>
              </a:endParaRPr>
            </a:p>
          </p:txBody>
        </p:sp>
        <p:sp>
          <p:nvSpPr>
            <p:cNvPr id="124" name="Google Shape;1950;p38">
              <a:extLst>
                <a:ext uri="{FF2B5EF4-FFF2-40B4-BE49-F238E27FC236}">
                  <a16:creationId xmlns:a16="http://schemas.microsoft.com/office/drawing/2014/main" id="{8393342D-2D99-47E2-A924-61CBAA5537DF}"/>
                </a:ext>
              </a:extLst>
            </p:cNvPr>
            <p:cNvSpPr/>
            <p:nvPr/>
          </p:nvSpPr>
          <p:spPr>
            <a:xfrm>
              <a:off x="4030353" y="2391882"/>
              <a:ext cx="76440" cy="81705"/>
            </a:xfrm>
            <a:custGeom>
              <a:avLst/>
              <a:gdLst/>
              <a:ahLst/>
              <a:cxnLst/>
              <a:rect l="l" t="t" r="r" b="b"/>
              <a:pathLst>
                <a:path w="1871" h="1858" extrusionOk="0">
                  <a:moveTo>
                    <a:pt x="846" y="1"/>
                  </a:moveTo>
                  <a:lnTo>
                    <a:pt x="744" y="26"/>
                  </a:lnTo>
                  <a:lnTo>
                    <a:pt x="654" y="39"/>
                  </a:lnTo>
                  <a:lnTo>
                    <a:pt x="577" y="77"/>
                  </a:lnTo>
                  <a:lnTo>
                    <a:pt x="487" y="116"/>
                  </a:lnTo>
                  <a:lnTo>
                    <a:pt x="411" y="154"/>
                  </a:lnTo>
                  <a:lnTo>
                    <a:pt x="347" y="218"/>
                  </a:lnTo>
                  <a:lnTo>
                    <a:pt x="282" y="270"/>
                  </a:lnTo>
                  <a:lnTo>
                    <a:pt x="218" y="334"/>
                  </a:lnTo>
                  <a:lnTo>
                    <a:pt x="167" y="410"/>
                  </a:lnTo>
                  <a:lnTo>
                    <a:pt x="116" y="487"/>
                  </a:lnTo>
                  <a:lnTo>
                    <a:pt x="78" y="564"/>
                  </a:lnTo>
                  <a:lnTo>
                    <a:pt x="52" y="654"/>
                  </a:lnTo>
                  <a:lnTo>
                    <a:pt x="26" y="743"/>
                  </a:lnTo>
                  <a:lnTo>
                    <a:pt x="14" y="833"/>
                  </a:lnTo>
                  <a:lnTo>
                    <a:pt x="1" y="936"/>
                  </a:lnTo>
                  <a:lnTo>
                    <a:pt x="14" y="1025"/>
                  </a:lnTo>
                  <a:lnTo>
                    <a:pt x="26" y="1115"/>
                  </a:lnTo>
                  <a:lnTo>
                    <a:pt x="52" y="1205"/>
                  </a:lnTo>
                  <a:lnTo>
                    <a:pt x="78" y="1294"/>
                  </a:lnTo>
                  <a:lnTo>
                    <a:pt x="116" y="1371"/>
                  </a:lnTo>
                  <a:lnTo>
                    <a:pt x="167" y="1448"/>
                  </a:lnTo>
                  <a:lnTo>
                    <a:pt x="218" y="1525"/>
                  </a:lnTo>
                  <a:lnTo>
                    <a:pt x="282" y="1589"/>
                  </a:lnTo>
                  <a:lnTo>
                    <a:pt x="347" y="1653"/>
                  </a:lnTo>
                  <a:lnTo>
                    <a:pt x="411" y="1704"/>
                  </a:lnTo>
                  <a:lnTo>
                    <a:pt x="487" y="1755"/>
                  </a:lnTo>
                  <a:lnTo>
                    <a:pt x="577" y="1794"/>
                  </a:lnTo>
                  <a:lnTo>
                    <a:pt x="654" y="1819"/>
                  </a:lnTo>
                  <a:lnTo>
                    <a:pt x="744" y="1845"/>
                  </a:lnTo>
                  <a:lnTo>
                    <a:pt x="846" y="1858"/>
                  </a:lnTo>
                  <a:lnTo>
                    <a:pt x="1025" y="1858"/>
                  </a:lnTo>
                  <a:lnTo>
                    <a:pt x="1128" y="1845"/>
                  </a:lnTo>
                  <a:lnTo>
                    <a:pt x="1217" y="1819"/>
                  </a:lnTo>
                  <a:lnTo>
                    <a:pt x="1294" y="1794"/>
                  </a:lnTo>
                  <a:lnTo>
                    <a:pt x="1384" y="1755"/>
                  </a:lnTo>
                  <a:lnTo>
                    <a:pt x="1461" y="1704"/>
                  </a:lnTo>
                  <a:lnTo>
                    <a:pt x="1525" y="1653"/>
                  </a:lnTo>
                  <a:lnTo>
                    <a:pt x="1589" y="1589"/>
                  </a:lnTo>
                  <a:lnTo>
                    <a:pt x="1653" y="1525"/>
                  </a:lnTo>
                  <a:lnTo>
                    <a:pt x="1704" y="1448"/>
                  </a:lnTo>
                  <a:lnTo>
                    <a:pt x="1755" y="1371"/>
                  </a:lnTo>
                  <a:lnTo>
                    <a:pt x="1794" y="1294"/>
                  </a:lnTo>
                  <a:lnTo>
                    <a:pt x="1819" y="1205"/>
                  </a:lnTo>
                  <a:lnTo>
                    <a:pt x="1845" y="1115"/>
                  </a:lnTo>
                  <a:lnTo>
                    <a:pt x="1858" y="1025"/>
                  </a:lnTo>
                  <a:lnTo>
                    <a:pt x="1871" y="936"/>
                  </a:lnTo>
                  <a:lnTo>
                    <a:pt x="1858" y="833"/>
                  </a:lnTo>
                  <a:lnTo>
                    <a:pt x="1845" y="743"/>
                  </a:lnTo>
                  <a:lnTo>
                    <a:pt x="1819" y="654"/>
                  </a:lnTo>
                  <a:lnTo>
                    <a:pt x="1794" y="564"/>
                  </a:lnTo>
                  <a:lnTo>
                    <a:pt x="1755" y="487"/>
                  </a:lnTo>
                  <a:lnTo>
                    <a:pt x="1704" y="410"/>
                  </a:lnTo>
                  <a:lnTo>
                    <a:pt x="1653" y="334"/>
                  </a:lnTo>
                  <a:lnTo>
                    <a:pt x="1589" y="270"/>
                  </a:lnTo>
                  <a:lnTo>
                    <a:pt x="1525" y="218"/>
                  </a:lnTo>
                  <a:lnTo>
                    <a:pt x="1461" y="154"/>
                  </a:lnTo>
                  <a:lnTo>
                    <a:pt x="1384" y="116"/>
                  </a:lnTo>
                  <a:lnTo>
                    <a:pt x="1294" y="77"/>
                  </a:lnTo>
                  <a:lnTo>
                    <a:pt x="1217" y="39"/>
                  </a:lnTo>
                  <a:lnTo>
                    <a:pt x="1128" y="26"/>
                  </a:lnTo>
                  <a:lnTo>
                    <a:pt x="1025" y="1"/>
                  </a:lnTo>
                  <a:close/>
                </a:path>
              </a:pathLst>
            </a:custGeom>
            <a:solidFill>
              <a:srgbClr val="78909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Arial"/>
              </a:endParaRPr>
            </a:p>
          </p:txBody>
        </p:sp>
        <p:sp>
          <p:nvSpPr>
            <p:cNvPr id="125" name="Google Shape;1951;p38">
              <a:extLst>
                <a:ext uri="{FF2B5EF4-FFF2-40B4-BE49-F238E27FC236}">
                  <a16:creationId xmlns:a16="http://schemas.microsoft.com/office/drawing/2014/main" id="{D86F1E4C-3E2F-4B27-AEAC-806904CCF080}"/>
                </a:ext>
              </a:extLst>
            </p:cNvPr>
            <p:cNvSpPr/>
            <p:nvPr/>
          </p:nvSpPr>
          <p:spPr>
            <a:xfrm>
              <a:off x="3033021" y="2942698"/>
              <a:ext cx="1599141" cy="595371"/>
            </a:xfrm>
            <a:custGeom>
              <a:avLst/>
              <a:gdLst/>
              <a:ahLst/>
              <a:cxnLst/>
              <a:rect l="l" t="t" r="r" b="b"/>
              <a:pathLst>
                <a:path w="39142" h="13539" extrusionOk="0">
                  <a:moveTo>
                    <a:pt x="3638" y="1"/>
                  </a:moveTo>
                  <a:lnTo>
                    <a:pt x="3446" y="14"/>
                  </a:lnTo>
                  <a:lnTo>
                    <a:pt x="3267" y="26"/>
                  </a:lnTo>
                  <a:lnTo>
                    <a:pt x="3088" y="52"/>
                  </a:lnTo>
                  <a:lnTo>
                    <a:pt x="2908" y="78"/>
                  </a:lnTo>
                  <a:lnTo>
                    <a:pt x="2729" y="116"/>
                  </a:lnTo>
                  <a:lnTo>
                    <a:pt x="2563" y="167"/>
                  </a:lnTo>
                  <a:lnTo>
                    <a:pt x="2383" y="231"/>
                  </a:lnTo>
                  <a:lnTo>
                    <a:pt x="2230" y="295"/>
                  </a:lnTo>
                  <a:lnTo>
                    <a:pt x="2063" y="359"/>
                  </a:lnTo>
                  <a:lnTo>
                    <a:pt x="1909" y="449"/>
                  </a:lnTo>
                  <a:lnTo>
                    <a:pt x="1756" y="526"/>
                  </a:lnTo>
                  <a:lnTo>
                    <a:pt x="1602" y="628"/>
                  </a:lnTo>
                  <a:lnTo>
                    <a:pt x="1461" y="731"/>
                  </a:lnTo>
                  <a:lnTo>
                    <a:pt x="1333" y="833"/>
                  </a:lnTo>
                  <a:lnTo>
                    <a:pt x="1192" y="948"/>
                  </a:lnTo>
                  <a:lnTo>
                    <a:pt x="1064" y="1064"/>
                  </a:lnTo>
                  <a:lnTo>
                    <a:pt x="949" y="1192"/>
                  </a:lnTo>
                  <a:lnTo>
                    <a:pt x="833" y="1333"/>
                  </a:lnTo>
                  <a:lnTo>
                    <a:pt x="731" y="1461"/>
                  </a:lnTo>
                  <a:lnTo>
                    <a:pt x="629" y="1602"/>
                  </a:lnTo>
                  <a:lnTo>
                    <a:pt x="526" y="1755"/>
                  </a:lnTo>
                  <a:lnTo>
                    <a:pt x="449" y="1909"/>
                  </a:lnTo>
                  <a:lnTo>
                    <a:pt x="360" y="2063"/>
                  </a:lnTo>
                  <a:lnTo>
                    <a:pt x="296" y="2229"/>
                  </a:lnTo>
                  <a:lnTo>
                    <a:pt x="231" y="2396"/>
                  </a:lnTo>
                  <a:lnTo>
                    <a:pt x="167" y="2562"/>
                  </a:lnTo>
                  <a:lnTo>
                    <a:pt x="116" y="2729"/>
                  </a:lnTo>
                  <a:lnTo>
                    <a:pt x="78" y="2908"/>
                  </a:lnTo>
                  <a:lnTo>
                    <a:pt x="52" y="3087"/>
                  </a:lnTo>
                  <a:lnTo>
                    <a:pt x="27" y="3267"/>
                  </a:lnTo>
                  <a:lnTo>
                    <a:pt x="14" y="3459"/>
                  </a:lnTo>
                  <a:lnTo>
                    <a:pt x="1" y="3638"/>
                  </a:lnTo>
                  <a:lnTo>
                    <a:pt x="1" y="9901"/>
                  </a:lnTo>
                  <a:lnTo>
                    <a:pt x="14" y="10093"/>
                  </a:lnTo>
                  <a:lnTo>
                    <a:pt x="27" y="10273"/>
                  </a:lnTo>
                  <a:lnTo>
                    <a:pt x="52" y="10465"/>
                  </a:lnTo>
                  <a:lnTo>
                    <a:pt x="78" y="10644"/>
                  </a:lnTo>
                  <a:lnTo>
                    <a:pt x="116" y="10811"/>
                  </a:lnTo>
                  <a:lnTo>
                    <a:pt x="167" y="10990"/>
                  </a:lnTo>
                  <a:lnTo>
                    <a:pt x="231" y="11156"/>
                  </a:lnTo>
                  <a:lnTo>
                    <a:pt x="296" y="11323"/>
                  </a:lnTo>
                  <a:lnTo>
                    <a:pt x="360" y="11477"/>
                  </a:lnTo>
                  <a:lnTo>
                    <a:pt x="449" y="11643"/>
                  </a:lnTo>
                  <a:lnTo>
                    <a:pt x="526" y="11797"/>
                  </a:lnTo>
                  <a:lnTo>
                    <a:pt x="629" y="11938"/>
                  </a:lnTo>
                  <a:lnTo>
                    <a:pt x="731" y="12079"/>
                  </a:lnTo>
                  <a:lnTo>
                    <a:pt x="833" y="12219"/>
                  </a:lnTo>
                  <a:lnTo>
                    <a:pt x="949" y="12348"/>
                  </a:lnTo>
                  <a:lnTo>
                    <a:pt x="1064" y="12476"/>
                  </a:lnTo>
                  <a:lnTo>
                    <a:pt x="1192" y="12591"/>
                  </a:lnTo>
                  <a:lnTo>
                    <a:pt x="1333" y="12706"/>
                  </a:lnTo>
                  <a:lnTo>
                    <a:pt x="1461" y="12821"/>
                  </a:lnTo>
                  <a:lnTo>
                    <a:pt x="1602" y="12924"/>
                  </a:lnTo>
                  <a:lnTo>
                    <a:pt x="1756" y="13014"/>
                  </a:lnTo>
                  <a:lnTo>
                    <a:pt x="1909" y="13103"/>
                  </a:lnTo>
                  <a:lnTo>
                    <a:pt x="2063" y="13180"/>
                  </a:lnTo>
                  <a:lnTo>
                    <a:pt x="2230" y="13257"/>
                  </a:lnTo>
                  <a:lnTo>
                    <a:pt x="2383" y="13321"/>
                  </a:lnTo>
                  <a:lnTo>
                    <a:pt x="2563" y="13372"/>
                  </a:lnTo>
                  <a:lnTo>
                    <a:pt x="2729" y="13423"/>
                  </a:lnTo>
                  <a:lnTo>
                    <a:pt x="2908" y="13462"/>
                  </a:lnTo>
                  <a:lnTo>
                    <a:pt x="3088" y="13500"/>
                  </a:lnTo>
                  <a:lnTo>
                    <a:pt x="3267" y="13526"/>
                  </a:lnTo>
                  <a:lnTo>
                    <a:pt x="3446" y="13539"/>
                  </a:lnTo>
                  <a:lnTo>
                    <a:pt x="35696" y="13539"/>
                  </a:lnTo>
                  <a:lnTo>
                    <a:pt x="35889" y="13526"/>
                  </a:lnTo>
                  <a:lnTo>
                    <a:pt x="36068" y="13500"/>
                  </a:lnTo>
                  <a:lnTo>
                    <a:pt x="36247" y="13462"/>
                  </a:lnTo>
                  <a:lnTo>
                    <a:pt x="36414" y="13423"/>
                  </a:lnTo>
                  <a:lnTo>
                    <a:pt x="36593" y="13372"/>
                  </a:lnTo>
                  <a:lnTo>
                    <a:pt x="36759" y="13321"/>
                  </a:lnTo>
                  <a:lnTo>
                    <a:pt x="36926" y="13257"/>
                  </a:lnTo>
                  <a:lnTo>
                    <a:pt x="37092" y="13180"/>
                  </a:lnTo>
                  <a:lnTo>
                    <a:pt x="37246" y="13103"/>
                  </a:lnTo>
                  <a:lnTo>
                    <a:pt x="37400" y="13014"/>
                  </a:lnTo>
                  <a:lnTo>
                    <a:pt x="37541" y="12924"/>
                  </a:lnTo>
                  <a:lnTo>
                    <a:pt x="37682" y="12821"/>
                  </a:lnTo>
                  <a:lnTo>
                    <a:pt x="37823" y="12706"/>
                  </a:lnTo>
                  <a:lnTo>
                    <a:pt x="37951" y="12591"/>
                  </a:lnTo>
                  <a:lnTo>
                    <a:pt x="38079" y="12476"/>
                  </a:lnTo>
                  <a:lnTo>
                    <a:pt x="38207" y="12348"/>
                  </a:lnTo>
                  <a:lnTo>
                    <a:pt x="38322" y="12219"/>
                  </a:lnTo>
                  <a:lnTo>
                    <a:pt x="38424" y="12079"/>
                  </a:lnTo>
                  <a:lnTo>
                    <a:pt x="38527" y="11938"/>
                  </a:lnTo>
                  <a:lnTo>
                    <a:pt x="38617" y="11797"/>
                  </a:lnTo>
                  <a:lnTo>
                    <a:pt x="38706" y="11643"/>
                  </a:lnTo>
                  <a:lnTo>
                    <a:pt x="38783" y="11477"/>
                  </a:lnTo>
                  <a:lnTo>
                    <a:pt x="38860" y="11323"/>
                  </a:lnTo>
                  <a:lnTo>
                    <a:pt x="38924" y="11156"/>
                  </a:lnTo>
                  <a:lnTo>
                    <a:pt x="38988" y="10990"/>
                  </a:lnTo>
                  <a:lnTo>
                    <a:pt x="39026" y="10811"/>
                  </a:lnTo>
                  <a:lnTo>
                    <a:pt x="39078" y="10644"/>
                  </a:lnTo>
                  <a:lnTo>
                    <a:pt x="39103" y="10465"/>
                  </a:lnTo>
                  <a:lnTo>
                    <a:pt x="39129" y="10273"/>
                  </a:lnTo>
                  <a:lnTo>
                    <a:pt x="39142" y="10093"/>
                  </a:lnTo>
                  <a:lnTo>
                    <a:pt x="39142" y="9901"/>
                  </a:lnTo>
                  <a:lnTo>
                    <a:pt x="39142" y="3638"/>
                  </a:lnTo>
                  <a:lnTo>
                    <a:pt x="39142" y="3459"/>
                  </a:lnTo>
                  <a:lnTo>
                    <a:pt x="39129" y="3267"/>
                  </a:lnTo>
                  <a:lnTo>
                    <a:pt x="39103" y="3087"/>
                  </a:lnTo>
                  <a:lnTo>
                    <a:pt x="39078" y="2908"/>
                  </a:lnTo>
                  <a:lnTo>
                    <a:pt x="39026" y="2729"/>
                  </a:lnTo>
                  <a:lnTo>
                    <a:pt x="38988" y="2562"/>
                  </a:lnTo>
                  <a:lnTo>
                    <a:pt x="38924" y="2396"/>
                  </a:lnTo>
                  <a:lnTo>
                    <a:pt x="38860" y="2229"/>
                  </a:lnTo>
                  <a:lnTo>
                    <a:pt x="38783" y="2063"/>
                  </a:lnTo>
                  <a:lnTo>
                    <a:pt x="38706" y="1909"/>
                  </a:lnTo>
                  <a:lnTo>
                    <a:pt x="38617" y="1755"/>
                  </a:lnTo>
                  <a:lnTo>
                    <a:pt x="38527" y="1602"/>
                  </a:lnTo>
                  <a:lnTo>
                    <a:pt x="38424" y="1461"/>
                  </a:lnTo>
                  <a:lnTo>
                    <a:pt x="38322" y="1333"/>
                  </a:lnTo>
                  <a:lnTo>
                    <a:pt x="38207" y="1192"/>
                  </a:lnTo>
                  <a:lnTo>
                    <a:pt x="38079" y="1064"/>
                  </a:lnTo>
                  <a:lnTo>
                    <a:pt x="37951" y="948"/>
                  </a:lnTo>
                  <a:lnTo>
                    <a:pt x="37823" y="833"/>
                  </a:lnTo>
                  <a:lnTo>
                    <a:pt x="37682" y="731"/>
                  </a:lnTo>
                  <a:lnTo>
                    <a:pt x="37541" y="628"/>
                  </a:lnTo>
                  <a:lnTo>
                    <a:pt x="37400" y="526"/>
                  </a:lnTo>
                  <a:lnTo>
                    <a:pt x="37246" y="449"/>
                  </a:lnTo>
                  <a:lnTo>
                    <a:pt x="37092" y="359"/>
                  </a:lnTo>
                  <a:lnTo>
                    <a:pt x="36926" y="295"/>
                  </a:lnTo>
                  <a:lnTo>
                    <a:pt x="36759" y="231"/>
                  </a:lnTo>
                  <a:lnTo>
                    <a:pt x="36593" y="167"/>
                  </a:lnTo>
                  <a:lnTo>
                    <a:pt x="36414" y="116"/>
                  </a:lnTo>
                  <a:lnTo>
                    <a:pt x="36247" y="78"/>
                  </a:lnTo>
                  <a:lnTo>
                    <a:pt x="36068" y="52"/>
                  </a:lnTo>
                  <a:lnTo>
                    <a:pt x="35889" y="26"/>
                  </a:lnTo>
                  <a:lnTo>
                    <a:pt x="35696" y="14"/>
                  </a:lnTo>
                  <a:lnTo>
                    <a:pt x="35517" y="1"/>
                  </a:lnTo>
                  <a:close/>
                </a:path>
              </a:pathLst>
            </a:custGeom>
            <a:solidFill>
              <a:srgbClr val="78909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Arial"/>
              </a:endParaRPr>
            </a:p>
          </p:txBody>
        </p:sp>
        <p:sp>
          <p:nvSpPr>
            <p:cNvPr id="126" name="Google Shape;1952;p38">
              <a:extLst>
                <a:ext uri="{FF2B5EF4-FFF2-40B4-BE49-F238E27FC236}">
                  <a16:creationId xmlns:a16="http://schemas.microsoft.com/office/drawing/2014/main" id="{6E5CE785-46C0-4379-940F-DD6DA0FED922}"/>
                </a:ext>
              </a:extLst>
            </p:cNvPr>
            <p:cNvSpPr/>
            <p:nvPr/>
          </p:nvSpPr>
          <p:spPr>
            <a:xfrm>
              <a:off x="3241295" y="2659991"/>
              <a:ext cx="1183157" cy="114378"/>
            </a:xfrm>
            <a:custGeom>
              <a:avLst/>
              <a:gdLst/>
              <a:ahLst/>
              <a:cxnLst/>
              <a:rect l="l" t="t" r="r" b="b"/>
              <a:pathLst>
                <a:path w="28960" h="2601" extrusionOk="0">
                  <a:moveTo>
                    <a:pt x="0" y="0"/>
                  </a:moveTo>
                  <a:lnTo>
                    <a:pt x="0" y="2600"/>
                  </a:lnTo>
                  <a:lnTo>
                    <a:pt x="28959" y="2600"/>
                  </a:lnTo>
                  <a:lnTo>
                    <a:pt x="28959" y="0"/>
                  </a:lnTo>
                  <a:close/>
                </a:path>
              </a:pathLst>
            </a:custGeom>
            <a:solidFill>
              <a:srgbClr val="78909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Arial"/>
              </a:endParaRPr>
            </a:p>
          </p:txBody>
        </p:sp>
        <p:sp>
          <p:nvSpPr>
            <p:cNvPr id="127" name="Google Shape;1953;p38">
              <a:extLst>
                <a:ext uri="{FF2B5EF4-FFF2-40B4-BE49-F238E27FC236}">
                  <a16:creationId xmlns:a16="http://schemas.microsoft.com/office/drawing/2014/main" id="{3F1001AC-0047-4782-9871-150111E0CE74}"/>
                </a:ext>
              </a:extLst>
            </p:cNvPr>
            <p:cNvSpPr/>
            <p:nvPr/>
          </p:nvSpPr>
          <p:spPr>
            <a:xfrm>
              <a:off x="4632095" y="4674564"/>
              <a:ext cx="115170" cy="358832"/>
            </a:xfrm>
            <a:custGeom>
              <a:avLst/>
              <a:gdLst/>
              <a:ahLst/>
              <a:cxnLst/>
              <a:rect l="l" t="t" r="r" b="b"/>
              <a:pathLst>
                <a:path w="2819" h="8160" extrusionOk="0">
                  <a:moveTo>
                    <a:pt x="1" y="1"/>
                  </a:moveTo>
                  <a:lnTo>
                    <a:pt x="1" y="8160"/>
                  </a:lnTo>
                  <a:lnTo>
                    <a:pt x="2818" y="8160"/>
                  </a:lnTo>
                  <a:lnTo>
                    <a:pt x="2818" y="2806"/>
                  </a:lnTo>
                  <a:lnTo>
                    <a:pt x="2806" y="2524"/>
                  </a:lnTo>
                  <a:lnTo>
                    <a:pt x="2767" y="2242"/>
                  </a:lnTo>
                  <a:lnTo>
                    <a:pt x="2690" y="1973"/>
                  </a:lnTo>
                  <a:lnTo>
                    <a:pt x="2601" y="1717"/>
                  </a:lnTo>
                  <a:lnTo>
                    <a:pt x="2473" y="1474"/>
                  </a:lnTo>
                  <a:lnTo>
                    <a:pt x="2332" y="1243"/>
                  </a:lnTo>
                  <a:lnTo>
                    <a:pt x="2178" y="1026"/>
                  </a:lnTo>
                  <a:lnTo>
                    <a:pt x="1999" y="821"/>
                  </a:lnTo>
                  <a:lnTo>
                    <a:pt x="1794" y="641"/>
                  </a:lnTo>
                  <a:lnTo>
                    <a:pt x="1576" y="475"/>
                  </a:lnTo>
                  <a:lnTo>
                    <a:pt x="1346" y="334"/>
                  </a:lnTo>
                  <a:lnTo>
                    <a:pt x="1102" y="219"/>
                  </a:lnTo>
                  <a:lnTo>
                    <a:pt x="846" y="129"/>
                  </a:lnTo>
                  <a:lnTo>
                    <a:pt x="577" y="52"/>
                  </a:lnTo>
                  <a:lnTo>
                    <a:pt x="295" y="14"/>
                  </a:lnTo>
                  <a:lnTo>
                    <a:pt x="1" y="1"/>
                  </a:lnTo>
                  <a:close/>
                </a:path>
              </a:pathLst>
            </a:custGeom>
            <a:solidFill>
              <a:srgbClr val="78909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Arial"/>
              </a:endParaRPr>
            </a:p>
          </p:txBody>
        </p:sp>
        <p:sp>
          <p:nvSpPr>
            <p:cNvPr id="128" name="Google Shape;1954;p38">
              <a:extLst>
                <a:ext uri="{FF2B5EF4-FFF2-40B4-BE49-F238E27FC236}">
                  <a16:creationId xmlns:a16="http://schemas.microsoft.com/office/drawing/2014/main" id="{8ACF88F8-F86A-4A60-A682-4EB954AF4206}"/>
                </a:ext>
              </a:extLst>
            </p:cNvPr>
            <p:cNvSpPr/>
            <p:nvPr/>
          </p:nvSpPr>
          <p:spPr>
            <a:xfrm>
              <a:off x="2918465" y="4674564"/>
              <a:ext cx="114598" cy="358832"/>
            </a:xfrm>
            <a:custGeom>
              <a:avLst/>
              <a:gdLst/>
              <a:ahLst/>
              <a:cxnLst/>
              <a:rect l="l" t="t" r="r" b="b"/>
              <a:pathLst>
                <a:path w="2805" h="8160" extrusionOk="0">
                  <a:moveTo>
                    <a:pt x="2805" y="1"/>
                  </a:moveTo>
                  <a:lnTo>
                    <a:pt x="2523" y="14"/>
                  </a:lnTo>
                  <a:lnTo>
                    <a:pt x="2241" y="52"/>
                  </a:lnTo>
                  <a:lnTo>
                    <a:pt x="1972" y="129"/>
                  </a:lnTo>
                  <a:lnTo>
                    <a:pt x="1716" y="219"/>
                  </a:lnTo>
                  <a:lnTo>
                    <a:pt x="1473" y="334"/>
                  </a:lnTo>
                  <a:lnTo>
                    <a:pt x="1230" y="475"/>
                  </a:lnTo>
                  <a:lnTo>
                    <a:pt x="1025" y="641"/>
                  </a:lnTo>
                  <a:lnTo>
                    <a:pt x="820" y="821"/>
                  </a:lnTo>
                  <a:lnTo>
                    <a:pt x="640" y="1026"/>
                  </a:lnTo>
                  <a:lnTo>
                    <a:pt x="474" y="1243"/>
                  </a:lnTo>
                  <a:lnTo>
                    <a:pt x="333" y="1474"/>
                  </a:lnTo>
                  <a:lnTo>
                    <a:pt x="218" y="1717"/>
                  </a:lnTo>
                  <a:lnTo>
                    <a:pt x="128" y="1973"/>
                  </a:lnTo>
                  <a:lnTo>
                    <a:pt x="51" y="2242"/>
                  </a:lnTo>
                  <a:lnTo>
                    <a:pt x="13" y="2524"/>
                  </a:lnTo>
                  <a:lnTo>
                    <a:pt x="0" y="2806"/>
                  </a:lnTo>
                  <a:lnTo>
                    <a:pt x="0" y="8160"/>
                  </a:lnTo>
                  <a:lnTo>
                    <a:pt x="2805" y="8160"/>
                  </a:lnTo>
                  <a:lnTo>
                    <a:pt x="2805" y="1"/>
                  </a:lnTo>
                  <a:close/>
                </a:path>
              </a:pathLst>
            </a:custGeom>
            <a:solidFill>
              <a:srgbClr val="78909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Arial"/>
              </a:endParaRPr>
            </a:p>
          </p:txBody>
        </p:sp>
        <p:sp>
          <p:nvSpPr>
            <p:cNvPr id="129" name="Google Shape;1955;p38">
              <a:extLst>
                <a:ext uri="{FF2B5EF4-FFF2-40B4-BE49-F238E27FC236}">
                  <a16:creationId xmlns:a16="http://schemas.microsoft.com/office/drawing/2014/main" id="{B354F1A6-762C-48CC-8D02-AC2E89FB0585}"/>
                </a:ext>
              </a:extLst>
            </p:cNvPr>
            <p:cNvSpPr/>
            <p:nvPr/>
          </p:nvSpPr>
          <p:spPr>
            <a:xfrm>
              <a:off x="3178502" y="2720807"/>
              <a:ext cx="1308704" cy="1384450"/>
            </a:xfrm>
            <a:custGeom>
              <a:avLst/>
              <a:gdLst/>
              <a:ahLst/>
              <a:cxnLst/>
              <a:rect l="l" t="t" r="r" b="b"/>
              <a:pathLst>
                <a:path w="32033" h="31483" extrusionOk="0">
                  <a:moveTo>
                    <a:pt x="1" y="0"/>
                  </a:moveTo>
                  <a:lnTo>
                    <a:pt x="1" y="24425"/>
                  </a:lnTo>
                  <a:lnTo>
                    <a:pt x="13" y="24796"/>
                  </a:lnTo>
                  <a:lnTo>
                    <a:pt x="39" y="25155"/>
                  </a:lnTo>
                  <a:lnTo>
                    <a:pt x="77" y="25501"/>
                  </a:lnTo>
                  <a:lnTo>
                    <a:pt x="141" y="25847"/>
                  </a:lnTo>
                  <a:lnTo>
                    <a:pt x="218" y="26193"/>
                  </a:lnTo>
                  <a:lnTo>
                    <a:pt x="321" y="26526"/>
                  </a:lnTo>
                  <a:lnTo>
                    <a:pt x="423" y="26859"/>
                  </a:lnTo>
                  <a:lnTo>
                    <a:pt x="551" y="27179"/>
                  </a:lnTo>
                  <a:lnTo>
                    <a:pt x="692" y="27486"/>
                  </a:lnTo>
                  <a:lnTo>
                    <a:pt x="846" y="27794"/>
                  </a:lnTo>
                  <a:lnTo>
                    <a:pt x="1025" y="28088"/>
                  </a:lnTo>
                  <a:lnTo>
                    <a:pt x="1204" y="28370"/>
                  </a:lnTo>
                  <a:lnTo>
                    <a:pt x="1397" y="28652"/>
                  </a:lnTo>
                  <a:lnTo>
                    <a:pt x="1614" y="28921"/>
                  </a:lnTo>
                  <a:lnTo>
                    <a:pt x="1832" y="29177"/>
                  </a:lnTo>
                  <a:lnTo>
                    <a:pt x="2063" y="29420"/>
                  </a:lnTo>
                  <a:lnTo>
                    <a:pt x="2306" y="29651"/>
                  </a:lnTo>
                  <a:lnTo>
                    <a:pt x="2562" y="29881"/>
                  </a:lnTo>
                  <a:lnTo>
                    <a:pt x="2831" y="30086"/>
                  </a:lnTo>
                  <a:lnTo>
                    <a:pt x="3113" y="30278"/>
                  </a:lnTo>
                  <a:lnTo>
                    <a:pt x="3395" y="30470"/>
                  </a:lnTo>
                  <a:lnTo>
                    <a:pt x="3689" y="30637"/>
                  </a:lnTo>
                  <a:lnTo>
                    <a:pt x="3997" y="30791"/>
                  </a:lnTo>
                  <a:lnTo>
                    <a:pt x="4304" y="30931"/>
                  </a:lnTo>
                  <a:lnTo>
                    <a:pt x="4624" y="31060"/>
                  </a:lnTo>
                  <a:lnTo>
                    <a:pt x="4957" y="31175"/>
                  </a:lnTo>
                  <a:lnTo>
                    <a:pt x="5290" y="31264"/>
                  </a:lnTo>
                  <a:lnTo>
                    <a:pt x="5636" y="31341"/>
                  </a:lnTo>
                  <a:lnTo>
                    <a:pt x="5982" y="31405"/>
                  </a:lnTo>
                  <a:lnTo>
                    <a:pt x="6340" y="31444"/>
                  </a:lnTo>
                  <a:lnTo>
                    <a:pt x="6686" y="31482"/>
                  </a:lnTo>
                  <a:lnTo>
                    <a:pt x="25334" y="31482"/>
                  </a:lnTo>
                  <a:lnTo>
                    <a:pt x="25693" y="31444"/>
                  </a:lnTo>
                  <a:lnTo>
                    <a:pt x="26052" y="31405"/>
                  </a:lnTo>
                  <a:lnTo>
                    <a:pt x="26398" y="31341"/>
                  </a:lnTo>
                  <a:lnTo>
                    <a:pt x="26731" y="31264"/>
                  </a:lnTo>
                  <a:lnTo>
                    <a:pt x="27076" y="31175"/>
                  </a:lnTo>
                  <a:lnTo>
                    <a:pt x="27397" y="31060"/>
                  </a:lnTo>
                  <a:lnTo>
                    <a:pt x="27717" y="30931"/>
                  </a:lnTo>
                  <a:lnTo>
                    <a:pt x="28037" y="30791"/>
                  </a:lnTo>
                  <a:lnTo>
                    <a:pt x="28331" y="30637"/>
                  </a:lnTo>
                  <a:lnTo>
                    <a:pt x="28626" y="30470"/>
                  </a:lnTo>
                  <a:lnTo>
                    <a:pt x="28921" y="30278"/>
                  </a:lnTo>
                  <a:lnTo>
                    <a:pt x="29190" y="30086"/>
                  </a:lnTo>
                  <a:lnTo>
                    <a:pt x="29459" y="29881"/>
                  </a:lnTo>
                  <a:lnTo>
                    <a:pt x="29715" y="29651"/>
                  </a:lnTo>
                  <a:lnTo>
                    <a:pt x="29958" y="29420"/>
                  </a:lnTo>
                  <a:lnTo>
                    <a:pt x="30201" y="29177"/>
                  </a:lnTo>
                  <a:lnTo>
                    <a:pt x="30419" y="28921"/>
                  </a:lnTo>
                  <a:lnTo>
                    <a:pt x="30624" y="28652"/>
                  </a:lnTo>
                  <a:lnTo>
                    <a:pt x="30829" y="28370"/>
                  </a:lnTo>
                  <a:lnTo>
                    <a:pt x="31008" y="28088"/>
                  </a:lnTo>
                  <a:lnTo>
                    <a:pt x="31175" y="27794"/>
                  </a:lnTo>
                  <a:lnTo>
                    <a:pt x="31329" y="27486"/>
                  </a:lnTo>
                  <a:lnTo>
                    <a:pt x="31469" y="27179"/>
                  </a:lnTo>
                  <a:lnTo>
                    <a:pt x="31597" y="26859"/>
                  </a:lnTo>
                  <a:lnTo>
                    <a:pt x="31713" y="26526"/>
                  </a:lnTo>
                  <a:lnTo>
                    <a:pt x="31802" y="26193"/>
                  </a:lnTo>
                  <a:lnTo>
                    <a:pt x="31892" y="25847"/>
                  </a:lnTo>
                  <a:lnTo>
                    <a:pt x="31943" y="25501"/>
                  </a:lnTo>
                  <a:lnTo>
                    <a:pt x="31995" y="25155"/>
                  </a:lnTo>
                  <a:lnTo>
                    <a:pt x="32020" y="24796"/>
                  </a:lnTo>
                  <a:lnTo>
                    <a:pt x="32033" y="24425"/>
                  </a:lnTo>
                  <a:lnTo>
                    <a:pt x="32033" y="0"/>
                  </a:lnTo>
                  <a:close/>
                </a:path>
              </a:pathLst>
            </a:custGeom>
            <a:solidFill>
              <a:srgbClr val="79B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Arial"/>
              </a:endParaRPr>
            </a:p>
          </p:txBody>
        </p:sp>
        <p:sp>
          <p:nvSpPr>
            <p:cNvPr id="130" name="Google Shape;1956;p38">
              <a:extLst>
                <a:ext uri="{FF2B5EF4-FFF2-40B4-BE49-F238E27FC236}">
                  <a16:creationId xmlns:a16="http://schemas.microsoft.com/office/drawing/2014/main" id="{8B7EC256-DE28-4376-9706-B0AA0B80676D}"/>
                </a:ext>
              </a:extLst>
            </p:cNvPr>
            <p:cNvSpPr/>
            <p:nvPr/>
          </p:nvSpPr>
          <p:spPr>
            <a:xfrm>
              <a:off x="3398257" y="3084646"/>
              <a:ext cx="289416" cy="312043"/>
            </a:xfrm>
            <a:custGeom>
              <a:avLst/>
              <a:gdLst/>
              <a:ahLst/>
              <a:cxnLst/>
              <a:rect l="l" t="t" r="r" b="b"/>
              <a:pathLst>
                <a:path w="7084" h="7096" extrusionOk="0">
                  <a:moveTo>
                    <a:pt x="3356" y="0"/>
                  </a:moveTo>
                  <a:lnTo>
                    <a:pt x="3177" y="13"/>
                  </a:lnTo>
                  <a:lnTo>
                    <a:pt x="2998" y="39"/>
                  </a:lnTo>
                  <a:lnTo>
                    <a:pt x="2831" y="64"/>
                  </a:lnTo>
                  <a:lnTo>
                    <a:pt x="2652" y="116"/>
                  </a:lnTo>
                  <a:lnTo>
                    <a:pt x="2486" y="154"/>
                  </a:lnTo>
                  <a:lnTo>
                    <a:pt x="2319" y="218"/>
                  </a:lnTo>
                  <a:lnTo>
                    <a:pt x="2165" y="282"/>
                  </a:lnTo>
                  <a:lnTo>
                    <a:pt x="1999" y="346"/>
                  </a:lnTo>
                  <a:lnTo>
                    <a:pt x="1845" y="423"/>
                  </a:lnTo>
                  <a:lnTo>
                    <a:pt x="1704" y="513"/>
                  </a:lnTo>
                  <a:lnTo>
                    <a:pt x="1563" y="602"/>
                  </a:lnTo>
                  <a:lnTo>
                    <a:pt x="1422" y="705"/>
                  </a:lnTo>
                  <a:lnTo>
                    <a:pt x="1282" y="807"/>
                  </a:lnTo>
                  <a:lnTo>
                    <a:pt x="1154" y="922"/>
                  </a:lnTo>
                  <a:lnTo>
                    <a:pt x="1038" y="1038"/>
                  </a:lnTo>
                  <a:lnTo>
                    <a:pt x="910" y="1166"/>
                  </a:lnTo>
                  <a:lnTo>
                    <a:pt x="808" y="1294"/>
                  </a:lnTo>
                  <a:lnTo>
                    <a:pt x="705" y="1422"/>
                  </a:lnTo>
                  <a:lnTo>
                    <a:pt x="603" y="1563"/>
                  </a:lnTo>
                  <a:lnTo>
                    <a:pt x="513" y="1704"/>
                  </a:lnTo>
                  <a:lnTo>
                    <a:pt x="423" y="1857"/>
                  </a:lnTo>
                  <a:lnTo>
                    <a:pt x="347" y="2011"/>
                  </a:lnTo>
                  <a:lnTo>
                    <a:pt x="270" y="2165"/>
                  </a:lnTo>
                  <a:lnTo>
                    <a:pt x="206" y="2331"/>
                  </a:lnTo>
                  <a:lnTo>
                    <a:pt x="155" y="2485"/>
                  </a:lnTo>
                  <a:lnTo>
                    <a:pt x="103" y="2664"/>
                  </a:lnTo>
                  <a:lnTo>
                    <a:pt x="65" y="2831"/>
                  </a:lnTo>
                  <a:lnTo>
                    <a:pt x="39" y="3010"/>
                  </a:lnTo>
                  <a:lnTo>
                    <a:pt x="14" y="3177"/>
                  </a:lnTo>
                  <a:lnTo>
                    <a:pt x="1" y="3356"/>
                  </a:lnTo>
                  <a:lnTo>
                    <a:pt x="1" y="3548"/>
                  </a:lnTo>
                  <a:lnTo>
                    <a:pt x="1" y="3727"/>
                  </a:lnTo>
                  <a:lnTo>
                    <a:pt x="14" y="3907"/>
                  </a:lnTo>
                  <a:lnTo>
                    <a:pt x="39" y="4086"/>
                  </a:lnTo>
                  <a:lnTo>
                    <a:pt x="65" y="4265"/>
                  </a:lnTo>
                  <a:lnTo>
                    <a:pt x="103" y="4432"/>
                  </a:lnTo>
                  <a:lnTo>
                    <a:pt x="155" y="4598"/>
                  </a:lnTo>
                  <a:lnTo>
                    <a:pt x="206" y="4765"/>
                  </a:lnTo>
                  <a:lnTo>
                    <a:pt x="270" y="4931"/>
                  </a:lnTo>
                  <a:lnTo>
                    <a:pt x="347" y="5085"/>
                  </a:lnTo>
                  <a:lnTo>
                    <a:pt x="423" y="5239"/>
                  </a:lnTo>
                  <a:lnTo>
                    <a:pt x="513" y="5380"/>
                  </a:lnTo>
                  <a:lnTo>
                    <a:pt x="603" y="5533"/>
                  </a:lnTo>
                  <a:lnTo>
                    <a:pt x="705" y="5661"/>
                  </a:lnTo>
                  <a:lnTo>
                    <a:pt x="808" y="5802"/>
                  </a:lnTo>
                  <a:lnTo>
                    <a:pt x="910" y="5930"/>
                  </a:lnTo>
                  <a:lnTo>
                    <a:pt x="1038" y="6058"/>
                  </a:lnTo>
                  <a:lnTo>
                    <a:pt x="1154" y="6174"/>
                  </a:lnTo>
                  <a:lnTo>
                    <a:pt x="1282" y="6276"/>
                  </a:lnTo>
                  <a:lnTo>
                    <a:pt x="1422" y="6391"/>
                  </a:lnTo>
                  <a:lnTo>
                    <a:pt x="1563" y="6481"/>
                  </a:lnTo>
                  <a:lnTo>
                    <a:pt x="1704" y="6584"/>
                  </a:lnTo>
                  <a:lnTo>
                    <a:pt x="1845" y="6660"/>
                  </a:lnTo>
                  <a:lnTo>
                    <a:pt x="1999" y="6737"/>
                  </a:lnTo>
                  <a:lnTo>
                    <a:pt x="2165" y="6814"/>
                  </a:lnTo>
                  <a:lnTo>
                    <a:pt x="2319" y="6878"/>
                  </a:lnTo>
                  <a:lnTo>
                    <a:pt x="2486" y="6929"/>
                  </a:lnTo>
                  <a:lnTo>
                    <a:pt x="2652" y="6981"/>
                  </a:lnTo>
                  <a:lnTo>
                    <a:pt x="2831" y="7019"/>
                  </a:lnTo>
                  <a:lnTo>
                    <a:pt x="2998" y="7045"/>
                  </a:lnTo>
                  <a:lnTo>
                    <a:pt x="3177" y="7070"/>
                  </a:lnTo>
                  <a:lnTo>
                    <a:pt x="3356" y="7083"/>
                  </a:lnTo>
                  <a:lnTo>
                    <a:pt x="3536" y="7096"/>
                  </a:lnTo>
                  <a:lnTo>
                    <a:pt x="3728" y="7083"/>
                  </a:lnTo>
                  <a:lnTo>
                    <a:pt x="3907" y="7070"/>
                  </a:lnTo>
                  <a:lnTo>
                    <a:pt x="4087" y="7045"/>
                  </a:lnTo>
                  <a:lnTo>
                    <a:pt x="4253" y="7019"/>
                  </a:lnTo>
                  <a:lnTo>
                    <a:pt x="4432" y="6981"/>
                  </a:lnTo>
                  <a:lnTo>
                    <a:pt x="4599" y="6929"/>
                  </a:lnTo>
                  <a:lnTo>
                    <a:pt x="4765" y="6878"/>
                  </a:lnTo>
                  <a:lnTo>
                    <a:pt x="4919" y="6814"/>
                  </a:lnTo>
                  <a:lnTo>
                    <a:pt x="5086" y="6737"/>
                  </a:lnTo>
                  <a:lnTo>
                    <a:pt x="5226" y="6660"/>
                  </a:lnTo>
                  <a:lnTo>
                    <a:pt x="5380" y="6584"/>
                  </a:lnTo>
                  <a:lnTo>
                    <a:pt x="5521" y="6481"/>
                  </a:lnTo>
                  <a:lnTo>
                    <a:pt x="5662" y="6391"/>
                  </a:lnTo>
                  <a:lnTo>
                    <a:pt x="5803" y="6276"/>
                  </a:lnTo>
                  <a:lnTo>
                    <a:pt x="5931" y="6174"/>
                  </a:lnTo>
                  <a:lnTo>
                    <a:pt x="6046" y="6058"/>
                  </a:lnTo>
                  <a:lnTo>
                    <a:pt x="6161" y="5930"/>
                  </a:lnTo>
                  <a:lnTo>
                    <a:pt x="6277" y="5802"/>
                  </a:lnTo>
                  <a:lnTo>
                    <a:pt x="6379" y="5661"/>
                  </a:lnTo>
                  <a:lnTo>
                    <a:pt x="6482" y="5533"/>
                  </a:lnTo>
                  <a:lnTo>
                    <a:pt x="6571" y="5380"/>
                  </a:lnTo>
                  <a:lnTo>
                    <a:pt x="6661" y="5239"/>
                  </a:lnTo>
                  <a:lnTo>
                    <a:pt x="6738" y="5085"/>
                  </a:lnTo>
                  <a:lnTo>
                    <a:pt x="6815" y="4931"/>
                  </a:lnTo>
                  <a:lnTo>
                    <a:pt x="6879" y="4765"/>
                  </a:lnTo>
                  <a:lnTo>
                    <a:pt x="6930" y="4598"/>
                  </a:lnTo>
                  <a:lnTo>
                    <a:pt x="6981" y="4432"/>
                  </a:lnTo>
                  <a:lnTo>
                    <a:pt x="7020" y="4265"/>
                  </a:lnTo>
                  <a:lnTo>
                    <a:pt x="7045" y="4086"/>
                  </a:lnTo>
                  <a:lnTo>
                    <a:pt x="7071" y="3907"/>
                  </a:lnTo>
                  <a:lnTo>
                    <a:pt x="7084" y="3727"/>
                  </a:lnTo>
                  <a:lnTo>
                    <a:pt x="7084" y="3548"/>
                  </a:lnTo>
                  <a:lnTo>
                    <a:pt x="7084" y="3356"/>
                  </a:lnTo>
                  <a:lnTo>
                    <a:pt x="7071" y="3177"/>
                  </a:lnTo>
                  <a:lnTo>
                    <a:pt x="7045" y="3010"/>
                  </a:lnTo>
                  <a:lnTo>
                    <a:pt x="7020" y="2831"/>
                  </a:lnTo>
                  <a:lnTo>
                    <a:pt x="6981" y="2664"/>
                  </a:lnTo>
                  <a:lnTo>
                    <a:pt x="6930" y="2485"/>
                  </a:lnTo>
                  <a:lnTo>
                    <a:pt x="6879" y="2331"/>
                  </a:lnTo>
                  <a:lnTo>
                    <a:pt x="6815" y="2165"/>
                  </a:lnTo>
                  <a:lnTo>
                    <a:pt x="6738" y="2011"/>
                  </a:lnTo>
                  <a:lnTo>
                    <a:pt x="6661" y="1857"/>
                  </a:lnTo>
                  <a:lnTo>
                    <a:pt x="6571" y="1704"/>
                  </a:lnTo>
                  <a:lnTo>
                    <a:pt x="6482" y="1563"/>
                  </a:lnTo>
                  <a:lnTo>
                    <a:pt x="6379" y="1422"/>
                  </a:lnTo>
                  <a:lnTo>
                    <a:pt x="6277" y="1294"/>
                  </a:lnTo>
                  <a:lnTo>
                    <a:pt x="6161" y="1166"/>
                  </a:lnTo>
                  <a:lnTo>
                    <a:pt x="6046" y="1038"/>
                  </a:lnTo>
                  <a:lnTo>
                    <a:pt x="5931" y="922"/>
                  </a:lnTo>
                  <a:lnTo>
                    <a:pt x="5803" y="807"/>
                  </a:lnTo>
                  <a:lnTo>
                    <a:pt x="5662" y="705"/>
                  </a:lnTo>
                  <a:lnTo>
                    <a:pt x="5521" y="602"/>
                  </a:lnTo>
                  <a:lnTo>
                    <a:pt x="5380" y="513"/>
                  </a:lnTo>
                  <a:lnTo>
                    <a:pt x="5226" y="423"/>
                  </a:lnTo>
                  <a:lnTo>
                    <a:pt x="5086" y="346"/>
                  </a:lnTo>
                  <a:lnTo>
                    <a:pt x="4919" y="282"/>
                  </a:lnTo>
                  <a:lnTo>
                    <a:pt x="4765" y="218"/>
                  </a:lnTo>
                  <a:lnTo>
                    <a:pt x="4599" y="154"/>
                  </a:lnTo>
                  <a:lnTo>
                    <a:pt x="4432" y="116"/>
                  </a:lnTo>
                  <a:lnTo>
                    <a:pt x="4253" y="64"/>
                  </a:lnTo>
                  <a:lnTo>
                    <a:pt x="4087" y="39"/>
                  </a:lnTo>
                  <a:lnTo>
                    <a:pt x="3907" y="13"/>
                  </a:lnTo>
                  <a:lnTo>
                    <a:pt x="3728" y="0"/>
                  </a:lnTo>
                  <a:close/>
                </a:path>
              </a:pathLst>
            </a:custGeom>
            <a:solidFill>
              <a:srgbClr val="78909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Arial"/>
              </a:endParaRPr>
            </a:p>
          </p:txBody>
        </p:sp>
        <p:sp>
          <p:nvSpPr>
            <p:cNvPr id="131" name="Google Shape;1957;p38">
              <a:extLst>
                <a:ext uri="{FF2B5EF4-FFF2-40B4-BE49-F238E27FC236}">
                  <a16:creationId xmlns:a16="http://schemas.microsoft.com/office/drawing/2014/main" id="{55C82855-36BA-49D9-A208-84C0662C6073}"/>
                </a:ext>
              </a:extLst>
            </p:cNvPr>
            <p:cNvSpPr/>
            <p:nvPr/>
          </p:nvSpPr>
          <p:spPr>
            <a:xfrm>
              <a:off x="3443809" y="3133633"/>
              <a:ext cx="198350" cy="214068"/>
            </a:xfrm>
            <a:custGeom>
              <a:avLst/>
              <a:gdLst/>
              <a:ahLst/>
              <a:cxnLst/>
              <a:rect l="l" t="t" r="r" b="b"/>
              <a:pathLst>
                <a:path w="4855" h="4868" extrusionOk="0">
                  <a:moveTo>
                    <a:pt x="2421" y="1"/>
                  </a:moveTo>
                  <a:lnTo>
                    <a:pt x="2177" y="13"/>
                  </a:lnTo>
                  <a:lnTo>
                    <a:pt x="1934" y="52"/>
                  </a:lnTo>
                  <a:lnTo>
                    <a:pt x="1704" y="103"/>
                  </a:lnTo>
                  <a:lnTo>
                    <a:pt x="1486" y="193"/>
                  </a:lnTo>
                  <a:lnTo>
                    <a:pt x="1268" y="295"/>
                  </a:lnTo>
                  <a:lnTo>
                    <a:pt x="1063" y="410"/>
                  </a:lnTo>
                  <a:lnTo>
                    <a:pt x="884" y="551"/>
                  </a:lnTo>
                  <a:lnTo>
                    <a:pt x="705" y="705"/>
                  </a:lnTo>
                  <a:lnTo>
                    <a:pt x="551" y="884"/>
                  </a:lnTo>
                  <a:lnTo>
                    <a:pt x="410" y="1076"/>
                  </a:lnTo>
                  <a:lnTo>
                    <a:pt x="282" y="1269"/>
                  </a:lnTo>
                  <a:lnTo>
                    <a:pt x="179" y="1486"/>
                  </a:lnTo>
                  <a:lnTo>
                    <a:pt x="103" y="1704"/>
                  </a:lnTo>
                  <a:lnTo>
                    <a:pt x="39" y="1935"/>
                  </a:lnTo>
                  <a:lnTo>
                    <a:pt x="13" y="2178"/>
                  </a:lnTo>
                  <a:lnTo>
                    <a:pt x="0" y="2434"/>
                  </a:lnTo>
                  <a:lnTo>
                    <a:pt x="13" y="2677"/>
                  </a:lnTo>
                  <a:lnTo>
                    <a:pt x="39" y="2921"/>
                  </a:lnTo>
                  <a:lnTo>
                    <a:pt x="103" y="3151"/>
                  </a:lnTo>
                  <a:lnTo>
                    <a:pt x="179" y="3382"/>
                  </a:lnTo>
                  <a:lnTo>
                    <a:pt x="282" y="3587"/>
                  </a:lnTo>
                  <a:lnTo>
                    <a:pt x="410" y="3792"/>
                  </a:lnTo>
                  <a:lnTo>
                    <a:pt x="551" y="3984"/>
                  </a:lnTo>
                  <a:lnTo>
                    <a:pt x="705" y="4150"/>
                  </a:lnTo>
                  <a:lnTo>
                    <a:pt x="884" y="4304"/>
                  </a:lnTo>
                  <a:lnTo>
                    <a:pt x="1063" y="4445"/>
                  </a:lnTo>
                  <a:lnTo>
                    <a:pt x="1268" y="4573"/>
                  </a:lnTo>
                  <a:lnTo>
                    <a:pt x="1486" y="4675"/>
                  </a:lnTo>
                  <a:lnTo>
                    <a:pt x="1704" y="4752"/>
                  </a:lnTo>
                  <a:lnTo>
                    <a:pt x="1934" y="4816"/>
                  </a:lnTo>
                  <a:lnTo>
                    <a:pt x="2177" y="4855"/>
                  </a:lnTo>
                  <a:lnTo>
                    <a:pt x="2421" y="4868"/>
                  </a:lnTo>
                  <a:lnTo>
                    <a:pt x="2677" y="4855"/>
                  </a:lnTo>
                  <a:lnTo>
                    <a:pt x="2920" y="4816"/>
                  </a:lnTo>
                  <a:lnTo>
                    <a:pt x="3151" y="4752"/>
                  </a:lnTo>
                  <a:lnTo>
                    <a:pt x="3369" y="4675"/>
                  </a:lnTo>
                  <a:lnTo>
                    <a:pt x="3586" y="4573"/>
                  </a:lnTo>
                  <a:lnTo>
                    <a:pt x="3791" y="4445"/>
                  </a:lnTo>
                  <a:lnTo>
                    <a:pt x="3971" y="4304"/>
                  </a:lnTo>
                  <a:lnTo>
                    <a:pt x="4150" y="4150"/>
                  </a:lnTo>
                  <a:lnTo>
                    <a:pt x="4304" y="3984"/>
                  </a:lnTo>
                  <a:lnTo>
                    <a:pt x="4444" y="3792"/>
                  </a:lnTo>
                  <a:lnTo>
                    <a:pt x="4560" y="3587"/>
                  </a:lnTo>
                  <a:lnTo>
                    <a:pt x="4662" y="3382"/>
                  </a:lnTo>
                  <a:lnTo>
                    <a:pt x="4752" y="3151"/>
                  </a:lnTo>
                  <a:lnTo>
                    <a:pt x="4803" y="2921"/>
                  </a:lnTo>
                  <a:lnTo>
                    <a:pt x="4841" y="2677"/>
                  </a:lnTo>
                  <a:lnTo>
                    <a:pt x="4854" y="2434"/>
                  </a:lnTo>
                  <a:lnTo>
                    <a:pt x="4841" y="2178"/>
                  </a:lnTo>
                  <a:lnTo>
                    <a:pt x="4803" y="1935"/>
                  </a:lnTo>
                  <a:lnTo>
                    <a:pt x="4752" y="1704"/>
                  </a:lnTo>
                  <a:lnTo>
                    <a:pt x="4662" y="1486"/>
                  </a:lnTo>
                  <a:lnTo>
                    <a:pt x="4560" y="1269"/>
                  </a:lnTo>
                  <a:lnTo>
                    <a:pt x="4444" y="1076"/>
                  </a:lnTo>
                  <a:lnTo>
                    <a:pt x="4304" y="884"/>
                  </a:lnTo>
                  <a:lnTo>
                    <a:pt x="4150" y="705"/>
                  </a:lnTo>
                  <a:lnTo>
                    <a:pt x="3971" y="551"/>
                  </a:lnTo>
                  <a:lnTo>
                    <a:pt x="3791" y="410"/>
                  </a:lnTo>
                  <a:lnTo>
                    <a:pt x="3586" y="295"/>
                  </a:lnTo>
                  <a:lnTo>
                    <a:pt x="3369" y="193"/>
                  </a:lnTo>
                  <a:lnTo>
                    <a:pt x="3151" y="103"/>
                  </a:lnTo>
                  <a:lnTo>
                    <a:pt x="2920" y="52"/>
                  </a:lnTo>
                  <a:lnTo>
                    <a:pt x="2677" y="13"/>
                  </a:lnTo>
                  <a:lnTo>
                    <a:pt x="2421" y="1"/>
                  </a:lnTo>
                  <a:close/>
                </a:path>
              </a:pathLst>
            </a:custGeom>
            <a:solidFill>
              <a:srgbClr val="EEEEE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Arial"/>
              </a:endParaRPr>
            </a:p>
          </p:txBody>
        </p:sp>
        <p:sp>
          <p:nvSpPr>
            <p:cNvPr id="132" name="Google Shape;1958;p38">
              <a:extLst>
                <a:ext uri="{FF2B5EF4-FFF2-40B4-BE49-F238E27FC236}">
                  <a16:creationId xmlns:a16="http://schemas.microsoft.com/office/drawing/2014/main" id="{A1D170BE-F35A-4A46-BF10-EA26E6927457}"/>
                </a:ext>
              </a:extLst>
            </p:cNvPr>
            <p:cNvSpPr/>
            <p:nvPr/>
          </p:nvSpPr>
          <p:spPr>
            <a:xfrm>
              <a:off x="3977529" y="3084646"/>
              <a:ext cx="289906" cy="312043"/>
            </a:xfrm>
            <a:custGeom>
              <a:avLst/>
              <a:gdLst/>
              <a:ahLst/>
              <a:cxnLst/>
              <a:rect l="l" t="t" r="r" b="b"/>
              <a:pathLst>
                <a:path w="7096" h="7096" extrusionOk="0">
                  <a:moveTo>
                    <a:pt x="3369" y="0"/>
                  </a:moveTo>
                  <a:lnTo>
                    <a:pt x="3189" y="13"/>
                  </a:lnTo>
                  <a:lnTo>
                    <a:pt x="3010" y="39"/>
                  </a:lnTo>
                  <a:lnTo>
                    <a:pt x="2831" y="64"/>
                  </a:lnTo>
                  <a:lnTo>
                    <a:pt x="2664" y="116"/>
                  </a:lnTo>
                  <a:lnTo>
                    <a:pt x="2498" y="154"/>
                  </a:lnTo>
                  <a:lnTo>
                    <a:pt x="2331" y="218"/>
                  </a:lnTo>
                  <a:lnTo>
                    <a:pt x="2165" y="282"/>
                  </a:lnTo>
                  <a:lnTo>
                    <a:pt x="2011" y="346"/>
                  </a:lnTo>
                  <a:lnTo>
                    <a:pt x="1857" y="423"/>
                  </a:lnTo>
                  <a:lnTo>
                    <a:pt x="1716" y="513"/>
                  </a:lnTo>
                  <a:lnTo>
                    <a:pt x="1563" y="602"/>
                  </a:lnTo>
                  <a:lnTo>
                    <a:pt x="1422" y="705"/>
                  </a:lnTo>
                  <a:lnTo>
                    <a:pt x="1294" y="807"/>
                  </a:lnTo>
                  <a:lnTo>
                    <a:pt x="1166" y="922"/>
                  </a:lnTo>
                  <a:lnTo>
                    <a:pt x="1038" y="1038"/>
                  </a:lnTo>
                  <a:lnTo>
                    <a:pt x="922" y="1166"/>
                  </a:lnTo>
                  <a:lnTo>
                    <a:pt x="807" y="1294"/>
                  </a:lnTo>
                  <a:lnTo>
                    <a:pt x="705" y="1422"/>
                  </a:lnTo>
                  <a:lnTo>
                    <a:pt x="615" y="1563"/>
                  </a:lnTo>
                  <a:lnTo>
                    <a:pt x="512" y="1704"/>
                  </a:lnTo>
                  <a:lnTo>
                    <a:pt x="436" y="1857"/>
                  </a:lnTo>
                  <a:lnTo>
                    <a:pt x="359" y="2011"/>
                  </a:lnTo>
                  <a:lnTo>
                    <a:pt x="282" y="2165"/>
                  </a:lnTo>
                  <a:lnTo>
                    <a:pt x="218" y="2331"/>
                  </a:lnTo>
                  <a:lnTo>
                    <a:pt x="167" y="2485"/>
                  </a:lnTo>
                  <a:lnTo>
                    <a:pt x="115" y="2664"/>
                  </a:lnTo>
                  <a:lnTo>
                    <a:pt x="77" y="2831"/>
                  </a:lnTo>
                  <a:lnTo>
                    <a:pt x="39" y="3010"/>
                  </a:lnTo>
                  <a:lnTo>
                    <a:pt x="26" y="3177"/>
                  </a:lnTo>
                  <a:lnTo>
                    <a:pt x="13" y="3356"/>
                  </a:lnTo>
                  <a:lnTo>
                    <a:pt x="0" y="3548"/>
                  </a:lnTo>
                  <a:lnTo>
                    <a:pt x="13" y="3727"/>
                  </a:lnTo>
                  <a:lnTo>
                    <a:pt x="26" y="3907"/>
                  </a:lnTo>
                  <a:lnTo>
                    <a:pt x="39" y="4086"/>
                  </a:lnTo>
                  <a:lnTo>
                    <a:pt x="77" y="4265"/>
                  </a:lnTo>
                  <a:lnTo>
                    <a:pt x="115" y="4432"/>
                  </a:lnTo>
                  <a:lnTo>
                    <a:pt x="167" y="4598"/>
                  </a:lnTo>
                  <a:lnTo>
                    <a:pt x="218" y="4765"/>
                  </a:lnTo>
                  <a:lnTo>
                    <a:pt x="282" y="4931"/>
                  </a:lnTo>
                  <a:lnTo>
                    <a:pt x="359" y="5085"/>
                  </a:lnTo>
                  <a:lnTo>
                    <a:pt x="436" y="5239"/>
                  </a:lnTo>
                  <a:lnTo>
                    <a:pt x="512" y="5380"/>
                  </a:lnTo>
                  <a:lnTo>
                    <a:pt x="615" y="5533"/>
                  </a:lnTo>
                  <a:lnTo>
                    <a:pt x="705" y="5661"/>
                  </a:lnTo>
                  <a:lnTo>
                    <a:pt x="807" y="5802"/>
                  </a:lnTo>
                  <a:lnTo>
                    <a:pt x="922" y="5930"/>
                  </a:lnTo>
                  <a:lnTo>
                    <a:pt x="1038" y="6058"/>
                  </a:lnTo>
                  <a:lnTo>
                    <a:pt x="1166" y="6174"/>
                  </a:lnTo>
                  <a:lnTo>
                    <a:pt x="1294" y="6276"/>
                  </a:lnTo>
                  <a:lnTo>
                    <a:pt x="1422" y="6391"/>
                  </a:lnTo>
                  <a:lnTo>
                    <a:pt x="1563" y="6481"/>
                  </a:lnTo>
                  <a:lnTo>
                    <a:pt x="1716" y="6584"/>
                  </a:lnTo>
                  <a:lnTo>
                    <a:pt x="1857" y="6660"/>
                  </a:lnTo>
                  <a:lnTo>
                    <a:pt x="2011" y="6737"/>
                  </a:lnTo>
                  <a:lnTo>
                    <a:pt x="2165" y="6814"/>
                  </a:lnTo>
                  <a:lnTo>
                    <a:pt x="2331" y="6878"/>
                  </a:lnTo>
                  <a:lnTo>
                    <a:pt x="2498" y="6929"/>
                  </a:lnTo>
                  <a:lnTo>
                    <a:pt x="2664" y="6981"/>
                  </a:lnTo>
                  <a:lnTo>
                    <a:pt x="2831" y="7019"/>
                  </a:lnTo>
                  <a:lnTo>
                    <a:pt x="3010" y="7045"/>
                  </a:lnTo>
                  <a:lnTo>
                    <a:pt x="3189" y="7070"/>
                  </a:lnTo>
                  <a:lnTo>
                    <a:pt x="3369" y="7083"/>
                  </a:lnTo>
                  <a:lnTo>
                    <a:pt x="3548" y="7096"/>
                  </a:lnTo>
                  <a:lnTo>
                    <a:pt x="3727" y="7083"/>
                  </a:lnTo>
                  <a:lnTo>
                    <a:pt x="3919" y="7070"/>
                  </a:lnTo>
                  <a:lnTo>
                    <a:pt x="4086" y="7045"/>
                  </a:lnTo>
                  <a:lnTo>
                    <a:pt x="4265" y="7019"/>
                  </a:lnTo>
                  <a:lnTo>
                    <a:pt x="4432" y="6981"/>
                  </a:lnTo>
                  <a:lnTo>
                    <a:pt x="4611" y="6929"/>
                  </a:lnTo>
                  <a:lnTo>
                    <a:pt x="4765" y="6878"/>
                  </a:lnTo>
                  <a:lnTo>
                    <a:pt x="4931" y="6814"/>
                  </a:lnTo>
                  <a:lnTo>
                    <a:pt x="5085" y="6737"/>
                  </a:lnTo>
                  <a:lnTo>
                    <a:pt x="5239" y="6660"/>
                  </a:lnTo>
                  <a:lnTo>
                    <a:pt x="5392" y="6584"/>
                  </a:lnTo>
                  <a:lnTo>
                    <a:pt x="5533" y="6481"/>
                  </a:lnTo>
                  <a:lnTo>
                    <a:pt x="5674" y="6391"/>
                  </a:lnTo>
                  <a:lnTo>
                    <a:pt x="5802" y="6276"/>
                  </a:lnTo>
                  <a:lnTo>
                    <a:pt x="5930" y="6174"/>
                  </a:lnTo>
                  <a:lnTo>
                    <a:pt x="6058" y="6058"/>
                  </a:lnTo>
                  <a:lnTo>
                    <a:pt x="6173" y="5930"/>
                  </a:lnTo>
                  <a:lnTo>
                    <a:pt x="6289" y="5802"/>
                  </a:lnTo>
                  <a:lnTo>
                    <a:pt x="6391" y="5661"/>
                  </a:lnTo>
                  <a:lnTo>
                    <a:pt x="6494" y="5533"/>
                  </a:lnTo>
                  <a:lnTo>
                    <a:pt x="6583" y="5380"/>
                  </a:lnTo>
                  <a:lnTo>
                    <a:pt x="6673" y="5239"/>
                  </a:lnTo>
                  <a:lnTo>
                    <a:pt x="6750" y="5085"/>
                  </a:lnTo>
                  <a:lnTo>
                    <a:pt x="6814" y="4931"/>
                  </a:lnTo>
                  <a:lnTo>
                    <a:pt x="6878" y="4765"/>
                  </a:lnTo>
                  <a:lnTo>
                    <a:pt x="6942" y="4598"/>
                  </a:lnTo>
                  <a:lnTo>
                    <a:pt x="6980" y="4432"/>
                  </a:lnTo>
                  <a:lnTo>
                    <a:pt x="7019" y="4265"/>
                  </a:lnTo>
                  <a:lnTo>
                    <a:pt x="7057" y="4086"/>
                  </a:lnTo>
                  <a:lnTo>
                    <a:pt x="7083" y="3907"/>
                  </a:lnTo>
                  <a:lnTo>
                    <a:pt x="7096" y="3727"/>
                  </a:lnTo>
                  <a:lnTo>
                    <a:pt x="7096" y="3548"/>
                  </a:lnTo>
                  <a:lnTo>
                    <a:pt x="7096" y="3356"/>
                  </a:lnTo>
                  <a:lnTo>
                    <a:pt x="7083" y="3177"/>
                  </a:lnTo>
                  <a:lnTo>
                    <a:pt x="7057" y="3010"/>
                  </a:lnTo>
                  <a:lnTo>
                    <a:pt x="7019" y="2831"/>
                  </a:lnTo>
                  <a:lnTo>
                    <a:pt x="6980" y="2664"/>
                  </a:lnTo>
                  <a:lnTo>
                    <a:pt x="6942" y="2485"/>
                  </a:lnTo>
                  <a:lnTo>
                    <a:pt x="6878" y="2331"/>
                  </a:lnTo>
                  <a:lnTo>
                    <a:pt x="6814" y="2165"/>
                  </a:lnTo>
                  <a:lnTo>
                    <a:pt x="6750" y="2011"/>
                  </a:lnTo>
                  <a:lnTo>
                    <a:pt x="6673" y="1857"/>
                  </a:lnTo>
                  <a:lnTo>
                    <a:pt x="6583" y="1704"/>
                  </a:lnTo>
                  <a:lnTo>
                    <a:pt x="6494" y="1563"/>
                  </a:lnTo>
                  <a:lnTo>
                    <a:pt x="6391" y="1422"/>
                  </a:lnTo>
                  <a:lnTo>
                    <a:pt x="6289" y="1294"/>
                  </a:lnTo>
                  <a:lnTo>
                    <a:pt x="6173" y="1166"/>
                  </a:lnTo>
                  <a:lnTo>
                    <a:pt x="6058" y="1038"/>
                  </a:lnTo>
                  <a:lnTo>
                    <a:pt x="5930" y="922"/>
                  </a:lnTo>
                  <a:lnTo>
                    <a:pt x="5802" y="807"/>
                  </a:lnTo>
                  <a:lnTo>
                    <a:pt x="5674" y="705"/>
                  </a:lnTo>
                  <a:lnTo>
                    <a:pt x="5533" y="602"/>
                  </a:lnTo>
                  <a:lnTo>
                    <a:pt x="5392" y="513"/>
                  </a:lnTo>
                  <a:lnTo>
                    <a:pt x="5239" y="423"/>
                  </a:lnTo>
                  <a:lnTo>
                    <a:pt x="5085" y="346"/>
                  </a:lnTo>
                  <a:lnTo>
                    <a:pt x="4931" y="282"/>
                  </a:lnTo>
                  <a:lnTo>
                    <a:pt x="4765" y="218"/>
                  </a:lnTo>
                  <a:lnTo>
                    <a:pt x="4611" y="154"/>
                  </a:lnTo>
                  <a:lnTo>
                    <a:pt x="4432" y="116"/>
                  </a:lnTo>
                  <a:lnTo>
                    <a:pt x="4265" y="64"/>
                  </a:lnTo>
                  <a:lnTo>
                    <a:pt x="4086" y="39"/>
                  </a:lnTo>
                  <a:lnTo>
                    <a:pt x="3919" y="13"/>
                  </a:lnTo>
                  <a:lnTo>
                    <a:pt x="3727" y="0"/>
                  </a:lnTo>
                  <a:close/>
                </a:path>
              </a:pathLst>
            </a:custGeom>
            <a:solidFill>
              <a:srgbClr val="78909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Arial"/>
              </a:endParaRPr>
            </a:p>
          </p:txBody>
        </p:sp>
        <p:sp>
          <p:nvSpPr>
            <p:cNvPr id="133" name="Google Shape;1959;p38">
              <a:extLst>
                <a:ext uri="{FF2B5EF4-FFF2-40B4-BE49-F238E27FC236}">
                  <a16:creationId xmlns:a16="http://schemas.microsoft.com/office/drawing/2014/main" id="{9A94D033-DC71-4F0D-8A78-97999BB3EC20}"/>
                </a:ext>
              </a:extLst>
            </p:cNvPr>
            <p:cNvSpPr/>
            <p:nvPr/>
          </p:nvSpPr>
          <p:spPr>
            <a:xfrm>
              <a:off x="4023041" y="3133633"/>
              <a:ext cx="198882" cy="214068"/>
            </a:xfrm>
            <a:custGeom>
              <a:avLst/>
              <a:gdLst/>
              <a:ahLst/>
              <a:cxnLst/>
              <a:rect l="l" t="t" r="r" b="b"/>
              <a:pathLst>
                <a:path w="4868" h="4868" extrusionOk="0">
                  <a:moveTo>
                    <a:pt x="2434" y="1"/>
                  </a:moveTo>
                  <a:lnTo>
                    <a:pt x="2191" y="13"/>
                  </a:lnTo>
                  <a:lnTo>
                    <a:pt x="1947" y="52"/>
                  </a:lnTo>
                  <a:lnTo>
                    <a:pt x="1717" y="103"/>
                  </a:lnTo>
                  <a:lnTo>
                    <a:pt x="1486" y="193"/>
                  </a:lnTo>
                  <a:lnTo>
                    <a:pt x="1281" y="295"/>
                  </a:lnTo>
                  <a:lnTo>
                    <a:pt x="1076" y="410"/>
                  </a:lnTo>
                  <a:lnTo>
                    <a:pt x="884" y="551"/>
                  </a:lnTo>
                  <a:lnTo>
                    <a:pt x="718" y="705"/>
                  </a:lnTo>
                  <a:lnTo>
                    <a:pt x="564" y="884"/>
                  </a:lnTo>
                  <a:lnTo>
                    <a:pt x="423" y="1076"/>
                  </a:lnTo>
                  <a:lnTo>
                    <a:pt x="295" y="1269"/>
                  </a:lnTo>
                  <a:lnTo>
                    <a:pt x="193" y="1486"/>
                  </a:lnTo>
                  <a:lnTo>
                    <a:pt x="116" y="1704"/>
                  </a:lnTo>
                  <a:lnTo>
                    <a:pt x="52" y="1935"/>
                  </a:lnTo>
                  <a:lnTo>
                    <a:pt x="13" y="2178"/>
                  </a:lnTo>
                  <a:lnTo>
                    <a:pt x="0" y="2434"/>
                  </a:lnTo>
                  <a:lnTo>
                    <a:pt x="13" y="2677"/>
                  </a:lnTo>
                  <a:lnTo>
                    <a:pt x="52" y="2921"/>
                  </a:lnTo>
                  <a:lnTo>
                    <a:pt x="116" y="3151"/>
                  </a:lnTo>
                  <a:lnTo>
                    <a:pt x="193" y="3382"/>
                  </a:lnTo>
                  <a:lnTo>
                    <a:pt x="295" y="3587"/>
                  </a:lnTo>
                  <a:lnTo>
                    <a:pt x="423" y="3792"/>
                  </a:lnTo>
                  <a:lnTo>
                    <a:pt x="564" y="3984"/>
                  </a:lnTo>
                  <a:lnTo>
                    <a:pt x="718" y="4150"/>
                  </a:lnTo>
                  <a:lnTo>
                    <a:pt x="884" y="4304"/>
                  </a:lnTo>
                  <a:lnTo>
                    <a:pt x="1076" y="4445"/>
                  </a:lnTo>
                  <a:lnTo>
                    <a:pt x="1281" y="4573"/>
                  </a:lnTo>
                  <a:lnTo>
                    <a:pt x="1486" y="4675"/>
                  </a:lnTo>
                  <a:lnTo>
                    <a:pt x="1717" y="4752"/>
                  </a:lnTo>
                  <a:lnTo>
                    <a:pt x="1947" y="4816"/>
                  </a:lnTo>
                  <a:lnTo>
                    <a:pt x="2191" y="4855"/>
                  </a:lnTo>
                  <a:lnTo>
                    <a:pt x="2434" y="4868"/>
                  </a:lnTo>
                  <a:lnTo>
                    <a:pt x="2690" y="4855"/>
                  </a:lnTo>
                  <a:lnTo>
                    <a:pt x="2921" y="4816"/>
                  </a:lnTo>
                  <a:lnTo>
                    <a:pt x="3164" y="4752"/>
                  </a:lnTo>
                  <a:lnTo>
                    <a:pt x="3382" y="4675"/>
                  </a:lnTo>
                  <a:lnTo>
                    <a:pt x="3599" y="4573"/>
                  </a:lnTo>
                  <a:lnTo>
                    <a:pt x="3792" y="4445"/>
                  </a:lnTo>
                  <a:lnTo>
                    <a:pt x="3984" y="4304"/>
                  </a:lnTo>
                  <a:lnTo>
                    <a:pt x="4150" y="4150"/>
                  </a:lnTo>
                  <a:lnTo>
                    <a:pt x="4317" y="3984"/>
                  </a:lnTo>
                  <a:lnTo>
                    <a:pt x="4458" y="3792"/>
                  </a:lnTo>
                  <a:lnTo>
                    <a:pt x="4573" y="3587"/>
                  </a:lnTo>
                  <a:lnTo>
                    <a:pt x="4675" y="3382"/>
                  </a:lnTo>
                  <a:lnTo>
                    <a:pt x="4765" y="3151"/>
                  </a:lnTo>
                  <a:lnTo>
                    <a:pt x="4816" y="2921"/>
                  </a:lnTo>
                  <a:lnTo>
                    <a:pt x="4855" y="2677"/>
                  </a:lnTo>
                  <a:lnTo>
                    <a:pt x="4867" y="2434"/>
                  </a:lnTo>
                  <a:lnTo>
                    <a:pt x="4855" y="2178"/>
                  </a:lnTo>
                  <a:lnTo>
                    <a:pt x="4816" y="1935"/>
                  </a:lnTo>
                  <a:lnTo>
                    <a:pt x="4765" y="1704"/>
                  </a:lnTo>
                  <a:lnTo>
                    <a:pt x="4675" y="1486"/>
                  </a:lnTo>
                  <a:lnTo>
                    <a:pt x="4573" y="1269"/>
                  </a:lnTo>
                  <a:lnTo>
                    <a:pt x="4458" y="1076"/>
                  </a:lnTo>
                  <a:lnTo>
                    <a:pt x="4317" y="884"/>
                  </a:lnTo>
                  <a:lnTo>
                    <a:pt x="4150" y="705"/>
                  </a:lnTo>
                  <a:lnTo>
                    <a:pt x="3984" y="551"/>
                  </a:lnTo>
                  <a:lnTo>
                    <a:pt x="3792" y="410"/>
                  </a:lnTo>
                  <a:lnTo>
                    <a:pt x="3599" y="295"/>
                  </a:lnTo>
                  <a:lnTo>
                    <a:pt x="3382" y="193"/>
                  </a:lnTo>
                  <a:lnTo>
                    <a:pt x="3164" y="103"/>
                  </a:lnTo>
                  <a:lnTo>
                    <a:pt x="2921" y="52"/>
                  </a:lnTo>
                  <a:lnTo>
                    <a:pt x="2690" y="13"/>
                  </a:lnTo>
                  <a:lnTo>
                    <a:pt x="2434" y="1"/>
                  </a:lnTo>
                  <a:close/>
                </a:path>
              </a:pathLst>
            </a:custGeom>
            <a:solidFill>
              <a:srgbClr val="EEEEE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Arial"/>
              </a:endParaRPr>
            </a:p>
          </p:txBody>
        </p:sp>
        <p:sp>
          <p:nvSpPr>
            <p:cNvPr id="134" name="Google Shape;1960;p38">
              <a:extLst>
                <a:ext uri="{FF2B5EF4-FFF2-40B4-BE49-F238E27FC236}">
                  <a16:creationId xmlns:a16="http://schemas.microsoft.com/office/drawing/2014/main" id="{6F663B06-D51F-48A9-8B83-AC6AA8AD6BA1}"/>
                </a:ext>
              </a:extLst>
            </p:cNvPr>
            <p:cNvSpPr/>
            <p:nvPr/>
          </p:nvSpPr>
          <p:spPr>
            <a:xfrm>
              <a:off x="3416069" y="3665320"/>
              <a:ext cx="833603" cy="256284"/>
            </a:xfrm>
            <a:custGeom>
              <a:avLst/>
              <a:gdLst/>
              <a:ahLst/>
              <a:cxnLst/>
              <a:rect l="l" t="t" r="r" b="b"/>
              <a:pathLst>
                <a:path w="20404" h="5828" extrusionOk="0">
                  <a:moveTo>
                    <a:pt x="2664" y="0"/>
                  </a:moveTo>
                  <a:lnTo>
                    <a:pt x="2395" y="13"/>
                  </a:lnTo>
                  <a:lnTo>
                    <a:pt x="2126" y="51"/>
                  </a:lnTo>
                  <a:lnTo>
                    <a:pt x="1870" y="116"/>
                  </a:lnTo>
                  <a:lnTo>
                    <a:pt x="1627" y="205"/>
                  </a:lnTo>
                  <a:lnTo>
                    <a:pt x="1396" y="320"/>
                  </a:lnTo>
                  <a:lnTo>
                    <a:pt x="1179" y="449"/>
                  </a:lnTo>
                  <a:lnTo>
                    <a:pt x="974" y="602"/>
                  </a:lnTo>
                  <a:lnTo>
                    <a:pt x="782" y="782"/>
                  </a:lnTo>
                  <a:lnTo>
                    <a:pt x="615" y="961"/>
                  </a:lnTo>
                  <a:lnTo>
                    <a:pt x="461" y="1166"/>
                  </a:lnTo>
                  <a:lnTo>
                    <a:pt x="320" y="1383"/>
                  </a:lnTo>
                  <a:lnTo>
                    <a:pt x="205" y="1627"/>
                  </a:lnTo>
                  <a:lnTo>
                    <a:pt x="116" y="1870"/>
                  </a:lnTo>
                  <a:lnTo>
                    <a:pt x="52" y="2126"/>
                  </a:lnTo>
                  <a:lnTo>
                    <a:pt x="13" y="2383"/>
                  </a:lnTo>
                  <a:lnTo>
                    <a:pt x="0" y="2651"/>
                  </a:lnTo>
                  <a:lnTo>
                    <a:pt x="0" y="3164"/>
                  </a:lnTo>
                  <a:lnTo>
                    <a:pt x="13" y="3433"/>
                  </a:lnTo>
                  <a:lnTo>
                    <a:pt x="52" y="3702"/>
                  </a:lnTo>
                  <a:lnTo>
                    <a:pt x="116" y="3958"/>
                  </a:lnTo>
                  <a:lnTo>
                    <a:pt x="205" y="4201"/>
                  </a:lnTo>
                  <a:lnTo>
                    <a:pt x="320" y="4432"/>
                  </a:lnTo>
                  <a:lnTo>
                    <a:pt x="461" y="4649"/>
                  </a:lnTo>
                  <a:lnTo>
                    <a:pt x="615" y="4854"/>
                  </a:lnTo>
                  <a:lnTo>
                    <a:pt x="782" y="5047"/>
                  </a:lnTo>
                  <a:lnTo>
                    <a:pt x="974" y="5213"/>
                  </a:lnTo>
                  <a:lnTo>
                    <a:pt x="1179" y="5367"/>
                  </a:lnTo>
                  <a:lnTo>
                    <a:pt x="1396" y="5508"/>
                  </a:lnTo>
                  <a:lnTo>
                    <a:pt x="1627" y="5610"/>
                  </a:lnTo>
                  <a:lnTo>
                    <a:pt x="1870" y="5700"/>
                  </a:lnTo>
                  <a:lnTo>
                    <a:pt x="2126" y="5764"/>
                  </a:lnTo>
                  <a:lnTo>
                    <a:pt x="2395" y="5815"/>
                  </a:lnTo>
                  <a:lnTo>
                    <a:pt x="2664" y="5828"/>
                  </a:lnTo>
                  <a:lnTo>
                    <a:pt x="17739" y="5828"/>
                  </a:lnTo>
                  <a:lnTo>
                    <a:pt x="18008" y="5815"/>
                  </a:lnTo>
                  <a:lnTo>
                    <a:pt x="18277" y="5764"/>
                  </a:lnTo>
                  <a:lnTo>
                    <a:pt x="18533" y="5700"/>
                  </a:lnTo>
                  <a:lnTo>
                    <a:pt x="18777" y="5610"/>
                  </a:lnTo>
                  <a:lnTo>
                    <a:pt x="19007" y="5508"/>
                  </a:lnTo>
                  <a:lnTo>
                    <a:pt x="19225" y="5367"/>
                  </a:lnTo>
                  <a:lnTo>
                    <a:pt x="19430" y="5213"/>
                  </a:lnTo>
                  <a:lnTo>
                    <a:pt x="19622" y="5047"/>
                  </a:lnTo>
                  <a:lnTo>
                    <a:pt x="19788" y="4854"/>
                  </a:lnTo>
                  <a:lnTo>
                    <a:pt x="19942" y="4649"/>
                  </a:lnTo>
                  <a:lnTo>
                    <a:pt x="20070" y="4432"/>
                  </a:lnTo>
                  <a:lnTo>
                    <a:pt x="20185" y="4201"/>
                  </a:lnTo>
                  <a:lnTo>
                    <a:pt x="20275" y="3958"/>
                  </a:lnTo>
                  <a:lnTo>
                    <a:pt x="20339" y="3702"/>
                  </a:lnTo>
                  <a:lnTo>
                    <a:pt x="20378" y="3433"/>
                  </a:lnTo>
                  <a:lnTo>
                    <a:pt x="20403" y="3164"/>
                  </a:lnTo>
                  <a:lnTo>
                    <a:pt x="20403" y="2651"/>
                  </a:lnTo>
                  <a:lnTo>
                    <a:pt x="20378" y="2383"/>
                  </a:lnTo>
                  <a:lnTo>
                    <a:pt x="20339" y="2126"/>
                  </a:lnTo>
                  <a:lnTo>
                    <a:pt x="20275" y="1870"/>
                  </a:lnTo>
                  <a:lnTo>
                    <a:pt x="20185" y="1627"/>
                  </a:lnTo>
                  <a:lnTo>
                    <a:pt x="20070" y="1383"/>
                  </a:lnTo>
                  <a:lnTo>
                    <a:pt x="19942" y="1166"/>
                  </a:lnTo>
                  <a:lnTo>
                    <a:pt x="19788" y="961"/>
                  </a:lnTo>
                  <a:lnTo>
                    <a:pt x="19622" y="782"/>
                  </a:lnTo>
                  <a:lnTo>
                    <a:pt x="19430" y="602"/>
                  </a:lnTo>
                  <a:lnTo>
                    <a:pt x="19225" y="449"/>
                  </a:lnTo>
                  <a:lnTo>
                    <a:pt x="19007" y="320"/>
                  </a:lnTo>
                  <a:lnTo>
                    <a:pt x="18777" y="205"/>
                  </a:lnTo>
                  <a:lnTo>
                    <a:pt x="18533" y="116"/>
                  </a:lnTo>
                  <a:lnTo>
                    <a:pt x="18277" y="51"/>
                  </a:lnTo>
                  <a:lnTo>
                    <a:pt x="18008" y="13"/>
                  </a:lnTo>
                  <a:lnTo>
                    <a:pt x="17739" y="0"/>
                  </a:lnTo>
                  <a:close/>
                </a:path>
              </a:pathLst>
            </a:custGeom>
            <a:solidFill>
              <a:srgbClr val="78909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Arial"/>
              </a:endParaRPr>
            </a:p>
          </p:txBody>
        </p:sp>
        <p:sp>
          <p:nvSpPr>
            <p:cNvPr id="135" name="Google Shape;1961;p38">
              <a:extLst>
                <a:ext uri="{FF2B5EF4-FFF2-40B4-BE49-F238E27FC236}">
                  <a16:creationId xmlns:a16="http://schemas.microsoft.com/office/drawing/2014/main" id="{7EDD1004-6887-4E89-8D14-BFF8BF41238E}"/>
                </a:ext>
              </a:extLst>
            </p:cNvPr>
            <p:cNvSpPr/>
            <p:nvPr/>
          </p:nvSpPr>
          <p:spPr>
            <a:xfrm>
              <a:off x="3460028" y="3713164"/>
              <a:ext cx="745152" cy="160595"/>
            </a:xfrm>
            <a:custGeom>
              <a:avLst/>
              <a:gdLst/>
              <a:ahLst/>
              <a:cxnLst/>
              <a:rect l="l" t="t" r="r" b="b"/>
              <a:pathLst>
                <a:path w="18239" h="3652" extrusionOk="0">
                  <a:moveTo>
                    <a:pt x="1640" y="1"/>
                  </a:moveTo>
                  <a:lnTo>
                    <a:pt x="1460" y="39"/>
                  </a:lnTo>
                  <a:lnTo>
                    <a:pt x="1281" y="78"/>
                  </a:lnTo>
                  <a:lnTo>
                    <a:pt x="1114" y="142"/>
                  </a:lnTo>
                  <a:lnTo>
                    <a:pt x="961" y="219"/>
                  </a:lnTo>
                  <a:lnTo>
                    <a:pt x="807" y="308"/>
                  </a:lnTo>
                  <a:lnTo>
                    <a:pt x="666" y="411"/>
                  </a:lnTo>
                  <a:lnTo>
                    <a:pt x="538" y="526"/>
                  </a:lnTo>
                  <a:lnTo>
                    <a:pt x="423" y="667"/>
                  </a:lnTo>
                  <a:lnTo>
                    <a:pt x="320" y="795"/>
                  </a:lnTo>
                  <a:lnTo>
                    <a:pt x="218" y="949"/>
                  </a:lnTo>
                  <a:lnTo>
                    <a:pt x="141" y="1115"/>
                  </a:lnTo>
                  <a:lnTo>
                    <a:pt x="90" y="1282"/>
                  </a:lnTo>
                  <a:lnTo>
                    <a:pt x="39" y="1448"/>
                  </a:lnTo>
                  <a:lnTo>
                    <a:pt x="13" y="1640"/>
                  </a:lnTo>
                  <a:lnTo>
                    <a:pt x="0" y="1820"/>
                  </a:lnTo>
                  <a:lnTo>
                    <a:pt x="13" y="2012"/>
                  </a:lnTo>
                  <a:lnTo>
                    <a:pt x="39" y="2191"/>
                  </a:lnTo>
                  <a:lnTo>
                    <a:pt x="90" y="2358"/>
                  </a:lnTo>
                  <a:lnTo>
                    <a:pt x="141" y="2537"/>
                  </a:lnTo>
                  <a:lnTo>
                    <a:pt x="218" y="2691"/>
                  </a:lnTo>
                  <a:lnTo>
                    <a:pt x="320" y="2844"/>
                  </a:lnTo>
                  <a:lnTo>
                    <a:pt x="423" y="2985"/>
                  </a:lnTo>
                  <a:lnTo>
                    <a:pt x="538" y="3113"/>
                  </a:lnTo>
                  <a:lnTo>
                    <a:pt x="666" y="3228"/>
                  </a:lnTo>
                  <a:lnTo>
                    <a:pt x="807" y="3331"/>
                  </a:lnTo>
                  <a:lnTo>
                    <a:pt x="961" y="3421"/>
                  </a:lnTo>
                  <a:lnTo>
                    <a:pt x="1114" y="3497"/>
                  </a:lnTo>
                  <a:lnTo>
                    <a:pt x="1281" y="3561"/>
                  </a:lnTo>
                  <a:lnTo>
                    <a:pt x="1460" y="3613"/>
                  </a:lnTo>
                  <a:lnTo>
                    <a:pt x="1640" y="3638"/>
                  </a:lnTo>
                  <a:lnTo>
                    <a:pt x="1832" y="3651"/>
                  </a:lnTo>
                  <a:lnTo>
                    <a:pt x="16420" y="3651"/>
                  </a:lnTo>
                  <a:lnTo>
                    <a:pt x="16612" y="3638"/>
                  </a:lnTo>
                  <a:lnTo>
                    <a:pt x="16791" y="3613"/>
                  </a:lnTo>
                  <a:lnTo>
                    <a:pt x="16958" y="3561"/>
                  </a:lnTo>
                  <a:lnTo>
                    <a:pt x="17124" y="3497"/>
                  </a:lnTo>
                  <a:lnTo>
                    <a:pt x="17291" y="3421"/>
                  </a:lnTo>
                  <a:lnTo>
                    <a:pt x="17444" y="3331"/>
                  </a:lnTo>
                  <a:lnTo>
                    <a:pt x="17585" y="3228"/>
                  </a:lnTo>
                  <a:lnTo>
                    <a:pt x="17713" y="3113"/>
                  </a:lnTo>
                  <a:lnTo>
                    <a:pt x="17829" y="2985"/>
                  </a:lnTo>
                  <a:lnTo>
                    <a:pt x="17931" y="2844"/>
                  </a:lnTo>
                  <a:lnTo>
                    <a:pt x="18021" y="2691"/>
                  </a:lnTo>
                  <a:lnTo>
                    <a:pt x="18098" y="2537"/>
                  </a:lnTo>
                  <a:lnTo>
                    <a:pt x="18162" y="2358"/>
                  </a:lnTo>
                  <a:lnTo>
                    <a:pt x="18213" y="2191"/>
                  </a:lnTo>
                  <a:lnTo>
                    <a:pt x="18239" y="2012"/>
                  </a:lnTo>
                  <a:lnTo>
                    <a:pt x="18239" y="1820"/>
                  </a:lnTo>
                  <a:lnTo>
                    <a:pt x="18239" y="1640"/>
                  </a:lnTo>
                  <a:lnTo>
                    <a:pt x="18213" y="1448"/>
                  </a:lnTo>
                  <a:lnTo>
                    <a:pt x="18162" y="1282"/>
                  </a:lnTo>
                  <a:lnTo>
                    <a:pt x="18098" y="1115"/>
                  </a:lnTo>
                  <a:lnTo>
                    <a:pt x="18021" y="949"/>
                  </a:lnTo>
                  <a:lnTo>
                    <a:pt x="17931" y="795"/>
                  </a:lnTo>
                  <a:lnTo>
                    <a:pt x="17829" y="667"/>
                  </a:lnTo>
                  <a:lnTo>
                    <a:pt x="17713" y="526"/>
                  </a:lnTo>
                  <a:lnTo>
                    <a:pt x="17585" y="411"/>
                  </a:lnTo>
                  <a:lnTo>
                    <a:pt x="17444" y="308"/>
                  </a:lnTo>
                  <a:lnTo>
                    <a:pt x="17291" y="219"/>
                  </a:lnTo>
                  <a:lnTo>
                    <a:pt x="17124" y="142"/>
                  </a:lnTo>
                  <a:lnTo>
                    <a:pt x="16958" y="78"/>
                  </a:lnTo>
                  <a:lnTo>
                    <a:pt x="16791" y="39"/>
                  </a:lnTo>
                  <a:lnTo>
                    <a:pt x="16612" y="1"/>
                  </a:lnTo>
                  <a:close/>
                </a:path>
              </a:pathLst>
            </a:custGeom>
            <a:solidFill>
              <a:srgbClr val="EEEEE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Arial"/>
              </a:endParaRPr>
            </a:p>
          </p:txBody>
        </p:sp>
        <p:sp>
          <p:nvSpPr>
            <p:cNvPr id="136" name="Google Shape;1962;p38">
              <a:extLst>
                <a:ext uri="{FF2B5EF4-FFF2-40B4-BE49-F238E27FC236}">
                  <a16:creationId xmlns:a16="http://schemas.microsoft.com/office/drawing/2014/main" id="{2FF684E1-CE03-41AD-B5FD-A0839C7972DF}"/>
                </a:ext>
              </a:extLst>
            </p:cNvPr>
            <p:cNvSpPr/>
            <p:nvPr/>
          </p:nvSpPr>
          <p:spPr>
            <a:xfrm>
              <a:off x="3770847" y="3713164"/>
              <a:ext cx="124035" cy="160595"/>
            </a:xfrm>
            <a:custGeom>
              <a:avLst/>
              <a:gdLst/>
              <a:ahLst/>
              <a:cxnLst/>
              <a:rect l="l" t="t" r="r" b="b"/>
              <a:pathLst>
                <a:path w="3036" h="3652" extrusionOk="0">
                  <a:moveTo>
                    <a:pt x="0" y="1"/>
                  </a:moveTo>
                  <a:lnTo>
                    <a:pt x="0" y="3651"/>
                  </a:lnTo>
                  <a:lnTo>
                    <a:pt x="3035" y="3651"/>
                  </a:lnTo>
                  <a:lnTo>
                    <a:pt x="3035" y="1"/>
                  </a:lnTo>
                  <a:close/>
                </a:path>
              </a:pathLst>
            </a:custGeom>
            <a:solidFill>
              <a:srgbClr val="EFEFE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Arial"/>
              </a:endParaRPr>
            </a:p>
          </p:txBody>
        </p:sp>
        <p:sp>
          <p:nvSpPr>
            <p:cNvPr id="137" name="Google Shape;1963;p38">
              <a:extLst>
                <a:ext uri="{FF2B5EF4-FFF2-40B4-BE49-F238E27FC236}">
                  <a16:creationId xmlns:a16="http://schemas.microsoft.com/office/drawing/2014/main" id="{7745B8DF-3DFD-4F22-ACF6-6AF5A1E64A1D}"/>
                </a:ext>
              </a:extLst>
            </p:cNvPr>
            <p:cNvSpPr/>
            <p:nvPr/>
          </p:nvSpPr>
          <p:spPr>
            <a:xfrm>
              <a:off x="3522291" y="3713164"/>
              <a:ext cx="124035" cy="160595"/>
            </a:xfrm>
            <a:custGeom>
              <a:avLst/>
              <a:gdLst/>
              <a:ahLst/>
              <a:cxnLst/>
              <a:rect l="l" t="t" r="r" b="b"/>
              <a:pathLst>
                <a:path w="3036" h="3652" extrusionOk="0">
                  <a:moveTo>
                    <a:pt x="0" y="1"/>
                  </a:moveTo>
                  <a:lnTo>
                    <a:pt x="0" y="3651"/>
                  </a:lnTo>
                  <a:lnTo>
                    <a:pt x="3036" y="3651"/>
                  </a:lnTo>
                  <a:lnTo>
                    <a:pt x="3036" y="1"/>
                  </a:lnTo>
                  <a:close/>
                </a:path>
              </a:pathLst>
            </a:custGeom>
            <a:solidFill>
              <a:srgbClr val="EFEFE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Arial"/>
              </a:endParaRPr>
            </a:p>
          </p:txBody>
        </p:sp>
        <p:sp>
          <p:nvSpPr>
            <p:cNvPr id="138" name="Google Shape;1964;p38">
              <a:extLst>
                <a:ext uri="{FF2B5EF4-FFF2-40B4-BE49-F238E27FC236}">
                  <a16:creationId xmlns:a16="http://schemas.microsoft.com/office/drawing/2014/main" id="{AE3159B9-7D3F-4569-94D2-BBB3C73BCDF5}"/>
                </a:ext>
              </a:extLst>
            </p:cNvPr>
            <p:cNvSpPr/>
            <p:nvPr/>
          </p:nvSpPr>
          <p:spPr>
            <a:xfrm>
              <a:off x="4018832" y="3713164"/>
              <a:ext cx="124607" cy="160595"/>
            </a:xfrm>
            <a:custGeom>
              <a:avLst/>
              <a:gdLst/>
              <a:ahLst/>
              <a:cxnLst/>
              <a:rect l="l" t="t" r="r" b="b"/>
              <a:pathLst>
                <a:path w="3050" h="3652" extrusionOk="0">
                  <a:moveTo>
                    <a:pt x="1" y="1"/>
                  </a:moveTo>
                  <a:lnTo>
                    <a:pt x="1" y="3651"/>
                  </a:lnTo>
                  <a:lnTo>
                    <a:pt x="3049" y="3651"/>
                  </a:lnTo>
                  <a:lnTo>
                    <a:pt x="3049" y="1"/>
                  </a:lnTo>
                  <a:close/>
                </a:path>
              </a:pathLst>
            </a:custGeom>
            <a:solidFill>
              <a:srgbClr val="EFEFE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Arial"/>
              </a:endParaRPr>
            </a:p>
          </p:txBody>
        </p:sp>
        <p:sp>
          <p:nvSpPr>
            <p:cNvPr id="139" name="Google Shape;1965;p38">
              <a:extLst>
                <a:ext uri="{FF2B5EF4-FFF2-40B4-BE49-F238E27FC236}">
                  <a16:creationId xmlns:a16="http://schemas.microsoft.com/office/drawing/2014/main" id="{AAA424E5-1D5D-464B-A14F-34AF5EDF0DE2}"/>
                </a:ext>
              </a:extLst>
            </p:cNvPr>
            <p:cNvSpPr/>
            <p:nvPr/>
          </p:nvSpPr>
          <p:spPr>
            <a:xfrm>
              <a:off x="3584552" y="4105192"/>
              <a:ext cx="496632" cy="72690"/>
            </a:xfrm>
            <a:custGeom>
              <a:avLst/>
              <a:gdLst/>
              <a:ahLst/>
              <a:cxnLst/>
              <a:rect l="l" t="t" r="r" b="b"/>
              <a:pathLst>
                <a:path w="12156" h="1653" extrusionOk="0">
                  <a:moveTo>
                    <a:pt x="0" y="0"/>
                  </a:moveTo>
                  <a:lnTo>
                    <a:pt x="0" y="167"/>
                  </a:lnTo>
                  <a:lnTo>
                    <a:pt x="26" y="333"/>
                  </a:lnTo>
                  <a:lnTo>
                    <a:pt x="64" y="487"/>
                  </a:lnTo>
                  <a:lnTo>
                    <a:pt x="128" y="641"/>
                  </a:lnTo>
                  <a:lnTo>
                    <a:pt x="193" y="781"/>
                  </a:lnTo>
                  <a:lnTo>
                    <a:pt x="269" y="922"/>
                  </a:lnTo>
                  <a:lnTo>
                    <a:pt x="372" y="1050"/>
                  </a:lnTo>
                  <a:lnTo>
                    <a:pt x="474" y="1166"/>
                  </a:lnTo>
                  <a:lnTo>
                    <a:pt x="590" y="1268"/>
                  </a:lnTo>
                  <a:lnTo>
                    <a:pt x="718" y="1371"/>
                  </a:lnTo>
                  <a:lnTo>
                    <a:pt x="859" y="1447"/>
                  </a:lnTo>
                  <a:lnTo>
                    <a:pt x="999" y="1512"/>
                  </a:lnTo>
                  <a:lnTo>
                    <a:pt x="1153" y="1576"/>
                  </a:lnTo>
                  <a:lnTo>
                    <a:pt x="1307" y="1614"/>
                  </a:lnTo>
                  <a:lnTo>
                    <a:pt x="1473" y="1640"/>
                  </a:lnTo>
                  <a:lnTo>
                    <a:pt x="1640" y="1652"/>
                  </a:lnTo>
                  <a:lnTo>
                    <a:pt x="10516" y="1652"/>
                  </a:lnTo>
                  <a:lnTo>
                    <a:pt x="10682" y="1640"/>
                  </a:lnTo>
                  <a:lnTo>
                    <a:pt x="10849" y="1614"/>
                  </a:lnTo>
                  <a:lnTo>
                    <a:pt x="11002" y="1576"/>
                  </a:lnTo>
                  <a:lnTo>
                    <a:pt x="11156" y="1512"/>
                  </a:lnTo>
                  <a:lnTo>
                    <a:pt x="11297" y="1447"/>
                  </a:lnTo>
                  <a:lnTo>
                    <a:pt x="11438" y="1371"/>
                  </a:lnTo>
                  <a:lnTo>
                    <a:pt x="11553" y="1268"/>
                  </a:lnTo>
                  <a:lnTo>
                    <a:pt x="11681" y="1166"/>
                  </a:lnTo>
                  <a:lnTo>
                    <a:pt x="11784" y="1050"/>
                  </a:lnTo>
                  <a:lnTo>
                    <a:pt x="11873" y="922"/>
                  </a:lnTo>
                  <a:lnTo>
                    <a:pt x="11963" y="781"/>
                  </a:lnTo>
                  <a:lnTo>
                    <a:pt x="12027" y="641"/>
                  </a:lnTo>
                  <a:lnTo>
                    <a:pt x="12078" y="487"/>
                  </a:lnTo>
                  <a:lnTo>
                    <a:pt x="12117" y="333"/>
                  </a:lnTo>
                  <a:lnTo>
                    <a:pt x="12142" y="167"/>
                  </a:lnTo>
                  <a:lnTo>
                    <a:pt x="12155" y="0"/>
                  </a:lnTo>
                  <a:close/>
                </a:path>
              </a:pathLst>
            </a:custGeom>
            <a:solidFill>
              <a:srgbClr val="78909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Arial"/>
              </a:endParaRPr>
            </a:p>
          </p:txBody>
        </p:sp>
        <p:sp>
          <p:nvSpPr>
            <p:cNvPr id="140" name="Google Shape;1966;p38">
              <a:extLst>
                <a:ext uri="{FF2B5EF4-FFF2-40B4-BE49-F238E27FC236}">
                  <a16:creationId xmlns:a16="http://schemas.microsoft.com/office/drawing/2014/main" id="{811080DC-EE8F-4D31-9307-4331C70E8DF6}"/>
                </a:ext>
              </a:extLst>
            </p:cNvPr>
            <p:cNvSpPr/>
            <p:nvPr/>
          </p:nvSpPr>
          <p:spPr>
            <a:xfrm>
              <a:off x="3690242" y="4177836"/>
              <a:ext cx="285208" cy="240541"/>
            </a:xfrm>
            <a:custGeom>
              <a:avLst/>
              <a:gdLst/>
              <a:ahLst/>
              <a:cxnLst/>
              <a:rect l="l" t="t" r="r" b="b"/>
              <a:pathLst>
                <a:path w="6981" h="5470" extrusionOk="0">
                  <a:moveTo>
                    <a:pt x="1" y="0"/>
                  </a:moveTo>
                  <a:lnTo>
                    <a:pt x="1" y="5469"/>
                  </a:lnTo>
                  <a:lnTo>
                    <a:pt x="6981" y="5469"/>
                  </a:lnTo>
                  <a:lnTo>
                    <a:pt x="6981" y="0"/>
                  </a:lnTo>
                  <a:close/>
                </a:path>
              </a:pathLst>
            </a:custGeom>
            <a:solidFill>
              <a:srgbClr val="79B0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Arial"/>
              </a:endParaRPr>
            </a:p>
          </p:txBody>
        </p:sp>
        <p:sp>
          <p:nvSpPr>
            <p:cNvPr id="141" name="Google Shape;1967;p38">
              <a:extLst>
                <a:ext uri="{FF2B5EF4-FFF2-40B4-BE49-F238E27FC236}">
                  <a16:creationId xmlns:a16="http://schemas.microsoft.com/office/drawing/2014/main" id="{E3F41897-06F5-4023-8B17-3914413FCB3E}"/>
                </a:ext>
              </a:extLst>
            </p:cNvPr>
            <p:cNvSpPr/>
            <p:nvPr/>
          </p:nvSpPr>
          <p:spPr>
            <a:xfrm>
              <a:off x="3690242" y="4257824"/>
              <a:ext cx="285208" cy="79990"/>
            </a:xfrm>
            <a:custGeom>
              <a:avLst/>
              <a:gdLst/>
              <a:ahLst/>
              <a:cxnLst/>
              <a:rect l="l" t="t" r="r" b="b"/>
              <a:pathLst>
                <a:path w="6981" h="1819" extrusionOk="0">
                  <a:moveTo>
                    <a:pt x="1" y="0"/>
                  </a:moveTo>
                  <a:lnTo>
                    <a:pt x="1" y="1819"/>
                  </a:lnTo>
                  <a:lnTo>
                    <a:pt x="6981" y="1819"/>
                  </a:lnTo>
                  <a:lnTo>
                    <a:pt x="6981" y="0"/>
                  </a:lnTo>
                  <a:close/>
                </a:path>
              </a:pathLst>
            </a:custGeom>
            <a:solidFill>
              <a:srgbClr val="78909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Arial"/>
              </a:endParaRPr>
            </a:p>
          </p:txBody>
        </p:sp>
        <p:sp>
          <p:nvSpPr>
            <p:cNvPr id="142" name="Google Shape;1968;p38">
              <a:extLst>
                <a:ext uri="{FF2B5EF4-FFF2-40B4-BE49-F238E27FC236}">
                  <a16:creationId xmlns:a16="http://schemas.microsoft.com/office/drawing/2014/main" id="{6B468C02-4704-4B26-BF22-737384DABD37}"/>
                </a:ext>
              </a:extLst>
            </p:cNvPr>
            <p:cNvSpPr/>
            <p:nvPr/>
          </p:nvSpPr>
          <p:spPr>
            <a:xfrm>
              <a:off x="3033021" y="4418329"/>
              <a:ext cx="1599141" cy="615071"/>
            </a:xfrm>
            <a:custGeom>
              <a:avLst/>
              <a:gdLst/>
              <a:ahLst/>
              <a:cxnLst/>
              <a:rect l="l" t="t" r="r" b="b"/>
              <a:pathLst>
                <a:path w="39142" h="13987" extrusionOk="0">
                  <a:moveTo>
                    <a:pt x="6097" y="0"/>
                  </a:moveTo>
                  <a:lnTo>
                    <a:pt x="5764" y="26"/>
                  </a:lnTo>
                  <a:lnTo>
                    <a:pt x="5444" y="77"/>
                  </a:lnTo>
                  <a:lnTo>
                    <a:pt x="5137" y="128"/>
                  </a:lnTo>
                  <a:lnTo>
                    <a:pt x="4817" y="205"/>
                  </a:lnTo>
                  <a:lnTo>
                    <a:pt x="4522" y="282"/>
                  </a:lnTo>
                  <a:lnTo>
                    <a:pt x="4215" y="385"/>
                  </a:lnTo>
                  <a:lnTo>
                    <a:pt x="3933" y="500"/>
                  </a:lnTo>
                  <a:lnTo>
                    <a:pt x="3638" y="628"/>
                  </a:lnTo>
                  <a:lnTo>
                    <a:pt x="3369" y="769"/>
                  </a:lnTo>
                  <a:lnTo>
                    <a:pt x="3100" y="923"/>
                  </a:lnTo>
                  <a:lnTo>
                    <a:pt x="2831" y="1089"/>
                  </a:lnTo>
                  <a:lnTo>
                    <a:pt x="2588" y="1268"/>
                  </a:lnTo>
                  <a:lnTo>
                    <a:pt x="2345" y="1460"/>
                  </a:lnTo>
                  <a:lnTo>
                    <a:pt x="2114" y="1665"/>
                  </a:lnTo>
                  <a:lnTo>
                    <a:pt x="1884" y="1883"/>
                  </a:lnTo>
                  <a:lnTo>
                    <a:pt x="1679" y="2101"/>
                  </a:lnTo>
                  <a:lnTo>
                    <a:pt x="1474" y="2331"/>
                  </a:lnTo>
                  <a:lnTo>
                    <a:pt x="1282" y="2575"/>
                  </a:lnTo>
                  <a:lnTo>
                    <a:pt x="1102" y="2831"/>
                  </a:lnTo>
                  <a:lnTo>
                    <a:pt x="936" y="3087"/>
                  </a:lnTo>
                  <a:lnTo>
                    <a:pt x="782" y="3356"/>
                  </a:lnTo>
                  <a:lnTo>
                    <a:pt x="641" y="3638"/>
                  </a:lnTo>
                  <a:lnTo>
                    <a:pt x="513" y="3920"/>
                  </a:lnTo>
                  <a:lnTo>
                    <a:pt x="398" y="4214"/>
                  </a:lnTo>
                  <a:lnTo>
                    <a:pt x="296" y="4509"/>
                  </a:lnTo>
                  <a:lnTo>
                    <a:pt x="206" y="4816"/>
                  </a:lnTo>
                  <a:lnTo>
                    <a:pt x="129" y="5124"/>
                  </a:lnTo>
                  <a:lnTo>
                    <a:pt x="78" y="5444"/>
                  </a:lnTo>
                  <a:lnTo>
                    <a:pt x="39" y="5764"/>
                  </a:lnTo>
                  <a:lnTo>
                    <a:pt x="14" y="6084"/>
                  </a:lnTo>
                  <a:lnTo>
                    <a:pt x="1" y="6417"/>
                  </a:lnTo>
                  <a:lnTo>
                    <a:pt x="1" y="13987"/>
                  </a:lnTo>
                  <a:lnTo>
                    <a:pt x="39142" y="13987"/>
                  </a:lnTo>
                  <a:lnTo>
                    <a:pt x="39142" y="6417"/>
                  </a:lnTo>
                  <a:lnTo>
                    <a:pt x="39142" y="6084"/>
                  </a:lnTo>
                  <a:lnTo>
                    <a:pt x="39116" y="5764"/>
                  </a:lnTo>
                  <a:lnTo>
                    <a:pt x="39078" y="5444"/>
                  </a:lnTo>
                  <a:lnTo>
                    <a:pt x="39014" y="5124"/>
                  </a:lnTo>
                  <a:lnTo>
                    <a:pt x="38950" y="4816"/>
                  </a:lnTo>
                  <a:lnTo>
                    <a:pt x="38860" y="4509"/>
                  </a:lnTo>
                  <a:lnTo>
                    <a:pt x="38758" y="4214"/>
                  </a:lnTo>
                  <a:lnTo>
                    <a:pt x="38642" y="3920"/>
                  </a:lnTo>
                  <a:lnTo>
                    <a:pt x="38514" y="3638"/>
                  </a:lnTo>
                  <a:lnTo>
                    <a:pt x="38373" y="3356"/>
                  </a:lnTo>
                  <a:lnTo>
                    <a:pt x="38220" y="3087"/>
                  </a:lnTo>
                  <a:lnTo>
                    <a:pt x="38053" y="2831"/>
                  </a:lnTo>
                  <a:lnTo>
                    <a:pt x="37874" y="2575"/>
                  </a:lnTo>
                  <a:lnTo>
                    <a:pt x="37682" y="2331"/>
                  </a:lnTo>
                  <a:lnTo>
                    <a:pt x="37477" y="2101"/>
                  </a:lnTo>
                  <a:lnTo>
                    <a:pt x="37272" y="1883"/>
                  </a:lnTo>
                  <a:lnTo>
                    <a:pt x="37041" y="1665"/>
                  </a:lnTo>
                  <a:lnTo>
                    <a:pt x="36811" y="1460"/>
                  </a:lnTo>
                  <a:lnTo>
                    <a:pt x="36567" y="1268"/>
                  </a:lnTo>
                  <a:lnTo>
                    <a:pt x="36311" y="1089"/>
                  </a:lnTo>
                  <a:lnTo>
                    <a:pt x="36055" y="923"/>
                  </a:lnTo>
                  <a:lnTo>
                    <a:pt x="35786" y="769"/>
                  </a:lnTo>
                  <a:lnTo>
                    <a:pt x="35504" y="628"/>
                  </a:lnTo>
                  <a:lnTo>
                    <a:pt x="35223" y="500"/>
                  </a:lnTo>
                  <a:lnTo>
                    <a:pt x="34928" y="385"/>
                  </a:lnTo>
                  <a:lnTo>
                    <a:pt x="34633" y="282"/>
                  </a:lnTo>
                  <a:lnTo>
                    <a:pt x="34326" y="205"/>
                  </a:lnTo>
                  <a:lnTo>
                    <a:pt x="34019" y="128"/>
                  </a:lnTo>
                  <a:lnTo>
                    <a:pt x="33698" y="77"/>
                  </a:lnTo>
                  <a:lnTo>
                    <a:pt x="33378" y="26"/>
                  </a:lnTo>
                  <a:lnTo>
                    <a:pt x="33058" y="0"/>
                  </a:lnTo>
                  <a:close/>
                </a:path>
              </a:pathLst>
            </a:custGeom>
            <a:solidFill>
              <a:srgbClr val="79B0FF"/>
            </a:solidFill>
            <a:ln>
              <a:noFill/>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p:txBody>
        </p:sp>
      </p:grpSp>
      <p:sp>
        <p:nvSpPr>
          <p:cNvPr id="149" name="Rectangle 148">
            <a:extLst>
              <a:ext uri="{FF2B5EF4-FFF2-40B4-BE49-F238E27FC236}">
                <a16:creationId xmlns:a16="http://schemas.microsoft.com/office/drawing/2014/main" id="{BC92E7C1-49DF-4256-B4E3-88EEDB898B5A}"/>
              </a:ext>
            </a:extLst>
          </p:cNvPr>
          <p:cNvSpPr/>
          <p:nvPr/>
        </p:nvSpPr>
        <p:spPr>
          <a:xfrm>
            <a:off x="6999110" y="2247701"/>
            <a:ext cx="2011680" cy="39600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000" dirty="0">
                <a:solidFill>
                  <a:schemeClr val="tx1"/>
                </a:solidFill>
                <a:latin typeface="Times New Roman" panose="02020603050405020304" pitchFamily="18" charset="0"/>
                <a:cs typeface="Times New Roman" panose="02020603050405020304" pitchFamily="18" charset="0"/>
              </a:rPr>
              <a:t>KNN</a:t>
            </a:r>
            <a:endParaRPr lang="en-CA" dirty="0">
              <a:solidFill>
                <a:schemeClr val="tx1"/>
              </a:solidFill>
              <a:latin typeface="Times New Roman" panose="02020603050405020304" pitchFamily="18" charset="0"/>
              <a:cs typeface="Times New Roman" panose="02020603050405020304" pitchFamily="18" charset="0"/>
            </a:endParaRPr>
          </a:p>
        </p:txBody>
      </p:sp>
      <p:sp>
        <p:nvSpPr>
          <p:cNvPr id="150" name="Rectangle 149">
            <a:extLst>
              <a:ext uri="{FF2B5EF4-FFF2-40B4-BE49-F238E27FC236}">
                <a16:creationId xmlns:a16="http://schemas.microsoft.com/office/drawing/2014/main" id="{21C45003-15D4-425E-8C76-4DBB34BE6859}"/>
              </a:ext>
            </a:extLst>
          </p:cNvPr>
          <p:cNvSpPr/>
          <p:nvPr/>
        </p:nvSpPr>
        <p:spPr>
          <a:xfrm>
            <a:off x="6999109" y="2792700"/>
            <a:ext cx="2011680" cy="39600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000" dirty="0">
                <a:solidFill>
                  <a:schemeClr val="tx1"/>
                </a:solidFill>
                <a:latin typeface="Times New Roman" panose="02020603050405020304" pitchFamily="18" charset="0"/>
                <a:cs typeface="Times New Roman" panose="02020603050405020304" pitchFamily="18" charset="0"/>
              </a:rPr>
              <a:t>Cosine Similarity</a:t>
            </a:r>
            <a:endParaRPr lang="en-CA" dirty="0">
              <a:solidFill>
                <a:schemeClr val="tx1"/>
              </a:solidFill>
              <a:latin typeface="Times New Roman" panose="02020603050405020304" pitchFamily="18" charset="0"/>
              <a:cs typeface="Times New Roman" panose="02020603050405020304" pitchFamily="18" charset="0"/>
            </a:endParaRPr>
          </a:p>
        </p:txBody>
      </p:sp>
      <p:cxnSp>
        <p:nvCxnSpPr>
          <p:cNvPr id="151" name="Connector: Elbow 150">
            <a:extLst>
              <a:ext uri="{FF2B5EF4-FFF2-40B4-BE49-F238E27FC236}">
                <a16:creationId xmlns:a16="http://schemas.microsoft.com/office/drawing/2014/main" id="{A74E9986-D278-4792-9590-011CB867F5A6}"/>
              </a:ext>
            </a:extLst>
          </p:cNvPr>
          <p:cNvCxnSpPr>
            <a:cxnSpLocks/>
            <a:stCxn id="216" idx="3"/>
            <a:endCxn id="150" idx="1"/>
          </p:cNvCxnSpPr>
          <p:nvPr/>
        </p:nvCxnSpPr>
        <p:spPr>
          <a:xfrm>
            <a:off x="6493238" y="2707920"/>
            <a:ext cx="505871" cy="282780"/>
          </a:xfrm>
          <a:prstGeom prst="bentConnector3">
            <a:avLst>
              <a:gd name="adj1" fmla="val 50000"/>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Connector: Elbow 151">
            <a:extLst>
              <a:ext uri="{FF2B5EF4-FFF2-40B4-BE49-F238E27FC236}">
                <a16:creationId xmlns:a16="http://schemas.microsoft.com/office/drawing/2014/main" id="{F3C285A6-6D14-416E-A9BA-ABB0B91DE548}"/>
              </a:ext>
            </a:extLst>
          </p:cNvPr>
          <p:cNvCxnSpPr>
            <a:cxnSpLocks/>
            <a:stCxn id="216" idx="3"/>
            <a:endCxn id="149" idx="1"/>
          </p:cNvCxnSpPr>
          <p:nvPr/>
        </p:nvCxnSpPr>
        <p:spPr>
          <a:xfrm flipV="1">
            <a:off x="6493238" y="2445701"/>
            <a:ext cx="505872" cy="262219"/>
          </a:xfrm>
          <a:prstGeom prst="bentConnector3">
            <a:avLst>
              <a:gd name="adj1" fmla="val 50000"/>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53" name="Rectangle 152">
            <a:extLst>
              <a:ext uri="{FF2B5EF4-FFF2-40B4-BE49-F238E27FC236}">
                <a16:creationId xmlns:a16="http://schemas.microsoft.com/office/drawing/2014/main" id="{32AA7490-FF3D-4A37-AC19-96BC5E564D13}"/>
              </a:ext>
            </a:extLst>
          </p:cNvPr>
          <p:cNvSpPr/>
          <p:nvPr/>
        </p:nvSpPr>
        <p:spPr>
          <a:xfrm>
            <a:off x="7233036" y="4370716"/>
            <a:ext cx="914400" cy="396000"/>
          </a:xfrm>
          <a:prstGeom prst="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000" dirty="0">
                <a:solidFill>
                  <a:schemeClr val="tx1"/>
                </a:solidFill>
                <a:latin typeface="Times New Roman" panose="02020603050405020304" pitchFamily="18" charset="0"/>
                <a:cs typeface="Times New Roman" panose="02020603050405020304" pitchFamily="18" charset="0"/>
              </a:rPr>
              <a:t>SVD</a:t>
            </a:r>
            <a:endParaRPr lang="en-CA" dirty="0">
              <a:solidFill>
                <a:schemeClr val="tx1"/>
              </a:solidFill>
              <a:latin typeface="Times New Roman" panose="02020603050405020304" pitchFamily="18" charset="0"/>
              <a:cs typeface="Times New Roman" panose="02020603050405020304" pitchFamily="18" charset="0"/>
            </a:endParaRPr>
          </a:p>
        </p:txBody>
      </p:sp>
      <p:sp>
        <p:nvSpPr>
          <p:cNvPr id="154" name="Rectangle 153">
            <a:extLst>
              <a:ext uri="{FF2B5EF4-FFF2-40B4-BE49-F238E27FC236}">
                <a16:creationId xmlns:a16="http://schemas.microsoft.com/office/drawing/2014/main" id="{8393BFDF-BCC4-4445-948D-B88EC9B103CF}"/>
              </a:ext>
            </a:extLst>
          </p:cNvPr>
          <p:cNvSpPr/>
          <p:nvPr/>
        </p:nvSpPr>
        <p:spPr>
          <a:xfrm>
            <a:off x="7233035" y="4915715"/>
            <a:ext cx="914400" cy="396000"/>
          </a:xfrm>
          <a:prstGeom prst="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000" dirty="0">
                <a:solidFill>
                  <a:schemeClr val="tx1"/>
                </a:solidFill>
                <a:latin typeface="Times New Roman" panose="02020603050405020304" pitchFamily="18" charset="0"/>
                <a:cs typeface="Times New Roman" panose="02020603050405020304" pitchFamily="18" charset="0"/>
              </a:rPr>
              <a:t>KNN</a:t>
            </a:r>
            <a:endParaRPr lang="en-CA" dirty="0">
              <a:solidFill>
                <a:schemeClr val="tx1"/>
              </a:solidFill>
              <a:latin typeface="Times New Roman" panose="02020603050405020304" pitchFamily="18" charset="0"/>
              <a:cs typeface="Times New Roman" panose="02020603050405020304" pitchFamily="18" charset="0"/>
            </a:endParaRPr>
          </a:p>
        </p:txBody>
      </p:sp>
      <p:cxnSp>
        <p:nvCxnSpPr>
          <p:cNvPr id="155" name="Connector: Elbow 154">
            <a:extLst>
              <a:ext uri="{FF2B5EF4-FFF2-40B4-BE49-F238E27FC236}">
                <a16:creationId xmlns:a16="http://schemas.microsoft.com/office/drawing/2014/main" id="{7E268B9C-94B1-4D74-B345-BE20CF77E76A}"/>
              </a:ext>
            </a:extLst>
          </p:cNvPr>
          <p:cNvCxnSpPr>
            <a:cxnSpLocks/>
            <a:stCxn id="215" idx="3"/>
            <a:endCxn id="154" idx="1"/>
          </p:cNvCxnSpPr>
          <p:nvPr/>
        </p:nvCxnSpPr>
        <p:spPr>
          <a:xfrm>
            <a:off x="6497588" y="4831240"/>
            <a:ext cx="735447" cy="282475"/>
          </a:xfrm>
          <a:prstGeom prst="bentConnector3">
            <a:avLst>
              <a:gd name="adj1" fmla="val 50000"/>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56" name="Connector: Elbow 155">
            <a:extLst>
              <a:ext uri="{FF2B5EF4-FFF2-40B4-BE49-F238E27FC236}">
                <a16:creationId xmlns:a16="http://schemas.microsoft.com/office/drawing/2014/main" id="{1300302F-48C5-4C9F-AC4A-94F8EA3F8231}"/>
              </a:ext>
            </a:extLst>
          </p:cNvPr>
          <p:cNvCxnSpPr>
            <a:cxnSpLocks/>
            <a:stCxn id="215" idx="3"/>
            <a:endCxn id="153" idx="1"/>
          </p:cNvCxnSpPr>
          <p:nvPr/>
        </p:nvCxnSpPr>
        <p:spPr>
          <a:xfrm flipV="1">
            <a:off x="6497588" y="4568716"/>
            <a:ext cx="735448" cy="262524"/>
          </a:xfrm>
          <a:prstGeom prst="bentConnector3">
            <a:avLst>
              <a:gd name="adj1" fmla="val 50000"/>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105481A4-3A6D-4162-92A9-7F993B7C7F68}"/>
              </a:ext>
            </a:extLst>
          </p:cNvPr>
          <p:cNvCxnSpPr>
            <a:cxnSpLocks/>
            <a:stCxn id="180" idx="1"/>
            <a:endCxn id="234" idx="3"/>
          </p:cNvCxnSpPr>
          <p:nvPr/>
        </p:nvCxnSpPr>
        <p:spPr>
          <a:xfrm flipH="1">
            <a:off x="5736860" y="3800665"/>
            <a:ext cx="722074" cy="10073"/>
          </a:xfrm>
          <a:prstGeom prst="straightConnector1">
            <a:avLst/>
          </a:prstGeom>
          <a:noFill/>
          <a:ln w="57150" cap="flat" cmpd="sng" algn="ctr">
            <a:solidFill>
              <a:srgbClr val="0097A7">
                <a:lumMod val="60000"/>
                <a:lumOff val="40000"/>
              </a:srgbClr>
            </a:solidFill>
            <a:prstDash val="solid"/>
            <a:tailEnd type="triangle"/>
          </a:ln>
          <a:effectLst/>
        </p:spPr>
      </p:cxnSp>
      <mc:AlternateContent xmlns:mc="http://schemas.openxmlformats.org/markup-compatibility/2006" xmlns:a14="http://schemas.microsoft.com/office/drawing/2010/main">
        <mc:Choice Requires="a14">
          <p:sp>
            <p:nvSpPr>
              <p:cNvPr id="180" name="Rectangle 179">
                <a:extLst>
                  <a:ext uri="{FF2B5EF4-FFF2-40B4-BE49-F238E27FC236}">
                    <a16:creationId xmlns:a16="http://schemas.microsoft.com/office/drawing/2014/main" id="{B2212A9A-6A58-4676-83E7-CE3A96EA660B}"/>
                  </a:ext>
                </a:extLst>
              </p:cNvPr>
              <p:cNvSpPr/>
              <p:nvPr/>
            </p:nvSpPr>
            <p:spPr>
              <a:xfrm>
                <a:off x="6458934" y="3388574"/>
                <a:ext cx="2628070" cy="824181"/>
              </a:xfrm>
              <a:prstGeom prst="rect">
                <a:avLst/>
              </a:prstGeom>
              <a:noFill/>
              <a:ln w="38100" cap="flat" cmpd="sng" algn="ctr">
                <a:solidFill>
                  <a:srgbClr val="0097A7">
                    <a:lumMod val="60000"/>
                    <a:lumOff val="4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kumimoji="0" lang="en-CA" sz="1800" b="0" i="1" u="none" strike="noStrike" kern="0" cap="none" spc="0" normalizeH="0" baseline="0" noProof="0" smtClean="0">
                              <a:ln>
                                <a:noFill/>
                              </a:ln>
                              <a:solidFill>
                                <a:srgbClr val="836967"/>
                              </a:solidFill>
                              <a:effectLst/>
                              <a:uLnTx/>
                              <a:uFillTx/>
                              <a:latin typeface="Cambria Math" panose="02040503050406030204" pitchFamily="18" charset="0"/>
                              <a:ea typeface="+mn-ea"/>
                              <a:cs typeface="+mn-cs"/>
                            </a:rPr>
                          </m:ctrlPr>
                        </m:fPr>
                        <m:num>
                          <m:sSub>
                            <m:sSubPr>
                              <m:ctrlPr>
                                <a:rPr kumimoji="0" lang="en-CA" sz="1800" b="0" i="1" u="none" strike="noStrike" kern="0" cap="none" spc="0" normalizeH="0" baseline="0" noProof="0" smtClean="0">
                                  <a:ln>
                                    <a:noFill/>
                                  </a:ln>
                                  <a:solidFill>
                                    <a:srgbClr val="836967"/>
                                  </a:solidFill>
                                  <a:effectLst/>
                                  <a:uLnTx/>
                                  <a:uFillTx/>
                                  <a:latin typeface="Cambria Math" panose="02040503050406030204" pitchFamily="18" charset="0"/>
                                  <a:ea typeface="+mn-ea"/>
                                  <a:cs typeface="+mn-cs"/>
                                </a:rPr>
                              </m:ctrlPr>
                            </m:sSubPr>
                            <m:e>
                              <m:r>
                                <a:rPr kumimoji="0" lang="en-CA" sz="18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mn-cs"/>
                                </a:rPr>
                                <m:t>𝑝</m:t>
                              </m:r>
                            </m:e>
                            <m:sub>
                              <m:r>
                                <m:rPr>
                                  <m:sty m:val="p"/>
                                </m:rPr>
                                <a:rPr kumimoji="0" lang="en-US" sz="1800" b="0" i="0" u="none" strike="noStrike" kern="0" cap="none" spc="0" normalizeH="0" baseline="0" noProof="0" smtClean="0">
                                  <a:ln>
                                    <a:noFill/>
                                  </a:ln>
                                  <a:solidFill>
                                    <a:srgbClr val="000000"/>
                                  </a:solidFill>
                                  <a:effectLst/>
                                  <a:uLnTx/>
                                  <a:uFillTx/>
                                  <a:latin typeface="Cambria Math" panose="02040503050406030204" pitchFamily="18" charset="0"/>
                                  <a:ea typeface="+mn-ea"/>
                                  <a:cs typeface="+mn-cs"/>
                                </a:rPr>
                                <m:t>co</m:t>
                              </m:r>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mn-cs"/>
                                </a:rPr>
                                <m:t>𝑛</m:t>
                              </m:r>
                            </m:sub>
                          </m:sSub>
                          <m:r>
                            <a:rPr kumimoji="0" lang="en-CA" sz="18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mn-cs"/>
                            </a:rPr>
                            <m:t>×</m:t>
                          </m:r>
                          <m:sSub>
                            <m:sSubPr>
                              <m:ctrlPr>
                                <a:rPr kumimoji="0" lang="en-CA" sz="1800" b="0" i="1" u="none" strike="noStrike" kern="0" cap="none" spc="0" normalizeH="0" baseline="0" noProof="0" smtClean="0">
                                  <a:ln>
                                    <a:noFill/>
                                  </a:ln>
                                  <a:solidFill>
                                    <a:srgbClr val="836967"/>
                                  </a:solidFill>
                                  <a:effectLst/>
                                  <a:uLnTx/>
                                  <a:uFillTx/>
                                  <a:latin typeface="Cambria Math" panose="02040503050406030204" pitchFamily="18" charset="0"/>
                                  <a:ea typeface="+mn-ea"/>
                                  <a:cs typeface="+mn-cs"/>
                                </a:rPr>
                              </m:ctrlPr>
                            </m:sSubPr>
                            <m:e>
                              <m:r>
                                <a:rPr kumimoji="0" lang="en-CA" sz="18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mn-cs"/>
                                </a:rPr>
                                <m:t>𝜔</m:t>
                              </m:r>
                            </m:e>
                            <m:sub>
                              <m:r>
                                <m:rPr>
                                  <m:sty m:val="p"/>
                                </m:rPr>
                                <a:rPr kumimoji="0" lang="en-US" sz="1800" b="0" i="0" u="none" strike="noStrike" kern="0" cap="none" spc="0" normalizeH="0" baseline="0" noProof="0" smtClean="0">
                                  <a:ln>
                                    <a:noFill/>
                                  </a:ln>
                                  <a:solidFill>
                                    <a:srgbClr val="000000"/>
                                  </a:solidFill>
                                  <a:effectLst/>
                                  <a:uLnTx/>
                                  <a:uFillTx/>
                                  <a:latin typeface="Cambria Math" panose="02040503050406030204" pitchFamily="18" charset="0"/>
                                  <a:ea typeface="+mn-ea"/>
                                  <a:cs typeface="+mn-cs"/>
                                </a:rPr>
                                <m:t>con</m:t>
                              </m:r>
                            </m:sub>
                          </m:sSub>
                          <m:r>
                            <a:rPr kumimoji="0" lang="en-CA" sz="1800" b="0" i="0" u="none" strike="noStrike" kern="0" cap="none" spc="0" normalizeH="0" baseline="0" noProof="0" smtClean="0">
                              <a:ln>
                                <a:noFill/>
                              </a:ln>
                              <a:solidFill>
                                <a:srgbClr val="000000"/>
                              </a:solidFill>
                              <a:effectLst/>
                              <a:uLnTx/>
                              <a:uFillTx/>
                              <a:latin typeface="Cambria Math" panose="02040503050406030204" pitchFamily="18" charset="0"/>
                              <a:ea typeface="+mn-ea"/>
                              <a:cs typeface="+mn-cs"/>
                            </a:rPr>
                            <m:t>+</m:t>
                          </m:r>
                          <m:sSub>
                            <m:sSubPr>
                              <m:ctrlPr>
                                <a:rPr kumimoji="0" lang="en-CA" sz="1800" b="0" i="1" u="none" strike="noStrike" kern="0" cap="none" spc="0" normalizeH="0" baseline="0" noProof="0" smtClean="0">
                                  <a:ln>
                                    <a:noFill/>
                                  </a:ln>
                                  <a:solidFill>
                                    <a:srgbClr val="836967"/>
                                  </a:solidFill>
                                  <a:effectLst/>
                                  <a:uLnTx/>
                                  <a:uFillTx/>
                                  <a:latin typeface="Cambria Math" panose="02040503050406030204" pitchFamily="18" charset="0"/>
                                  <a:ea typeface="+mn-ea"/>
                                  <a:cs typeface="+mn-cs"/>
                                </a:rPr>
                              </m:ctrlPr>
                            </m:sSubPr>
                            <m:e>
                              <m:r>
                                <a:rPr kumimoji="0" lang="en-CA" sz="18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mn-cs"/>
                                </a:rPr>
                                <m:t>𝑝</m:t>
                              </m:r>
                            </m:e>
                            <m:sub>
                              <m:r>
                                <m:rPr>
                                  <m:sty m:val="p"/>
                                </m:rPr>
                                <a:rPr kumimoji="0" lang="en-US" sz="1800" b="0" i="0" u="none" strike="noStrike" kern="0" cap="none" spc="0" normalizeH="0" baseline="0" noProof="0" smtClean="0">
                                  <a:ln>
                                    <a:noFill/>
                                  </a:ln>
                                  <a:solidFill>
                                    <a:srgbClr val="000000"/>
                                  </a:solidFill>
                                  <a:effectLst/>
                                  <a:uLnTx/>
                                  <a:uFillTx/>
                                  <a:latin typeface="Cambria Math" panose="02040503050406030204" pitchFamily="18" charset="0"/>
                                  <a:ea typeface="+mn-ea"/>
                                  <a:cs typeface="+mn-cs"/>
                                </a:rPr>
                                <m:t>col</m:t>
                              </m:r>
                            </m:sub>
                          </m:sSub>
                          <m:r>
                            <a:rPr kumimoji="0" lang="en-CA" sz="1800" b="0" i="0" u="none" strike="noStrike" kern="0" cap="none" spc="0" normalizeH="0" baseline="0" noProof="0" smtClean="0">
                              <a:ln>
                                <a:noFill/>
                              </a:ln>
                              <a:solidFill>
                                <a:srgbClr val="000000"/>
                              </a:solidFill>
                              <a:effectLst/>
                              <a:uLnTx/>
                              <a:uFillTx/>
                              <a:latin typeface="Cambria Math" panose="02040503050406030204" pitchFamily="18" charset="0"/>
                              <a:ea typeface="+mn-ea"/>
                              <a:cs typeface="+mn-cs"/>
                            </a:rPr>
                            <m:t>×</m:t>
                          </m:r>
                          <m:sSub>
                            <m:sSubPr>
                              <m:ctrlPr>
                                <a:rPr kumimoji="0" lang="en-CA" sz="1800" b="0" i="1" u="none" strike="noStrike" kern="0" cap="none" spc="0" normalizeH="0" baseline="0" noProof="0" smtClean="0">
                                  <a:ln>
                                    <a:noFill/>
                                  </a:ln>
                                  <a:solidFill>
                                    <a:srgbClr val="836967"/>
                                  </a:solidFill>
                                  <a:effectLst/>
                                  <a:uLnTx/>
                                  <a:uFillTx/>
                                  <a:latin typeface="Cambria Math" panose="02040503050406030204" pitchFamily="18" charset="0"/>
                                  <a:ea typeface="+mn-ea"/>
                                  <a:cs typeface="+mn-cs"/>
                                </a:rPr>
                              </m:ctrlPr>
                            </m:sSubPr>
                            <m:e>
                              <m:r>
                                <a:rPr kumimoji="0" lang="en-CA" sz="18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mn-cs"/>
                                </a:rPr>
                                <m:t>𝜔</m:t>
                              </m:r>
                            </m:e>
                            <m:sub>
                              <m:r>
                                <m:rPr>
                                  <m:sty m:val="p"/>
                                </m:rPr>
                                <a:rPr kumimoji="0" lang="en-US" sz="1800" b="0" i="0" u="none" strike="noStrike" kern="0" cap="none" spc="0" normalizeH="0" baseline="0" noProof="0" smtClean="0">
                                  <a:ln>
                                    <a:noFill/>
                                  </a:ln>
                                  <a:solidFill>
                                    <a:srgbClr val="000000"/>
                                  </a:solidFill>
                                  <a:effectLst/>
                                  <a:uLnTx/>
                                  <a:uFillTx/>
                                  <a:latin typeface="Cambria Math" panose="02040503050406030204" pitchFamily="18" charset="0"/>
                                  <a:ea typeface="+mn-ea"/>
                                  <a:cs typeface="+mn-cs"/>
                                </a:rPr>
                                <m:t>col</m:t>
                              </m:r>
                            </m:sub>
                          </m:sSub>
                        </m:num>
                        <m:den>
                          <m:sSub>
                            <m:sSubPr>
                              <m:ctrlPr>
                                <a:rPr kumimoji="0" lang="en-CA" sz="1800" b="0" i="1" u="none" strike="noStrike" kern="0" cap="none" spc="0" normalizeH="0" baseline="0" noProof="0" smtClean="0">
                                  <a:ln>
                                    <a:noFill/>
                                  </a:ln>
                                  <a:solidFill>
                                    <a:srgbClr val="836967"/>
                                  </a:solidFill>
                                  <a:effectLst/>
                                  <a:uLnTx/>
                                  <a:uFillTx/>
                                  <a:latin typeface="Cambria Math" panose="02040503050406030204" pitchFamily="18" charset="0"/>
                                  <a:ea typeface="+mn-ea"/>
                                  <a:cs typeface="+mn-cs"/>
                                </a:rPr>
                              </m:ctrlPr>
                            </m:sSubPr>
                            <m:e>
                              <m:r>
                                <a:rPr kumimoji="0" lang="en-CA" sz="18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mn-cs"/>
                                </a:rPr>
                                <m:t>𝑤</m:t>
                              </m:r>
                            </m:e>
                            <m:sub>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mn-cs"/>
                                </a:rPr>
                                <m:t>𝑐𝑜𝑛</m:t>
                              </m:r>
                            </m:sub>
                          </m:sSub>
                          <m:r>
                            <a:rPr kumimoji="0" lang="en-US" sz="1800" b="0" i="0" u="none" strike="noStrike" kern="0" cap="none" spc="0" normalizeH="0" baseline="0" noProof="0" smtClean="0">
                              <a:ln>
                                <a:noFill/>
                              </a:ln>
                              <a:solidFill>
                                <a:srgbClr val="000000"/>
                              </a:solidFill>
                              <a:effectLst/>
                              <a:uLnTx/>
                              <a:uFillTx/>
                              <a:latin typeface="Cambria Math" panose="02040503050406030204" pitchFamily="18" charset="0"/>
                              <a:ea typeface="+mn-ea"/>
                              <a:cs typeface="+mn-cs"/>
                            </a:rPr>
                            <m:t>+</m:t>
                          </m:r>
                          <m:sSub>
                            <m:sSubPr>
                              <m:ctrlPr>
                                <a:rPr kumimoji="0" lang="en-CA" sz="1800" b="0" i="1" u="none" strike="noStrike" kern="0" cap="none" spc="0" normalizeH="0" baseline="0" noProof="0" smtClean="0">
                                  <a:ln>
                                    <a:noFill/>
                                  </a:ln>
                                  <a:solidFill>
                                    <a:srgbClr val="836967"/>
                                  </a:solidFill>
                                  <a:effectLst/>
                                  <a:uLnTx/>
                                  <a:uFillTx/>
                                  <a:latin typeface="Cambria Math" panose="02040503050406030204" pitchFamily="18" charset="0"/>
                                  <a:ea typeface="+mn-ea"/>
                                  <a:cs typeface="+mn-cs"/>
                                </a:rPr>
                              </m:ctrlPr>
                            </m:sSubPr>
                            <m:e>
                              <m:r>
                                <a:rPr kumimoji="0" lang="en-CA" sz="18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mn-cs"/>
                                </a:rPr>
                                <m:t>𝑤</m:t>
                              </m:r>
                            </m:e>
                            <m:sub>
                              <m:r>
                                <m:rPr>
                                  <m:sty m:val="p"/>
                                </m:rPr>
                                <a:rPr kumimoji="0" lang="en-US" sz="1800" b="0" i="0" u="none" strike="noStrike" kern="0" cap="none" spc="0" normalizeH="0" baseline="0" noProof="0" smtClean="0">
                                  <a:ln>
                                    <a:noFill/>
                                  </a:ln>
                                  <a:solidFill>
                                    <a:srgbClr val="000000"/>
                                  </a:solidFill>
                                  <a:effectLst/>
                                  <a:uLnTx/>
                                  <a:uFillTx/>
                                  <a:latin typeface="Cambria Math" panose="02040503050406030204" pitchFamily="18" charset="0"/>
                                  <a:ea typeface="+mn-ea"/>
                                  <a:cs typeface="+mn-cs"/>
                                </a:rPr>
                                <m:t>col</m:t>
                              </m:r>
                            </m:sub>
                          </m:sSub>
                        </m:den>
                      </m:f>
                    </m:oMath>
                  </m:oMathPara>
                </a14:m>
                <a:endParaRPr kumimoji="0" lang="en-CA" sz="1800" b="0" i="0" u="none" strike="noStrike" kern="0" cap="none" spc="0" normalizeH="0" baseline="0" noProof="0" dirty="0">
                  <a:ln>
                    <a:noFill/>
                  </a:ln>
                  <a:solidFill>
                    <a:srgbClr val="000000"/>
                  </a:solidFill>
                  <a:effectLst/>
                  <a:uLnTx/>
                  <a:uFillTx/>
                  <a:latin typeface="Arial"/>
                  <a:ea typeface="+mn-ea"/>
                  <a:cs typeface="+mn-cs"/>
                </a:endParaRPr>
              </a:p>
            </p:txBody>
          </p:sp>
        </mc:Choice>
        <mc:Fallback xmlns="">
          <p:sp>
            <p:nvSpPr>
              <p:cNvPr id="180" name="Rectangle 179">
                <a:extLst>
                  <a:ext uri="{FF2B5EF4-FFF2-40B4-BE49-F238E27FC236}">
                    <a16:creationId xmlns:a16="http://schemas.microsoft.com/office/drawing/2014/main" id="{B2212A9A-6A58-4676-83E7-CE3A96EA660B}"/>
                  </a:ext>
                </a:extLst>
              </p:cNvPr>
              <p:cNvSpPr>
                <a:spLocks noRot="1" noChangeAspect="1" noMove="1" noResize="1" noEditPoints="1" noAdjustHandles="1" noChangeArrowheads="1" noChangeShapeType="1" noTextEdit="1"/>
              </p:cNvSpPr>
              <p:nvPr/>
            </p:nvSpPr>
            <p:spPr>
              <a:xfrm>
                <a:off x="6458934" y="3388574"/>
                <a:ext cx="2628070" cy="824181"/>
              </a:xfrm>
              <a:prstGeom prst="rect">
                <a:avLst/>
              </a:prstGeom>
              <a:blipFill>
                <a:blip r:embed="rId3"/>
                <a:stretch>
                  <a:fillRect/>
                </a:stretch>
              </a:blipFill>
              <a:ln w="38100" cap="flat" cmpd="sng" algn="ctr">
                <a:solidFill>
                  <a:srgbClr val="0097A7">
                    <a:lumMod val="60000"/>
                    <a:lumOff val="40000"/>
                  </a:srgbClr>
                </a:solidFill>
                <a:prstDash val="solid"/>
              </a:ln>
              <a:effectLst/>
            </p:spPr>
            <p:txBody>
              <a:bodyPr/>
              <a:lstStyle/>
              <a:p>
                <a:r>
                  <a:rPr lang="en-CA">
                    <a:noFill/>
                  </a:rPr>
                  <a:t> </a:t>
                </a:r>
              </a:p>
            </p:txBody>
          </p:sp>
        </mc:Fallback>
      </mc:AlternateContent>
      <p:sp>
        <p:nvSpPr>
          <p:cNvPr id="196" name="Rectangle 195">
            <a:extLst>
              <a:ext uri="{FF2B5EF4-FFF2-40B4-BE49-F238E27FC236}">
                <a16:creationId xmlns:a16="http://schemas.microsoft.com/office/drawing/2014/main" id="{6C162DC4-C409-4940-874E-E5D6BE64611C}"/>
              </a:ext>
            </a:extLst>
          </p:cNvPr>
          <p:cNvSpPr/>
          <p:nvPr/>
        </p:nvSpPr>
        <p:spPr>
          <a:xfrm>
            <a:off x="569288" y="4695243"/>
            <a:ext cx="1415178" cy="8229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000" dirty="0" err="1">
                <a:solidFill>
                  <a:schemeClr val="tx1"/>
                </a:solidFill>
                <a:latin typeface="Times New Roman" panose="02020603050405020304" pitchFamily="18" charset="0"/>
                <a:cs typeface="Times New Roman" panose="02020603050405020304" pitchFamily="18" charset="0"/>
              </a:rPr>
              <a:t>MovieLents</a:t>
            </a:r>
            <a:r>
              <a:rPr lang="en-CA" sz="2000" dirty="0">
                <a:solidFill>
                  <a:schemeClr val="tx1"/>
                </a:solidFill>
                <a:latin typeface="Times New Roman" panose="02020603050405020304" pitchFamily="18" charset="0"/>
                <a:cs typeface="Times New Roman" panose="02020603050405020304" pitchFamily="18" charset="0"/>
              </a:rPr>
              <a:t> dataset</a:t>
            </a:r>
          </a:p>
        </p:txBody>
      </p:sp>
      <p:cxnSp>
        <p:nvCxnSpPr>
          <p:cNvPr id="202" name="Connector: Elbow 201">
            <a:extLst>
              <a:ext uri="{FF2B5EF4-FFF2-40B4-BE49-F238E27FC236}">
                <a16:creationId xmlns:a16="http://schemas.microsoft.com/office/drawing/2014/main" id="{70AA4CB3-1500-4FD0-AE82-4815156386A3}"/>
              </a:ext>
            </a:extLst>
          </p:cNvPr>
          <p:cNvCxnSpPr>
            <a:cxnSpLocks/>
            <a:stCxn id="196" idx="0"/>
            <a:endCxn id="272" idx="3"/>
          </p:cNvCxnSpPr>
          <p:nvPr/>
        </p:nvCxnSpPr>
        <p:spPr>
          <a:xfrm rot="16200000" flipV="1">
            <a:off x="1076842" y="4495208"/>
            <a:ext cx="399000" cy="1070"/>
          </a:xfrm>
          <a:prstGeom prst="bentConnector3">
            <a:avLst>
              <a:gd name="adj1" fmla="val 5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5" name="Rectangle 214">
            <a:extLst>
              <a:ext uri="{FF2B5EF4-FFF2-40B4-BE49-F238E27FC236}">
                <a16:creationId xmlns:a16="http://schemas.microsoft.com/office/drawing/2014/main" id="{29415458-3BFF-4AB6-9A8A-93F58759B8A8}"/>
              </a:ext>
            </a:extLst>
          </p:cNvPr>
          <p:cNvSpPr/>
          <p:nvPr/>
        </p:nvSpPr>
        <p:spPr>
          <a:xfrm>
            <a:off x="4760228" y="4648360"/>
            <a:ext cx="1737360" cy="365760"/>
          </a:xfrm>
          <a:prstGeom prst="rect">
            <a:avLst/>
          </a:prstGeom>
          <a:solidFill>
            <a:srgbClr val="92D050"/>
          </a:solid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buClr>
                <a:srgbClr val="000000"/>
              </a:buClr>
              <a:defRPr/>
            </a:pPr>
            <a:r>
              <a:rPr lang="en-CA" sz="2000" b="1" kern="0" dirty="0">
                <a:solidFill>
                  <a:srgbClr val="000000"/>
                </a:solidFill>
                <a:latin typeface="Times New Roman" panose="02020603050405020304" pitchFamily="18" charset="0"/>
                <a:ea typeface="Fira Sans Medium"/>
                <a:cs typeface="Times New Roman" panose="02020603050405020304" pitchFamily="18" charset="0"/>
                <a:sym typeface="Fira Sans Medium"/>
              </a:rPr>
              <a:t>Collaborative</a:t>
            </a:r>
          </a:p>
        </p:txBody>
      </p:sp>
      <p:sp>
        <p:nvSpPr>
          <p:cNvPr id="216" name="Rectangle 215">
            <a:extLst>
              <a:ext uri="{FF2B5EF4-FFF2-40B4-BE49-F238E27FC236}">
                <a16:creationId xmlns:a16="http://schemas.microsoft.com/office/drawing/2014/main" id="{02A87670-8E3F-41C5-8C28-F524178115B6}"/>
              </a:ext>
            </a:extLst>
          </p:cNvPr>
          <p:cNvSpPr/>
          <p:nvPr/>
        </p:nvSpPr>
        <p:spPr>
          <a:xfrm>
            <a:off x="4755878" y="2525040"/>
            <a:ext cx="1737360" cy="365760"/>
          </a:xfrm>
          <a:prstGeom prst="rect">
            <a:avLst/>
          </a:prstGeom>
          <a:solidFill>
            <a:srgbClr val="0070C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buClr>
                <a:srgbClr val="000000"/>
              </a:buClr>
              <a:defRPr/>
            </a:pPr>
            <a:r>
              <a:rPr lang="en-CA" sz="2000" b="1" kern="0" dirty="0">
                <a:solidFill>
                  <a:srgbClr val="000000"/>
                </a:solidFill>
                <a:latin typeface="Times New Roman" panose="02020603050405020304" pitchFamily="18" charset="0"/>
                <a:ea typeface="Fira Sans Medium"/>
                <a:cs typeface="Times New Roman" panose="02020603050405020304" pitchFamily="18" charset="0"/>
                <a:sym typeface="Fira Sans Medium"/>
              </a:rPr>
              <a:t>Content</a:t>
            </a:r>
          </a:p>
        </p:txBody>
      </p:sp>
      <p:cxnSp>
        <p:nvCxnSpPr>
          <p:cNvPr id="219" name="Connector: Elbow 218">
            <a:extLst>
              <a:ext uri="{FF2B5EF4-FFF2-40B4-BE49-F238E27FC236}">
                <a16:creationId xmlns:a16="http://schemas.microsoft.com/office/drawing/2014/main" id="{C5A19FEC-CDA7-454E-9BB5-E1449BB8865F}"/>
              </a:ext>
            </a:extLst>
          </p:cNvPr>
          <p:cNvCxnSpPr>
            <a:cxnSpLocks/>
            <a:stCxn id="96" idx="3"/>
            <a:endCxn id="216" idx="1"/>
          </p:cNvCxnSpPr>
          <p:nvPr/>
        </p:nvCxnSpPr>
        <p:spPr>
          <a:xfrm flipV="1">
            <a:off x="3995845" y="2707920"/>
            <a:ext cx="760033" cy="1138363"/>
          </a:xfrm>
          <a:prstGeom prst="bentConnector3">
            <a:avLst>
              <a:gd name="adj1" fmla="val 50000"/>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23" name="Connector: Elbow 222">
            <a:extLst>
              <a:ext uri="{FF2B5EF4-FFF2-40B4-BE49-F238E27FC236}">
                <a16:creationId xmlns:a16="http://schemas.microsoft.com/office/drawing/2014/main" id="{CEE7A8EE-6AEA-475C-BAE6-C06F666F2772}"/>
              </a:ext>
            </a:extLst>
          </p:cNvPr>
          <p:cNvCxnSpPr>
            <a:cxnSpLocks/>
            <a:stCxn id="96" idx="3"/>
            <a:endCxn id="215" idx="1"/>
          </p:cNvCxnSpPr>
          <p:nvPr/>
        </p:nvCxnSpPr>
        <p:spPr>
          <a:xfrm>
            <a:off x="3995845" y="3846283"/>
            <a:ext cx="764383" cy="984957"/>
          </a:xfrm>
          <a:prstGeom prst="bentConnector3">
            <a:avLst>
              <a:gd name="adj1" fmla="val 50000"/>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234" name="Rectangle 233">
            <a:extLst>
              <a:ext uri="{FF2B5EF4-FFF2-40B4-BE49-F238E27FC236}">
                <a16:creationId xmlns:a16="http://schemas.microsoft.com/office/drawing/2014/main" id="{835B472A-B0ED-44C4-8649-95FA1B61A393}"/>
              </a:ext>
            </a:extLst>
          </p:cNvPr>
          <p:cNvSpPr/>
          <p:nvPr/>
        </p:nvSpPr>
        <p:spPr>
          <a:xfrm>
            <a:off x="4822460" y="3627858"/>
            <a:ext cx="914400" cy="365760"/>
          </a:xfrm>
          <a:prstGeom prst="rect">
            <a:avLst/>
          </a:prstGeom>
          <a:solidFill>
            <a:srgbClr val="0097A7">
              <a:lumMod val="60000"/>
              <a:lumOff val="40000"/>
            </a:srgbClr>
          </a:solidFill>
          <a:ln w="38100" cap="flat" cmpd="sng" algn="ctr">
            <a:solidFill>
              <a:srgbClr val="0097A7">
                <a:lumMod val="60000"/>
                <a:lumOff val="4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1800" b="1" i="0" u="none" strike="noStrike" kern="0" cap="none" spc="0" normalizeH="0" baseline="0" noProof="0" dirty="0">
                <a:ln>
                  <a:noFill/>
                </a:ln>
                <a:solidFill>
                  <a:srgbClr val="000000"/>
                </a:solidFill>
                <a:effectLst/>
                <a:uLnTx/>
                <a:uFillTx/>
                <a:latin typeface="Times New Roman" panose="02020603050405020304" pitchFamily="18" charset="0"/>
                <a:ea typeface="Fira Sans Medium"/>
                <a:cs typeface="Times New Roman" panose="02020603050405020304" pitchFamily="18" charset="0"/>
                <a:sym typeface="Fira Sans Medium"/>
              </a:rPr>
              <a:t>Hybrid</a:t>
            </a:r>
            <a:endParaRPr kumimoji="0" lang="en-CA" sz="1800" b="0" i="0" u="none" strike="noStrike" kern="0" cap="none" spc="0" normalizeH="0" baseline="0" noProof="0" dirty="0">
              <a:ln>
                <a:noFill/>
              </a:ln>
              <a:solidFill>
                <a:srgbClr val="000000"/>
              </a:solidFill>
              <a:effectLst/>
              <a:uLnTx/>
              <a:uFillTx/>
              <a:latin typeface="Arial"/>
            </a:endParaRPr>
          </a:p>
        </p:txBody>
      </p:sp>
      <p:cxnSp>
        <p:nvCxnSpPr>
          <p:cNvPr id="237" name="Connector: Elbow 236">
            <a:extLst>
              <a:ext uri="{FF2B5EF4-FFF2-40B4-BE49-F238E27FC236}">
                <a16:creationId xmlns:a16="http://schemas.microsoft.com/office/drawing/2014/main" id="{C8B3C7E6-90FC-4AF8-AA12-00826192FC36}"/>
              </a:ext>
            </a:extLst>
          </p:cNvPr>
          <p:cNvCxnSpPr>
            <a:cxnSpLocks/>
            <a:stCxn id="216" idx="2"/>
            <a:endCxn id="234" idx="0"/>
          </p:cNvCxnSpPr>
          <p:nvPr/>
        </p:nvCxnSpPr>
        <p:spPr>
          <a:xfrm rot="5400000">
            <a:off x="5083580" y="3086880"/>
            <a:ext cx="737058" cy="344898"/>
          </a:xfrm>
          <a:prstGeom prst="bentConnector3">
            <a:avLst>
              <a:gd name="adj1" fmla="val 50000"/>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41" name="Connector: Elbow 240">
            <a:extLst>
              <a:ext uri="{FF2B5EF4-FFF2-40B4-BE49-F238E27FC236}">
                <a16:creationId xmlns:a16="http://schemas.microsoft.com/office/drawing/2014/main" id="{606F77D8-1222-41D4-BE4C-957C25D11210}"/>
              </a:ext>
            </a:extLst>
          </p:cNvPr>
          <p:cNvCxnSpPr>
            <a:cxnSpLocks/>
            <a:stCxn id="215" idx="0"/>
            <a:endCxn id="234" idx="2"/>
          </p:cNvCxnSpPr>
          <p:nvPr/>
        </p:nvCxnSpPr>
        <p:spPr>
          <a:xfrm rot="16200000" flipV="1">
            <a:off x="5126913" y="4146365"/>
            <a:ext cx="654742" cy="349248"/>
          </a:xfrm>
          <a:prstGeom prst="bentConnector3">
            <a:avLst>
              <a:gd name="adj1" fmla="val 50000"/>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nvGrpSpPr>
          <p:cNvPr id="271" name="Group 270">
            <a:extLst>
              <a:ext uri="{FF2B5EF4-FFF2-40B4-BE49-F238E27FC236}">
                <a16:creationId xmlns:a16="http://schemas.microsoft.com/office/drawing/2014/main" id="{9382D08D-3CC4-4B5D-A3D5-73F6766BC4A5}"/>
              </a:ext>
            </a:extLst>
          </p:cNvPr>
          <p:cNvGrpSpPr/>
          <p:nvPr/>
        </p:nvGrpSpPr>
        <p:grpSpPr>
          <a:xfrm>
            <a:off x="818607" y="3381843"/>
            <a:ext cx="914400" cy="914400"/>
            <a:chOff x="1136590" y="3316904"/>
            <a:chExt cx="914400" cy="949454"/>
          </a:xfrm>
        </p:grpSpPr>
        <p:sp>
          <p:nvSpPr>
            <p:cNvPr id="272" name="Cylinder 271">
              <a:extLst>
                <a:ext uri="{FF2B5EF4-FFF2-40B4-BE49-F238E27FC236}">
                  <a16:creationId xmlns:a16="http://schemas.microsoft.com/office/drawing/2014/main" id="{9AF5F0B1-6218-4C85-89E2-8429C0AB73AA}"/>
                </a:ext>
              </a:extLst>
            </p:cNvPr>
            <p:cNvSpPr/>
            <p:nvPr/>
          </p:nvSpPr>
          <p:spPr>
            <a:xfrm>
              <a:off x="1136590" y="3809158"/>
              <a:ext cx="914400" cy="457200"/>
            </a:xfrm>
            <a:prstGeom prst="can">
              <a:avLst>
                <a:gd name="adj" fmla="val 50000"/>
              </a:avLst>
            </a:prstGeom>
            <a:solidFill>
              <a:srgbClr val="92D050"/>
            </a:solidFill>
            <a:ln w="25400" cap="flat" cmpd="sng" algn="ctr">
              <a:solidFill>
                <a:srgbClr val="92D05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a:ln>
                  <a:noFill/>
                </a:ln>
                <a:solidFill>
                  <a:srgbClr val="FFFFFF"/>
                </a:solidFill>
                <a:effectLst/>
                <a:uLnTx/>
                <a:uFillTx/>
                <a:latin typeface="Arial"/>
                <a:ea typeface="+mn-ea"/>
                <a:cs typeface="+mn-cs"/>
              </a:endParaRPr>
            </a:p>
          </p:txBody>
        </p:sp>
        <p:sp>
          <p:nvSpPr>
            <p:cNvPr id="273" name="Cylinder 272">
              <a:extLst>
                <a:ext uri="{FF2B5EF4-FFF2-40B4-BE49-F238E27FC236}">
                  <a16:creationId xmlns:a16="http://schemas.microsoft.com/office/drawing/2014/main" id="{E5FC11F9-391F-484E-9CCA-3164652ECB84}"/>
                </a:ext>
              </a:extLst>
            </p:cNvPr>
            <p:cNvSpPr/>
            <p:nvPr/>
          </p:nvSpPr>
          <p:spPr>
            <a:xfrm>
              <a:off x="1136590" y="3566303"/>
              <a:ext cx="914400" cy="457200"/>
            </a:xfrm>
            <a:prstGeom prst="can">
              <a:avLst>
                <a:gd name="adj" fmla="val 50000"/>
              </a:avLst>
            </a:prstGeom>
            <a:solidFill>
              <a:srgbClr val="000000"/>
            </a:solidFill>
            <a:ln w="25400"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a:ln>
                  <a:noFill/>
                </a:ln>
                <a:solidFill>
                  <a:srgbClr val="FFFFFF"/>
                </a:solidFill>
                <a:effectLst/>
                <a:uLnTx/>
                <a:uFillTx/>
                <a:latin typeface="Arial"/>
                <a:ea typeface="+mn-ea"/>
                <a:cs typeface="+mn-cs"/>
              </a:endParaRPr>
            </a:p>
          </p:txBody>
        </p:sp>
        <p:sp>
          <p:nvSpPr>
            <p:cNvPr id="274" name="Cylinder 273">
              <a:extLst>
                <a:ext uri="{FF2B5EF4-FFF2-40B4-BE49-F238E27FC236}">
                  <a16:creationId xmlns:a16="http://schemas.microsoft.com/office/drawing/2014/main" id="{40CBD4BD-AB07-4A23-8C5D-98D3FBA34F5A}"/>
                </a:ext>
              </a:extLst>
            </p:cNvPr>
            <p:cNvSpPr/>
            <p:nvPr/>
          </p:nvSpPr>
          <p:spPr>
            <a:xfrm>
              <a:off x="1136590" y="3316904"/>
              <a:ext cx="914400" cy="457200"/>
            </a:xfrm>
            <a:prstGeom prst="can">
              <a:avLst>
                <a:gd name="adj" fmla="val 50000"/>
              </a:avLst>
            </a:prstGeom>
            <a:solidFill>
              <a:srgbClr val="0070C0"/>
            </a:solidFill>
            <a:ln w="25400" cap="flat" cmpd="sng" algn="ctr">
              <a:solidFill>
                <a:srgbClr val="0070C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srgbClr val="FFFFFF"/>
                </a:solidFill>
                <a:effectLst/>
                <a:uLnTx/>
                <a:uFillTx/>
                <a:latin typeface="Arial"/>
                <a:ea typeface="+mn-ea"/>
                <a:cs typeface="+mn-cs"/>
              </a:endParaRPr>
            </a:p>
          </p:txBody>
        </p:sp>
      </p:grpSp>
      <p:sp>
        <p:nvSpPr>
          <p:cNvPr id="281" name="Rectangle 280">
            <a:extLst>
              <a:ext uri="{FF2B5EF4-FFF2-40B4-BE49-F238E27FC236}">
                <a16:creationId xmlns:a16="http://schemas.microsoft.com/office/drawing/2014/main" id="{55ED9ABA-50DE-4BB5-87A1-15502B7C8C2C}"/>
              </a:ext>
            </a:extLst>
          </p:cNvPr>
          <p:cNvSpPr/>
          <p:nvPr/>
        </p:nvSpPr>
        <p:spPr>
          <a:xfrm>
            <a:off x="4735642" y="2159278"/>
            <a:ext cx="1757595" cy="365760"/>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buClr>
                <a:srgbClr val="000000"/>
              </a:buClr>
              <a:defRPr/>
            </a:pPr>
            <a:r>
              <a:rPr lang="en-CA" sz="1600" b="1" kern="0" dirty="0">
                <a:solidFill>
                  <a:srgbClr val="000000"/>
                </a:solidFill>
                <a:latin typeface="Times New Roman" panose="02020603050405020304" pitchFamily="18" charset="0"/>
                <a:ea typeface="Fira Sans Medium"/>
                <a:cs typeface="Times New Roman" panose="02020603050405020304" pitchFamily="18" charset="0"/>
                <a:sym typeface="Fira Sans Medium"/>
              </a:rPr>
              <a:t>Movies Genres</a:t>
            </a:r>
          </a:p>
        </p:txBody>
      </p:sp>
      <p:sp>
        <p:nvSpPr>
          <p:cNvPr id="282" name="Rectangle 281">
            <a:extLst>
              <a:ext uri="{FF2B5EF4-FFF2-40B4-BE49-F238E27FC236}">
                <a16:creationId xmlns:a16="http://schemas.microsoft.com/office/drawing/2014/main" id="{93A5A51F-4344-42BA-BC47-FF6E2EEF4021}"/>
              </a:ext>
            </a:extLst>
          </p:cNvPr>
          <p:cNvSpPr/>
          <p:nvPr/>
        </p:nvSpPr>
        <p:spPr>
          <a:xfrm>
            <a:off x="4750731" y="5014120"/>
            <a:ext cx="1750415" cy="358832"/>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buClr>
                <a:srgbClr val="000000"/>
              </a:buClr>
              <a:defRPr/>
            </a:pPr>
            <a:r>
              <a:rPr lang="en-CA" sz="1600" b="1" kern="0" dirty="0">
                <a:solidFill>
                  <a:srgbClr val="000000"/>
                </a:solidFill>
                <a:latin typeface="Times New Roman" panose="02020603050405020304" pitchFamily="18" charset="0"/>
                <a:ea typeface="Fira Sans Medium"/>
                <a:cs typeface="Times New Roman" panose="02020603050405020304" pitchFamily="18" charset="0"/>
                <a:sym typeface="Fira Sans Medium"/>
              </a:rPr>
              <a:t>Users interactions</a:t>
            </a:r>
          </a:p>
        </p:txBody>
      </p:sp>
      <p:sp>
        <p:nvSpPr>
          <p:cNvPr id="284" name="Rectangle 283">
            <a:extLst>
              <a:ext uri="{FF2B5EF4-FFF2-40B4-BE49-F238E27FC236}">
                <a16:creationId xmlns:a16="http://schemas.microsoft.com/office/drawing/2014/main" id="{6696FF49-EF72-4ED0-BACB-2CD23BC67348}"/>
              </a:ext>
            </a:extLst>
          </p:cNvPr>
          <p:cNvSpPr/>
          <p:nvPr/>
        </p:nvSpPr>
        <p:spPr>
          <a:xfrm>
            <a:off x="451868" y="1812901"/>
            <a:ext cx="1645920" cy="73152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000" dirty="0">
                <a:solidFill>
                  <a:schemeClr val="tx1"/>
                </a:solidFill>
                <a:latin typeface="Times New Roman" panose="02020603050405020304" pitchFamily="18" charset="0"/>
                <a:cs typeface="Times New Roman" panose="02020603050405020304" pitchFamily="18" charset="0"/>
              </a:rPr>
              <a:t>EDA &amp; Preprocessing</a:t>
            </a:r>
            <a:endParaRPr lang="en-CA" dirty="0">
              <a:solidFill>
                <a:schemeClr val="tx1"/>
              </a:solidFill>
              <a:latin typeface="Times New Roman" panose="02020603050405020304" pitchFamily="18" charset="0"/>
              <a:cs typeface="Times New Roman" panose="02020603050405020304" pitchFamily="18" charset="0"/>
            </a:endParaRPr>
          </a:p>
        </p:txBody>
      </p:sp>
      <p:cxnSp>
        <p:nvCxnSpPr>
          <p:cNvPr id="285" name="Connector: Elbow 284">
            <a:extLst>
              <a:ext uri="{FF2B5EF4-FFF2-40B4-BE49-F238E27FC236}">
                <a16:creationId xmlns:a16="http://schemas.microsoft.com/office/drawing/2014/main" id="{A87B8AE3-D811-484A-AEFE-EF1B2B991ADC}"/>
              </a:ext>
            </a:extLst>
          </p:cNvPr>
          <p:cNvCxnSpPr>
            <a:cxnSpLocks/>
            <a:stCxn id="284" idx="2"/>
            <a:endCxn id="274" idx="1"/>
          </p:cNvCxnSpPr>
          <p:nvPr/>
        </p:nvCxnSpPr>
        <p:spPr>
          <a:xfrm rot="16200000" flipH="1">
            <a:off x="856606" y="2962642"/>
            <a:ext cx="837422" cy="979"/>
          </a:xfrm>
          <a:prstGeom prst="bentConnector3">
            <a:avLst>
              <a:gd name="adj1" fmla="val 5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4" name="Content Placeholder 2">
            <a:extLst>
              <a:ext uri="{FF2B5EF4-FFF2-40B4-BE49-F238E27FC236}">
                <a16:creationId xmlns:a16="http://schemas.microsoft.com/office/drawing/2014/main" id="{1BD84A2E-FBF5-4C00-978F-28A5CAB3D448}"/>
              </a:ext>
            </a:extLst>
          </p:cNvPr>
          <p:cNvSpPr>
            <a:spLocks noGrp="1"/>
          </p:cNvSpPr>
          <p:nvPr>
            <p:ph idx="1"/>
          </p:nvPr>
        </p:nvSpPr>
        <p:spPr>
          <a:xfrm>
            <a:off x="9169015" y="2224923"/>
            <a:ext cx="2617465" cy="3151481"/>
          </a:xfrm>
          <a:solidFill>
            <a:schemeClr val="accent2">
              <a:lumMod val="40000"/>
              <a:lumOff val="60000"/>
            </a:schemeClr>
          </a:solidFill>
        </p:spPr>
        <p:txBody>
          <a:bodyPr>
            <a:normAutofit/>
          </a:bodyPr>
          <a:lstStyle/>
          <a:p>
            <a:pPr marL="0" indent="0" fontAlgn="t">
              <a:lnSpc>
                <a:spcPct val="110000"/>
              </a:lnSpc>
              <a:spcBef>
                <a:spcPts val="0"/>
              </a:spcBef>
              <a:buSzPts val="1800"/>
              <a:buNone/>
            </a:pPr>
            <a:r>
              <a:rPr kumimoji="0" lang="en-CA" sz="2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Evaluation Metrics:</a:t>
            </a:r>
            <a:endParaRPr lang="en-US" sz="2000" dirty="0">
              <a:latin typeface="Times New Roman" panose="02020603050405020304" pitchFamily="18" charset="0"/>
              <a:cs typeface="Times New Roman" panose="02020603050405020304" pitchFamily="18" charset="0"/>
            </a:endParaRPr>
          </a:p>
          <a:p>
            <a:pPr algn="l" rtl="0" eaLnBrk="1" fontAlgn="t" latinLnBrk="0" hangingPunct="1">
              <a:lnSpc>
                <a:spcPct val="110000"/>
              </a:lnSpc>
              <a:spcBef>
                <a:spcPts val="0"/>
              </a:spcBef>
              <a:spcAft>
                <a:spcPts val="0"/>
              </a:spcAft>
              <a:buClrTx/>
              <a:buSzPts val="18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Root Mean Squared Error (</a:t>
            </a:r>
            <a:r>
              <a:rPr lang="en-CA" sz="2000" b="0" i="0" u="none" strike="noStrike" kern="1200" dirty="0">
                <a:solidFill>
                  <a:srgbClr val="000000"/>
                </a:solidFill>
                <a:effectLst/>
                <a:latin typeface="Times New Roman" panose="02020603050405020304" pitchFamily="18" charset="0"/>
                <a:cs typeface="Times New Roman" panose="02020603050405020304" pitchFamily="18" charset="0"/>
              </a:rPr>
              <a:t>RMSE)</a:t>
            </a:r>
            <a:endParaRPr lang="en-CA" sz="2000" b="0" i="0" u="none" strike="noStrike" dirty="0">
              <a:effectLst/>
              <a:latin typeface="Times New Roman" panose="02020603050405020304" pitchFamily="18" charset="0"/>
              <a:cs typeface="Times New Roman" panose="02020603050405020304" pitchFamily="18" charset="0"/>
            </a:endParaRPr>
          </a:p>
          <a:p>
            <a:pPr algn="l" rtl="0" eaLnBrk="1" fontAlgn="t" latinLnBrk="0" hangingPunct="1">
              <a:lnSpc>
                <a:spcPct val="110000"/>
              </a:lnSpc>
              <a:spcBef>
                <a:spcPts val="0"/>
              </a:spcBef>
              <a:spcAft>
                <a:spcPts val="0"/>
              </a:spcAf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Mean Absolute Error </a:t>
            </a:r>
            <a:r>
              <a:rPr lang="en-US" sz="2000" b="0" i="0" u="none" strike="noStrike" kern="1200" spc="0" baseline="0" dirty="0">
                <a:ln>
                  <a:noFill/>
                </a:ln>
                <a:solidFill>
                  <a:srgbClr val="000000"/>
                </a:solidFill>
                <a:effectLst/>
                <a:latin typeface="Times New Roman" panose="02020603050405020304" pitchFamily="18" charset="0"/>
                <a:cs typeface="Times New Roman" panose="02020603050405020304" pitchFamily="18" charset="0"/>
              </a:rPr>
              <a:t>(MAE)</a:t>
            </a:r>
            <a:endParaRPr lang="en-CA" sz="2000" b="0" i="0" u="none" strike="noStrike" dirty="0">
              <a:effectLst/>
              <a:latin typeface="Times New Roman" panose="02020603050405020304" pitchFamily="18" charset="0"/>
              <a:cs typeface="Times New Roman" panose="02020603050405020304" pitchFamily="18" charset="0"/>
            </a:endParaRPr>
          </a:p>
          <a:p>
            <a:pPr algn="l" rtl="0" eaLnBrk="1" fontAlgn="t" latinLnBrk="0" hangingPunct="1">
              <a:lnSpc>
                <a:spcPct val="110000"/>
              </a:lnSpc>
              <a:spcBef>
                <a:spcPts val="0"/>
              </a:spcBef>
              <a:spcAft>
                <a:spcPts val="0"/>
              </a:spcAft>
              <a:buFont typeface="Wingdings" panose="05000000000000000000" pitchFamily="2" charset="2"/>
              <a:buChar char="§"/>
            </a:pPr>
            <a:r>
              <a:rPr lang="en-US" sz="2000" b="0" i="0" u="none" strike="noStrike" kern="1200" dirty="0">
                <a:solidFill>
                  <a:srgbClr val="000000"/>
                </a:solidFill>
                <a:effectLst/>
                <a:latin typeface="Times New Roman" panose="02020603050405020304" pitchFamily="18" charset="0"/>
                <a:cs typeface="Times New Roman" panose="02020603050405020304" pitchFamily="18" charset="0"/>
              </a:rPr>
              <a:t>Hit Rate (HR)</a:t>
            </a:r>
            <a:endParaRPr lang="en-CA" sz="2000" b="0" i="0" u="none" strike="noStrike" dirty="0">
              <a:effectLst/>
              <a:latin typeface="Times New Roman" panose="02020603050405020304" pitchFamily="18" charset="0"/>
              <a:cs typeface="Times New Roman" panose="02020603050405020304" pitchFamily="18" charset="0"/>
            </a:endParaRPr>
          </a:p>
          <a:p>
            <a:pPr algn="l" rtl="0" eaLnBrk="1" fontAlgn="t" latinLnBrk="0" hangingPunct="1">
              <a:lnSpc>
                <a:spcPct val="110000"/>
              </a:lnSpc>
              <a:spcBef>
                <a:spcPts val="0"/>
              </a:spcBef>
              <a:spcAft>
                <a:spcPts val="0"/>
              </a:spcAft>
              <a:buFont typeface="Wingdings" panose="05000000000000000000" pitchFamily="2" charset="2"/>
              <a:buChar char="§"/>
            </a:pPr>
            <a:r>
              <a:rPr lang="en-CA" sz="2000" b="0" i="0" u="none" strike="noStrike" kern="1200" dirty="0">
                <a:solidFill>
                  <a:srgbClr val="000000"/>
                </a:solidFill>
                <a:effectLst/>
                <a:latin typeface="Times New Roman" panose="02020603050405020304" pitchFamily="18" charset="0"/>
                <a:cs typeface="Times New Roman" panose="02020603050405020304" pitchFamily="18" charset="0"/>
              </a:rPr>
              <a:t>Novelty</a:t>
            </a:r>
            <a:endParaRPr lang="en-CA" sz="2000" b="0" i="0" u="none" strike="noStrike" dirty="0">
              <a:effectLst/>
              <a:latin typeface="Times New Roman" panose="02020603050405020304" pitchFamily="18" charset="0"/>
              <a:cs typeface="Times New Roman" panose="02020603050405020304" pitchFamily="18" charset="0"/>
            </a:endParaRPr>
          </a:p>
          <a:p>
            <a:pPr marR="0" algn="l" rtl="0" eaLnBrk="1" fontAlgn="auto" latinLnBrk="0" hangingPunct="1">
              <a:lnSpc>
                <a:spcPct val="110000"/>
              </a:lnSpc>
              <a:spcBef>
                <a:spcPts val="0"/>
              </a:spcBef>
              <a:spcAft>
                <a:spcPts val="0"/>
              </a:spcAft>
              <a:buFont typeface="Wingdings" panose="05000000000000000000" pitchFamily="2" charset="2"/>
              <a:buChar char="§"/>
            </a:pPr>
            <a:r>
              <a:rPr lang="en-US" sz="2000" b="0" i="0" u="none" strike="noStrike" kern="1200" dirty="0">
                <a:solidFill>
                  <a:srgbClr val="000000"/>
                </a:solidFill>
                <a:effectLst/>
                <a:latin typeface="Times New Roman" panose="02020603050405020304" pitchFamily="18" charset="0"/>
                <a:cs typeface="Times New Roman" panose="02020603050405020304" pitchFamily="18" charset="0"/>
              </a:rPr>
              <a:t>Coverage</a:t>
            </a:r>
            <a:endParaRPr lang="en-CA" sz="2000" b="0" i="0" u="none" strike="noStrike" dirty="0">
              <a:effectLst/>
              <a:latin typeface="Times New Roman" panose="02020603050405020304" pitchFamily="18" charset="0"/>
              <a:cs typeface="Times New Roman" panose="02020603050405020304" pitchFamily="18" charset="0"/>
            </a:endParaRPr>
          </a:p>
          <a:p>
            <a:pPr algn="l" rtl="0" eaLnBrk="1" fontAlgn="t" latinLnBrk="0" hangingPunct="1">
              <a:lnSpc>
                <a:spcPct val="110000"/>
              </a:lnSpc>
              <a:spcBef>
                <a:spcPts val="0"/>
              </a:spcBef>
              <a:spcAft>
                <a:spcPts val="0"/>
              </a:spcAft>
              <a:buFont typeface="Wingdings" panose="05000000000000000000" pitchFamily="2" charset="2"/>
              <a:buChar char="§"/>
            </a:pPr>
            <a:r>
              <a:rPr lang="en-CA" sz="2000" b="0" i="0" u="none" strike="noStrike" kern="1200" dirty="0">
                <a:solidFill>
                  <a:srgbClr val="000000"/>
                </a:solidFill>
                <a:effectLst/>
                <a:latin typeface="Times New Roman" panose="02020603050405020304" pitchFamily="18" charset="0"/>
                <a:cs typeface="Times New Roman" panose="02020603050405020304" pitchFamily="18" charset="0"/>
              </a:rPr>
              <a:t>Diversity</a:t>
            </a:r>
            <a:endParaRPr lang="en-CA" sz="2000" b="0" i="0" u="none" strike="noStrike" dirty="0">
              <a:effectLst/>
              <a:latin typeface="Times New Roman" panose="02020603050405020304" pitchFamily="18" charset="0"/>
              <a:cs typeface="Times New Roman" panose="02020603050405020304" pitchFamily="18" charset="0"/>
            </a:endParaRPr>
          </a:p>
        </p:txBody>
      </p:sp>
      <p:sp>
        <p:nvSpPr>
          <p:cNvPr id="88" name="TextBox 87">
            <a:extLst>
              <a:ext uri="{FF2B5EF4-FFF2-40B4-BE49-F238E27FC236}">
                <a16:creationId xmlns:a16="http://schemas.microsoft.com/office/drawing/2014/main" id="{CCC6BB8A-9A27-4A22-AE28-175ABA3ED93F}"/>
              </a:ext>
            </a:extLst>
          </p:cNvPr>
          <p:cNvSpPr txBox="1"/>
          <p:nvPr/>
        </p:nvSpPr>
        <p:spPr>
          <a:xfrm>
            <a:off x="2167043" y="5419039"/>
            <a:ext cx="1828801" cy="707886"/>
          </a:xfrm>
          <a:prstGeom prst="rect">
            <a:avLst/>
          </a:prstGeom>
          <a:noFill/>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Recommender System</a:t>
            </a:r>
          </a:p>
        </p:txBody>
      </p:sp>
    </p:spTree>
    <p:extLst>
      <p:ext uri="{BB962C8B-B14F-4D97-AF65-F5344CB8AC3E}">
        <p14:creationId xmlns:p14="http://schemas.microsoft.com/office/powerpoint/2010/main" val="216810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8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8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5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4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5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2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8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1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55"/>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5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5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5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37"/>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4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34"/>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71"/>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80"/>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 grpId="0" animBg="1"/>
      <p:bldP spid="150" grpId="0" animBg="1"/>
      <p:bldP spid="153" grpId="0" animBg="1"/>
      <p:bldP spid="154" grpId="0" animBg="1"/>
      <p:bldP spid="180" grpId="0" animBg="1"/>
      <p:bldP spid="196" grpId="0" animBg="1"/>
      <p:bldP spid="215" grpId="0" animBg="1"/>
      <p:bldP spid="216" grpId="0" animBg="1"/>
      <p:bldP spid="234" grpId="0" animBg="1"/>
      <p:bldP spid="281" grpId="0"/>
      <p:bldP spid="282" grpId="0"/>
      <p:bldP spid="284" grpId="0" animBg="1"/>
      <p:bldP spid="84" grpId="0" animBg="1"/>
      <p:bldP spid="8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8BDB7-28B7-4C49-B894-35702C661F18}"/>
              </a:ext>
            </a:extLst>
          </p:cNvPr>
          <p:cNvSpPr>
            <a:spLocks noGrp="1"/>
          </p:cNvSpPr>
          <p:nvPr>
            <p:ph type="title"/>
          </p:nvPr>
        </p:nvSpPr>
        <p:spPr/>
        <p:txBody>
          <a:bodyPr/>
          <a:lstStyle/>
          <a:p>
            <a:r>
              <a:rPr lang="en-US" dirty="0"/>
              <a:t>Content Based Recommender</a:t>
            </a:r>
            <a:endParaRPr lang="en-CA" dirty="0"/>
          </a:p>
        </p:txBody>
      </p:sp>
      <p:sp>
        <p:nvSpPr>
          <p:cNvPr id="4" name="Slide Number Placeholder 3">
            <a:extLst>
              <a:ext uri="{FF2B5EF4-FFF2-40B4-BE49-F238E27FC236}">
                <a16:creationId xmlns:a16="http://schemas.microsoft.com/office/drawing/2014/main" id="{17EE2967-D2D2-4745-8AB6-886CAE90D946}"/>
              </a:ext>
            </a:extLst>
          </p:cNvPr>
          <p:cNvSpPr>
            <a:spLocks noGrp="1"/>
          </p:cNvSpPr>
          <p:nvPr>
            <p:ph type="sldNum" sz="quarter" idx="12"/>
          </p:nvPr>
        </p:nvSpPr>
        <p:spPr/>
        <p:txBody>
          <a:bodyPr/>
          <a:lstStyle/>
          <a:p>
            <a:fld id="{08D5EB1E-C372-4319-8129-3FDAD4065348}" type="slidenum">
              <a:rPr lang="en-CA" smtClean="0"/>
              <a:t>4</a:t>
            </a:fld>
            <a:endParaRPr lang="en-CA"/>
          </a:p>
        </p:txBody>
      </p:sp>
      <p:grpSp>
        <p:nvGrpSpPr>
          <p:cNvPr id="49" name="Group 48">
            <a:extLst>
              <a:ext uri="{FF2B5EF4-FFF2-40B4-BE49-F238E27FC236}">
                <a16:creationId xmlns:a16="http://schemas.microsoft.com/office/drawing/2014/main" id="{0071386A-1D21-4D2B-A6D0-3BA7D025E4CC}"/>
              </a:ext>
            </a:extLst>
          </p:cNvPr>
          <p:cNvGrpSpPr/>
          <p:nvPr/>
        </p:nvGrpSpPr>
        <p:grpSpPr>
          <a:xfrm>
            <a:off x="5877924" y="1514523"/>
            <a:ext cx="5760720" cy="1133131"/>
            <a:chOff x="5877924" y="1514523"/>
            <a:chExt cx="5760720" cy="1133131"/>
          </a:xfrm>
        </p:grpSpPr>
        <p:pic>
          <p:nvPicPr>
            <p:cNvPr id="6" name="Picture 5">
              <a:extLst>
                <a:ext uri="{FF2B5EF4-FFF2-40B4-BE49-F238E27FC236}">
                  <a16:creationId xmlns:a16="http://schemas.microsoft.com/office/drawing/2014/main" id="{5D399690-9CC5-45B8-9F5E-AF0DA2992471}"/>
                </a:ext>
              </a:extLst>
            </p:cNvPr>
            <p:cNvPicPr>
              <a:picLocks noChangeAspect="1"/>
            </p:cNvPicPr>
            <p:nvPr/>
          </p:nvPicPr>
          <p:blipFill rotWithShape="1">
            <a:blip r:embed="rId3"/>
            <a:srcRect l="1931" t="40864" r="36506" b="12332"/>
            <a:stretch/>
          </p:blipFill>
          <p:spPr>
            <a:xfrm>
              <a:off x="5877924" y="1939686"/>
              <a:ext cx="5760720" cy="707968"/>
            </a:xfrm>
            <a:prstGeom prst="rect">
              <a:avLst/>
            </a:prstGeom>
          </p:spPr>
        </p:pic>
        <p:sp>
          <p:nvSpPr>
            <p:cNvPr id="7" name="TextBox 6">
              <a:extLst>
                <a:ext uri="{FF2B5EF4-FFF2-40B4-BE49-F238E27FC236}">
                  <a16:creationId xmlns:a16="http://schemas.microsoft.com/office/drawing/2014/main" id="{782EBE1F-063F-4E31-9158-23B85301BEF9}"/>
                </a:ext>
              </a:extLst>
            </p:cNvPr>
            <p:cNvSpPr txBox="1"/>
            <p:nvPr/>
          </p:nvSpPr>
          <p:spPr>
            <a:xfrm>
              <a:off x="5877924" y="1514523"/>
              <a:ext cx="5760720" cy="400110"/>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Test Sample:</a:t>
              </a:r>
              <a:endParaRPr lang="en-CA" sz="2000" b="1" dirty="0">
                <a:latin typeface="Times New Roman" panose="02020603050405020304" pitchFamily="18" charset="0"/>
                <a:cs typeface="Times New Roman" panose="02020603050405020304" pitchFamily="18" charset="0"/>
              </a:endParaRPr>
            </a:p>
          </p:txBody>
        </p:sp>
      </p:grpSp>
      <p:grpSp>
        <p:nvGrpSpPr>
          <p:cNvPr id="50" name="Group 49">
            <a:extLst>
              <a:ext uri="{FF2B5EF4-FFF2-40B4-BE49-F238E27FC236}">
                <a16:creationId xmlns:a16="http://schemas.microsoft.com/office/drawing/2014/main" id="{180A6BB3-892C-48FC-82E5-969070B0F763}"/>
              </a:ext>
            </a:extLst>
          </p:cNvPr>
          <p:cNvGrpSpPr/>
          <p:nvPr/>
        </p:nvGrpSpPr>
        <p:grpSpPr>
          <a:xfrm>
            <a:off x="5877924" y="2880862"/>
            <a:ext cx="5760720" cy="2688839"/>
            <a:chOff x="5877924" y="2880862"/>
            <a:chExt cx="5760720" cy="2688839"/>
          </a:xfrm>
        </p:grpSpPr>
        <p:pic>
          <p:nvPicPr>
            <p:cNvPr id="8" name="Picture 7">
              <a:extLst>
                <a:ext uri="{FF2B5EF4-FFF2-40B4-BE49-F238E27FC236}">
                  <a16:creationId xmlns:a16="http://schemas.microsoft.com/office/drawing/2014/main" id="{FA92E259-5FC6-4C19-9F5A-C989524423DB}"/>
                </a:ext>
              </a:extLst>
            </p:cNvPr>
            <p:cNvPicPr>
              <a:picLocks noChangeAspect="1"/>
            </p:cNvPicPr>
            <p:nvPr/>
          </p:nvPicPr>
          <p:blipFill rotWithShape="1">
            <a:blip r:embed="rId4"/>
            <a:srcRect l="6925" t="5321" r="3233" b="11291"/>
            <a:stretch/>
          </p:blipFill>
          <p:spPr>
            <a:xfrm>
              <a:off x="5877924" y="3330517"/>
              <a:ext cx="5760720" cy="2239184"/>
            </a:xfrm>
            <a:prstGeom prst="rect">
              <a:avLst/>
            </a:prstGeom>
          </p:spPr>
        </p:pic>
        <p:sp>
          <p:nvSpPr>
            <p:cNvPr id="9" name="TextBox 8">
              <a:extLst>
                <a:ext uri="{FF2B5EF4-FFF2-40B4-BE49-F238E27FC236}">
                  <a16:creationId xmlns:a16="http://schemas.microsoft.com/office/drawing/2014/main" id="{3C92F15A-1D83-41D2-9145-8E6A5339FC51}"/>
                </a:ext>
              </a:extLst>
            </p:cNvPr>
            <p:cNvSpPr txBox="1"/>
            <p:nvPr/>
          </p:nvSpPr>
          <p:spPr>
            <a:xfrm>
              <a:off x="5877924" y="2880862"/>
              <a:ext cx="5760720" cy="400110"/>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Recommendations:</a:t>
              </a:r>
              <a:endParaRPr lang="en-CA" sz="2000" b="1" dirty="0">
                <a:latin typeface="Times New Roman" panose="02020603050405020304" pitchFamily="18" charset="0"/>
                <a:cs typeface="Times New Roman" panose="02020603050405020304" pitchFamily="18" charset="0"/>
              </a:endParaRPr>
            </a:p>
          </p:txBody>
        </p:sp>
      </p:grpSp>
      <p:grpSp>
        <p:nvGrpSpPr>
          <p:cNvPr id="27" name="Group 26">
            <a:extLst>
              <a:ext uri="{FF2B5EF4-FFF2-40B4-BE49-F238E27FC236}">
                <a16:creationId xmlns:a16="http://schemas.microsoft.com/office/drawing/2014/main" id="{A6F5F548-5C04-445A-9B45-04992DACE2C2}"/>
              </a:ext>
            </a:extLst>
          </p:cNvPr>
          <p:cNvGrpSpPr/>
          <p:nvPr/>
        </p:nvGrpSpPr>
        <p:grpSpPr>
          <a:xfrm>
            <a:off x="553356" y="2737714"/>
            <a:ext cx="5148290" cy="2413653"/>
            <a:chOff x="2110940" y="3775356"/>
            <a:chExt cx="5148290" cy="2413653"/>
          </a:xfrm>
        </p:grpSpPr>
        <p:sp>
          <p:nvSpPr>
            <p:cNvPr id="28" name="Rectangle 27">
              <a:extLst>
                <a:ext uri="{FF2B5EF4-FFF2-40B4-BE49-F238E27FC236}">
                  <a16:creationId xmlns:a16="http://schemas.microsoft.com/office/drawing/2014/main" id="{1B48D7C0-A7B8-404D-AB87-A204739E8D6F}"/>
                </a:ext>
              </a:extLst>
            </p:cNvPr>
            <p:cNvSpPr/>
            <p:nvPr/>
          </p:nvSpPr>
          <p:spPr>
            <a:xfrm>
              <a:off x="2110940" y="4762171"/>
              <a:ext cx="1463040" cy="457200"/>
            </a:xfrm>
            <a:prstGeom prst="rect">
              <a:avLst/>
            </a:prstGeom>
            <a:noFill/>
            <a:ln w="38100"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20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Rating data</a:t>
              </a:r>
              <a:endParaRPr kumimoji="0" lang="en-CA" sz="18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29" name="Rectangle 28">
              <a:extLst>
                <a:ext uri="{FF2B5EF4-FFF2-40B4-BE49-F238E27FC236}">
                  <a16:creationId xmlns:a16="http://schemas.microsoft.com/office/drawing/2014/main" id="{68726E8B-EF35-46D7-8170-EC3E8ACB0620}"/>
                </a:ext>
              </a:extLst>
            </p:cNvPr>
            <p:cNvSpPr/>
            <p:nvPr/>
          </p:nvSpPr>
          <p:spPr>
            <a:xfrm>
              <a:off x="5212100" y="5731809"/>
              <a:ext cx="1000034" cy="457200"/>
            </a:xfrm>
            <a:prstGeom prst="rect">
              <a:avLst/>
            </a:prstGeom>
            <a:solidFill>
              <a:srgbClr val="00B0F0"/>
            </a:solidFill>
            <a:ln w="38100" cap="flat" cmpd="sng" algn="ctr">
              <a:solidFill>
                <a:srgbClr val="00B0F0"/>
              </a:solidFill>
              <a:prstDash val="solid"/>
            </a:ln>
            <a:effectLst/>
          </p:spPr>
          <p:txBody>
            <a:bodyPr rtlCol="0" anchor="ctr"/>
            <a:lstStyle/>
            <a:p>
              <a:pPr algn="ctr">
                <a:defRPr/>
              </a:pPr>
              <a:r>
                <a:rPr lang="en-US" sz="2000" b="1" kern="0" dirty="0">
                  <a:solidFill>
                    <a:srgbClr val="000000"/>
                  </a:solidFill>
                  <a:latin typeface="Times New Roman" panose="02020603050405020304" pitchFamily="18" charset="0"/>
                  <a:cs typeface="Times New Roman" panose="02020603050405020304" pitchFamily="18" charset="0"/>
                </a:rPr>
                <a:t>Top N</a:t>
              </a:r>
              <a:endParaRPr kumimoji="0" lang="en-CA" sz="20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cxnSp>
          <p:nvCxnSpPr>
            <p:cNvPr id="31" name="Straight Arrow Connector 30">
              <a:extLst>
                <a:ext uri="{FF2B5EF4-FFF2-40B4-BE49-F238E27FC236}">
                  <a16:creationId xmlns:a16="http://schemas.microsoft.com/office/drawing/2014/main" id="{A575AF55-8615-4194-A935-E1D8E0F4B7A5}"/>
                </a:ext>
              </a:extLst>
            </p:cNvPr>
            <p:cNvCxnSpPr>
              <a:cxnSpLocks/>
              <a:stCxn id="35" idx="2"/>
              <a:endCxn id="29" idx="0"/>
            </p:cNvCxnSpPr>
            <p:nvPr/>
          </p:nvCxnSpPr>
          <p:spPr>
            <a:xfrm>
              <a:off x="5704750" y="5421276"/>
              <a:ext cx="7367" cy="310533"/>
            </a:xfrm>
            <a:prstGeom prst="straightConnector1">
              <a:avLst/>
            </a:prstGeom>
            <a:noFill/>
            <a:ln w="57150" cap="flat" cmpd="sng" algn="ctr">
              <a:solidFill>
                <a:srgbClr val="00B0F0"/>
              </a:solidFill>
              <a:prstDash val="solid"/>
              <a:tailEnd type="triangle"/>
            </a:ln>
            <a:effectLst/>
          </p:spPr>
        </p:cxnSp>
        <p:sp>
          <p:nvSpPr>
            <p:cNvPr id="32" name="Rectangle 31">
              <a:extLst>
                <a:ext uri="{FF2B5EF4-FFF2-40B4-BE49-F238E27FC236}">
                  <a16:creationId xmlns:a16="http://schemas.microsoft.com/office/drawing/2014/main" id="{DB723799-B0B3-4F16-816E-42B5ABBED1FA}"/>
                </a:ext>
              </a:extLst>
            </p:cNvPr>
            <p:cNvSpPr/>
            <p:nvPr/>
          </p:nvSpPr>
          <p:spPr>
            <a:xfrm>
              <a:off x="2110940" y="4033841"/>
              <a:ext cx="1463040" cy="457200"/>
            </a:xfrm>
            <a:prstGeom prst="rect">
              <a:avLst/>
            </a:prstGeom>
            <a:noFill/>
            <a:ln w="38100"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20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Movies data</a:t>
              </a:r>
              <a:endParaRPr kumimoji="0" lang="en-CA" sz="18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cxnSp>
          <p:nvCxnSpPr>
            <p:cNvPr id="33" name="Connector: Elbow 32">
              <a:extLst>
                <a:ext uri="{FF2B5EF4-FFF2-40B4-BE49-F238E27FC236}">
                  <a16:creationId xmlns:a16="http://schemas.microsoft.com/office/drawing/2014/main" id="{4921C667-89B8-43DA-9167-42583DAE21B2}"/>
                </a:ext>
              </a:extLst>
            </p:cNvPr>
            <p:cNvCxnSpPr>
              <a:cxnSpLocks/>
              <a:stCxn id="32" idx="3"/>
              <a:endCxn id="35" idx="1"/>
            </p:cNvCxnSpPr>
            <p:nvPr/>
          </p:nvCxnSpPr>
          <p:spPr>
            <a:xfrm>
              <a:off x="3573980" y="4262441"/>
              <a:ext cx="576290" cy="335875"/>
            </a:xfrm>
            <a:prstGeom prst="bentConnector3">
              <a:avLst>
                <a:gd name="adj1" fmla="val 50000"/>
              </a:avLst>
            </a:prstGeom>
            <a:noFill/>
            <a:ln w="57150" cap="flat" cmpd="sng" algn="ctr">
              <a:solidFill>
                <a:srgbClr val="000000"/>
              </a:solidFill>
              <a:prstDash val="solid"/>
              <a:tailEnd type="triangle"/>
            </a:ln>
            <a:effectLst/>
          </p:spPr>
        </p:cxnSp>
        <p:cxnSp>
          <p:nvCxnSpPr>
            <p:cNvPr id="34" name="Connector: Elbow 33">
              <a:extLst>
                <a:ext uri="{FF2B5EF4-FFF2-40B4-BE49-F238E27FC236}">
                  <a16:creationId xmlns:a16="http://schemas.microsoft.com/office/drawing/2014/main" id="{91E3992D-F497-4AB1-B19D-61076C8723E1}"/>
                </a:ext>
              </a:extLst>
            </p:cNvPr>
            <p:cNvCxnSpPr>
              <a:cxnSpLocks/>
              <a:stCxn id="28" idx="3"/>
              <a:endCxn id="35" idx="1"/>
            </p:cNvCxnSpPr>
            <p:nvPr/>
          </p:nvCxnSpPr>
          <p:spPr>
            <a:xfrm flipV="1">
              <a:off x="3573980" y="4598316"/>
              <a:ext cx="576290" cy="392455"/>
            </a:xfrm>
            <a:prstGeom prst="bentConnector3">
              <a:avLst>
                <a:gd name="adj1" fmla="val 50000"/>
              </a:avLst>
            </a:prstGeom>
            <a:noFill/>
            <a:ln w="57150" cap="flat" cmpd="sng" algn="ctr">
              <a:solidFill>
                <a:srgbClr val="000000"/>
              </a:solidFill>
              <a:prstDash val="solid"/>
              <a:tailEnd type="triangle"/>
            </a:ln>
            <a:effectLst/>
          </p:spPr>
        </p:cxnSp>
        <p:sp>
          <p:nvSpPr>
            <p:cNvPr id="35" name="Rectangle 34">
              <a:extLst>
                <a:ext uri="{FF2B5EF4-FFF2-40B4-BE49-F238E27FC236}">
                  <a16:creationId xmlns:a16="http://schemas.microsoft.com/office/drawing/2014/main" id="{2E5A8901-C480-45E3-8749-517093889FBA}"/>
                </a:ext>
              </a:extLst>
            </p:cNvPr>
            <p:cNvSpPr/>
            <p:nvPr/>
          </p:nvSpPr>
          <p:spPr>
            <a:xfrm>
              <a:off x="4150270" y="3775356"/>
              <a:ext cx="3108960" cy="1645920"/>
            </a:xfrm>
            <a:prstGeom prst="rect">
              <a:avLst/>
            </a:prstGeom>
            <a:solidFill>
              <a:srgbClr val="00B0F0"/>
            </a:solidFill>
            <a:ln w="38100" cap="flat" cmpd="sng" algn="ctr">
              <a:solidFill>
                <a:srgbClr val="00B0F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lang="en-US" sz="2000" b="1" u="sng" kern="0" dirty="0">
                  <a:solidFill>
                    <a:srgbClr val="000000"/>
                  </a:solidFill>
                  <a:latin typeface="Times New Roman" panose="02020603050405020304" pitchFamily="18" charset="0"/>
                  <a:cs typeface="Times New Roman" panose="02020603050405020304" pitchFamily="18" charset="0"/>
                </a:rPr>
                <a:t>Content</a:t>
              </a:r>
              <a:r>
                <a:rPr kumimoji="0" lang="en-CA" sz="2000" b="1" i="0" u="sng"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Based</a:t>
              </a:r>
            </a:p>
            <a:p>
              <a:pPr marL="182880" marR="0" lvl="0" indent="-342900" defTabSz="91440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CA" sz="2000" b="1" i="0" strike="noStrike" kern="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TFiDF</a:t>
              </a:r>
              <a:r>
                <a:rPr kumimoji="0" lang="en-CA" sz="2000" b="1" i="0"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/BOW (Genres)</a:t>
              </a:r>
            </a:p>
            <a:p>
              <a:pPr marL="342900" indent="-342900">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Cosine Similarity</a:t>
              </a:r>
            </a:p>
            <a:p>
              <a:pPr marL="342900" indent="-342900">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KNN</a:t>
              </a:r>
            </a:p>
            <a:p>
              <a:pPr marL="342900" indent="-342900">
                <a:buFont typeface="Wingdings" panose="05000000000000000000" pitchFamily="2" charset="2"/>
                <a:buChar char="§"/>
              </a:pPr>
              <a:r>
                <a:rPr kumimoji="0" lang="en-US" sz="20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Rank Movies (Ratings)</a:t>
              </a:r>
              <a:endParaRPr lang="en-CA" sz="2000" kern="0" dirty="0">
                <a:solidFill>
                  <a:srgbClr val="000000"/>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210286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22E99-5F8E-414E-A7B8-A2BEEF4CA12A}"/>
              </a:ext>
            </a:extLst>
          </p:cNvPr>
          <p:cNvSpPr>
            <a:spLocks noGrp="1"/>
          </p:cNvSpPr>
          <p:nvPr>
            <p:ph type="title"/>
          </p:nvPr>
        </p:nvSpPr>
        <p:spPr/>
        <p:txBody>
          <a:bodyPr/>
          <a:lstStyle/>
          <a:p>
            <a:r>
              <a:rPr lang="en-US" dirty="0"/>
              <a:t>Collaborative Based Recommender</a:t>
            </a:r>
            <a:endParaRPr lang="en-CA" dirty="0"/>
          </a:p>
        </p:txBody>
      </p:sp>
      <p:sp>
        <p:nvSpPr>
          <p:cNvPr id="4" name="Slide Number Placeholder 3">
            <a:extLst>
              <a:ext uri="{FF2B5EF4-FFF2-40B4-BE49-F238E27FC236}">
                <a16:creationId xmlns:a16="http://schemas.microsoft.com/office/drawing/2014/main" id="{83910801-33DA-4BD3-B5ED-B484B1C36714}"/>
              </a:ext>
            </a:extLst>
          </p:cNvPr>
          <p:cNvSpPr>
            <a:spLocks noGrp="1"/>
          </p:cNvSpPr>
          <p:nvPr>
            <p:ph type="sldNum" sz="quarter" idx="12"/>
          </p:nvPr>
        </p:nvSpPr>
        <p:spPr/>
        <p:txBody>
          <a:bodyPr/>
          <a:lstStyle/>
          <a:p>
            <a:fld id="{08D5EB1E-C372-4319-8129-3FDAD4065348}" type="slidenum">
              <a:rPr lang="en-CA" smtClean="0"/>
              <a:t>5</a:t>
            </a:fld>
            <a:endParaRPr lang="en-CA"/>
          </a:p>
        </p:txBody>
      </p:sp>
      <p:pic>
        <p:nvPicPr>
          <p:cNvPr id="6" name="Picture 5">
            <a:extLst>
              <a:ext uri="{FF2B5EF4-FFF2-40B4-BE49-F238E27FC236}">
                <a16:creationId xmlns:a16="http://schemas.microsoft.com/office/drawing/2014/main" id="{6C115FB9-A0CA-440C-8C5E-63AE12708C8C}"/>
              </a:ext>
            </a:extLst>
          </p:cNvPr>
          <p:cNvPicPr>
            <a:picLocks noChangeAspect="1"/>
          </p:cNvPicPr>
          <p:nvPr/>
        </p:nvPicPr>
        <p:blipFill rotWithShape="1">
          <a:blip r:embed="rId3"/>
          <a:srcRect l="1265" t="22778" r="360" b="5917"/>
          <a:stretch/>
        </p:blipFill>
        <p:spPr>
          <a:xfrm>
            <a:off x="886132" y="3605617"/>
            <a:ext cx="10419735" cy="2723535"/>
          </a:xfrm>
          <a:prstGeom prst="rect">
            <a:avLst/>
          </a:prstGeom>
        </p:spPr>
      </p:pic>
      <p:sp>
        <p:nvSpPr>
          <p:cNvPr id="5" name="TextBox 4">
            <a:extLst>
              <a:ext uri="{FF2B5EF4-FFF2-40B4-BE49-F238E27FC236}">
                <a16:creationId xmlns:a16="http://schemas.microsoft.com/office/drawing/2014/main" id="{96D478A4-B1B3-4A9B-9D4E-A00610C411C7}"/>
              </a:ext>
            </a:extLst>
          </p:cNvPr>
          <p:cNvSpPr txBox="1"/>
          <p:nvPr/>
        </p:nvSpPr>
        <p:spPr>
          <a:xfrm>
            <a:off x="431108" y="2347510"/>
            <a:ext cx="5212080" cy="707886"/>
          </a:xfrm>
          <a:prstGeom prst="rect">
            <a:avLst/>
          </a:prstGeom>
          <a:solidFill>
            <a:schemeClr val="accent1">
              <a:lumMod val="40000"/>
              <a:lumOff val="60000"/>
            </a:schemeClr>
          </a:solidFill>
        </p:spPr>
        <p:txBody>
          <a:bodyPr wrap="square">
            <a:spAutoFit/>
          </a:bodyPr>
          <a:lstStyle/>
          <a:p>
            <a:r>
              <a:rPr lang="en-US" sz="2000" b="1" dirty="0">
                <a:latin typeface="Times New Roman" panose="02020603050405020304" pitchFamily="18" charset="0"/>
                <a:cs typeface="Times New Roman" panose="02020603050405020304" pitchFamily="18" charset="0"/>
              </a:rPr>
              <a:t>SVD is the best to predict the ratings based on similarity of users-movies interactions. </a:t>
            </a:r>
          </a:p>
        </p:txBody>
      </p:sp>
      <p:grpSp>
        <p:nvGrpSpPr>
          <p:cNvPr id="36" name="Group 35">
            <a:extLst>
              <a:ext uri="{FF2B5EF4-FFF2-40B4-BE49-F238E27FC236}">
                <a16:creationId xmlns:a16="http://schemas.microsoft.com/office/drawing/2014/main" id="{B14D888E-4751-45AA-9BE4-5A15C5D94D11}"/>
              </a:ext>
            </a:extLst>
          </p:cNvPr>
          <p:cNvGrpSpPr/>
          <p:nvPr/>
        </p:nvGrpSpPr>
        <p:grpSpPr>
          <a:xfrm>
            <a:off x="10622280" y="1920725"/>
            <a:ext cx="731520" cy="1010774"/>
            <a:chOff x="10622280" y="1920725"/>
            <a:chExt cx="731520" cy="1010774"/>
          </a:xfrm>
        </p:grpSpPr>
        <p:pic>
          <p:nvPicPr>
            <p:cNvPr id="11" name="Picture 2" descr="Free Movie Icon. SVG, EPS, JPG, PNG. Download Movie Icon.">
              <a:extLst>
                <a:ext uri="{FF2B5EF4-FFF2-40B4-BE49-F238E27FC236}">
                  <a16:creationId xmlns:a16="http://schemas.microsoft.com/office/drawing/2014/main" id="{032AE27A-7CC7-4A4D-B8A5-55F3EE050CA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3331" t="23336" r="22095" b="22586"/>
            <a:stretch/>
          </p:blipFill>
          <p:spPr bwMode="auto">
            <a:xfrm>
              <a:off x="10622280" y="1920725"/>
              <a:ext cx="731520" cy="724870"/>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7F0C1A59-9204-40E9-9693-A0A18D5D7A21}"/>
                </a:ext>
              </a:extLst>
            </p:cNvPr>
            <p:cNvSpPr txBox="1"/>
            <p:nvPr/>
          </p:nvSpPr>
          <p:spPr>
            <a:xfrm>
              <a:off x="10670213" y="2562167"/>
              <a:ext cx="683587" cy="369332"/>
            </a:xfrm>
            <a:prstGeom prst="rect">
              <a:avLst/>
            </a:prstGeom>
            <a:noFill/>
          </p:spPr>
          <p:txBody>
            <a:bodyPr wrap="square">
              <a:spAutoFit/>
            </a:bodyPr>
            <a:lstStyle/>
            <a:p>
              <a:pPr algn="ctr"/>
              <a:r>
                <a:rPr lang="en-US" b="1" dirty="0">
                  <a:latin typeface="Times New Roman" panose="02020603050405020304" pitchFamily="18" charset="0"/>
                  <a:cs typeface="Times New Roman" panose="02020603050405020304" pitchFamily="18" charset="0"/>
                </a:rPr>
                <a:t>A</a:t>
              </a:r>
            </a:p>
          </p:txBody>
        </p:sp>
      </p:grpSp>
      <p:grpSp>
        <p:nvGrpSpPr>
          <p:cNvPr id="37" name="Group 36">
            <a:extLst>
              <a:ext uri="{FF2B5EF4-FFF2-40B4-BE49-F238E27FC236}">
                <a16:creationId xmlns:a16="http://schemas.microsoft.com/office/drawing/2014/main" id="{F1E05187-58FE-4735-A5A7-B44EE8CFCDFD}"/>
              </a:ext>
            </a:extLst>
          </p:cNvPr>
          <p:cNvGrpSpPr/>
          <p:nvPr/>
        </p:nvGrpSpPr>
        <p:grpSpPr>
          <a:xfrm>
            <a:off x="10190244" y="1195855"/>
            <a:ext cx="1315205" cy="724870"/>
            <a:chOff x="10190244" y="1195855"/>
            <a:chExt cx="1315205" cy="724870"/>
          </a:xfrm>
        </p:grpSpPr>
        <p:pic>
          <p:nvPicPr>
            <p:cNvPr id="2050" name="Picture 2" descr="Free Movie Icon. SVG, EPS, JPG, PNG. Download Movie Icon.">
              <a:extLst>
                <a:ext uri="{FF2B5EF4-FFF2-40B4-BE49-F238E27FC236}">
                  <a16:creationId xmlns:a16="http://schemas.microsoft.com/office/drawing/2014/main" id="{4C9954FB-9DA2-4A94-B805-C6178EA3400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3331" t="23336" r="22095" b="22586"/>
            <a:stretch/>
          </p:blipFill>
          <p:spPr bwMode="auto">
            <a:xfrm>
              <a:off x="10190244" y="1195855"/>
              <a:ext cx="731520" cy="724870"/>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D5BF0743-D777-4025-BB88-B70096B60F05}"/>
                </a:ext>
              </a:extLst>
            </p:cNvPr>
            <p:cNvSpPr txBox="1"/>
            <p:nvPr/>
          </p:nvSpPr>
          <p:spPr>
            <a:xfrm>
              <a:off x="10821862" y="1336656"/>
              <a:ext cx="683587" cy="369332"/>
            </a:xfrm>
            <a:prstGeom prst="rect">
              <a:avLst/>
            </a:prstGeom>
            <a:noFill/>
          </p:spPr>
          <p:txBody>
            <a:bodyPr wrap="square">
              <a:spAutoFit/>
            </a:bodyPr>
            <a:lstStyle/>
            <a:p>
              <a:pPr algn="ctr"/>
              <a:r>
                <a:rPr lang="en-US" b="1" dirty="0">
                  <a:latin typeface="Times New Roman" panose="02020603050405020304" pitchFamily="18" charset="0"/>
                  <a:cs typeface="Times New Roman" panose="02020603050405020304" pitchFamily="18" charset="0"/>
                </a:rPr>
                <a:t>B</a:t>
              </a:r>
            </a:p>
          </p:txBody>
        </p:sp>
      </p:grpSp>
      <p:grpSp>
        <p:nvGrpSpPr>
          <p:cNvPr id="40" name="Group 39">
            <a:extLst>
              <a:ext uri="{FF2B5EF4-FFF2-40B4-BE49-F238E27FC236}">
                <a16:creationId xmlns:a16="http://schemas.microsoft.com/office/drawing/2014/main" id="{1D035A75-6964-45D7-A890-F873B253E792}"/>
              </a:ext>
            </a:extLst>
          </p:cNvPr>
          <p:cNvGrpSpPr/>
          <p:nvPr/>
        </p:nvGrpSpPr>
        <p:grpSpPr>
          <a:xfrm>
            <a:off x="8683697" y="1088847"/>
            <a:ext cx="1298503" cy="724870"/>
            <a:chOff x="8683697" y="1088847"/>
            <a:chExt cx="1298503" cy="724870"/>
          </a:xfrm>
        </p:grpSpPr>
        <p:pic>
          <p:nvPicPr>
            <p:cNvPr id="15" name="Picture 2" descr="Free Movie Icon. SVG, EPS, JPG, PNG. Download Movie Icon.">
              <a:extLst>
                <a:ext uri="{FF2B5EF4-FFF2-40B4-BE49-F238E27FC236}">
                  <a16:creationId xmlns:a16="http://schemas.microsoft.com/office/drawing/2014/main" id="{B67F657F-A349-4638-9A79-465BB407FB9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3331" t="23336" r="22095" b="22586"/>
            <a:stretch/>
          </p:blipFill>
          <p:spPr bwMode="auto">
            <a:xfrm>
              <a:off x="9250680" y="1088847"/>
              <a:ext cx="731520" cy="724870"/>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BA8BD54B-7A52-489F-8AD9-002CD8195E28}"/>
                </a:ext>
              </a:extLst>
            </p:cNvPr>
            <p:cNvSpPr txBox="1"/>
            <p:nvPr/>
          </p:nvSpPr>
          <p:spPr>
            <a:xfrm>
              <a:off x="8683697" y="1224006"/>
              <a:ext cx="683587" cy="369332"/>
            </a:xfrm>
            <a:prstGeom prst="rect">
              <a:avLst/>
            </a:prstGeom>
            <a:noFill/>
          </p:spPr>
          <p:txBody>
            <a:bodyPr wrap="square">
              <a:spAutoFit/>
            </a:bodyPr>
            <a:lstStyle/>
            <a:p>
              <a:pPr algn="ctr"/>
              <a:r>
                <a:rPr lang="en-US" b="1" dirty="0">
                  <a:latin typeface="Times New Roman" panose="02020603050405020304" pitchFamily="18" charset="0"/>
                  <a:cs typeface="Times New Roman" panose="02020603050405020304" pitchFamily="18" charset="0"/>
                </a:rPr>
                <a:t>C</a:t>
              </a:r>
            </a:p>
          </p:txBody>
        </p:sp>
      </p:grpSp>
      <p:grpSp>
        <p:nvGrpSpPr>
          <p:cNvPr id="33" name="Group 32">
            <a:extLst>
              <a:ext uri="{FF2B5EF4-FFF2-40B4-BE49-F238E27FC236}">
                <a16:creationId xmlns:a16="http://schemas.microsoft.com/office/drawing/2014/main" id="{87A487D5-508D-4C70-ACAE-4CF6C36B1704}"/>
              </a:ext>
            </a:extLst>
          </p:cNvPr>
          <p:cNvGrpSpPr/>
          <p:nvPr/>
        </p:nvGrpSpPr>
        <p:grpSpPr>
          <a:xfrm>
            <a:off x="5719194" y="1993011"/>
            <a:ext cx="1250094" cy="724870"/>
            <a:chOff x="5719194" y="1993011"/>
            <a:chExt cx="1250094" cy="724870"/>
          </a:xfrm>
        </p:grpSpPr>
        <p:pic>
          <p:nvPicPr>
            <p:cNvPr id="12" name="Picture 2" descr="Free Movie Icon. SVG, EPS, JPG, PNG. Download Movie Icon.">
              <a:extLst>
                <a:ext uri="{FF2B5EF4-FFF2-40B4-BE49-F238E27FC236}">
                  <a16:creationId xmlns:a16="http://schemas.microsoft.com/office/drawing/2014/main" id="{7BC3AF2B-58B6-4E06-8862-5EEFF535987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3331" t="23336" r="22095" b="22586"/>
            <a:stretch/>
          </p:blipFill>
          <p:spPr bwMode="auto">
            <a:xfrm>
              <a:off x="6237768" y="1993011"/>
              <a:ext cx="731520" cy="724870"/>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0CD76CFD-E971-4081-96DC-C814F6AD9885}"/>
                </a:ext>
              </a:extLst>
            </p:cNvPr>
            <p:cNvSpPr txBox="1"/>
            <p:nvPr/>
          </p:nvSpPr>
          <p:spPr>
            <a:xfrm>
              <a:off x="5719194" y="2178364"/>
              <a:ext cx="683587" cy="369332"/>
            </a:xfrm>
            <a:prstGeom prst="rect">
              <a:avLst/>
            </a:prstGeom>
            <a:noFill/>
          </p:spPr>
          <p:txBody>
            <a:bodyPr wrap="square">
              <a:spAutoFit/>
            </a:bodyPr>
            <a:lstStyle/>
            <a:p>
              <a:pPr algn="ctr"/>
              <a:r>
                <a:rPr lang="en-US" b="1" dirty="0">
                  <a:latin typeface="Times New Roman" panose="02020603050405020304" pitchFamily="18" charset="0"/>
                  <a:cs typeface="Times New Roman" panose="02020603050405020304" pitchFamily="18" charset="0"/>
                </a:rPr>
                <a:t>A</a:t>
              </a:r>
            </a:p>
          </p:txBody>
        </p:sp>
      </p:grpSp>
      <p:grpSp>
        <p:nvGrpSpPr>
          <p:cNvPr id="35" name="Group 34">
            <a:extLst>
              <a:ext uri="{FF2B5EF4-FFF2-40B4-BE49-F238E27FC236}">
                <a16:creationId xmlns:a16="http://schemas.microsoft.com/office/drawing/2014/main" id="{80AA5ACF-EE6D-44DF-AF8C-E4CC48A8622C}"/>
              </a:ext>
            </a:extLst>
          </p:cNvPr>
          <p:cNvGrpSpPr/>
          <p:nvPr/>
        </p:nvGrpSpPr>
        <p:grpSpPr>
          <a:xfrm>
            <a:off x="5301395" y="1207099"/>
            <a:ext cx="1346436" cy="724870"/>
            <a:chOff x="5301395" y="1207099"/>
            <a:chExt cx="1346436" cy="724870"/>
          </a:xfrm>
        </p:grpSpPr>
        <p:pic>
          <p:nvPicPr>
            <p:cNvPr id="14" name="Picture 2" descr="Free Movie Icon. SVG, EPS, JPG, PNG. Download Movie Icon.">
              <a:extLst>
                <a:ext uri="{FF2B5EF4-FFF2-40B4-BE49-F238E27FC236}">
                  <a16:creationId xmlns:a16="http://schemas.microsoft.com/office/drawing/2014/main" id="{6A78B0A6-7ED4-4064-AC97-17C8AAA0012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3331" t="23336" r="22095" b="22586"/>
            <a:stretch/>
          </p:blipFill>
          <p:spPr bwMode="auto">
            <a:xfrm>
              <a:off x="5916311" y="1207099"/>
              <a:ext cx="731520" cy="724870"/>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026BA930-FC05-4AC8-AF69-02EE7AE1351C}"/>
                </a:ext>
              </a:extLst>
            </p:cNvPr>
            <p:cNvSpPr txBox="1"/>
            <p:nvPr/>
          </p:nvSpPr>
          <p:spPr>
            <a:xfrm>
              <a:off x="5301395" y="1444385"/>
              <a:ext cx="683587" cy="369332"/>
            </a:xfrm>
            <a:prstGeom prst="rect">
              <a:avLst/>
            </a:prstGeom>
            <a:noFill/>
          </p:spPr>
          <p:txBody>
            <a:bodyPr wrap="square">
              <a:spAutoFit/>
            </a:bodyPr>
            <a:lstStyle/>
            <a:p>
              <a:pPr algn="ctr"/>
              <a:r>
                <a:rPr lang="en-US" b="1" dirty="0">
                  <a:latin typeface="Times New Roman" panose="02020603050405020304" pitchFamily="18" charset="0"/>
                  <a:cs typeface="Times New Roman" panose="02020603050405020304" pitchFamily="18" charset="0"/>
                </a:rPr>
                <a:t>B</a:t>
              </a:r>
            </a:p>
          </p:txBody>
        </p:sp>
      </p:grpSp>
      <p:cxnSp>
        <p:nvCxnSpPr>
          <p:cNvPr id="9" name="Straight Arrow Connector 8">
            <a:extLst>
              <a:ext uri="{FF2B5EF4-FFF2-40B4-BE49-F238E27FC236}">
                <a16:creationId xmlns:a16="http://schemas.microsoft.com/office/drawing/2014/main" id="{A485AFBD-5EF3-43E7-BB5D-21B9FE27C87D}"/>
              </a:ext>
            </a:extLst>
          </p:cNvPr>
          <p:cNvCxnSpPr/>
          <p:nvPr/>
        </p:nvCxnSpPr>
        <p:spPr>
          <a:xfrm flipV="1">
            <a:off x="7827335" y="1733087"/>
            <a:ext cx="1257477" cy="82908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2" name="Group 31">
            <a:extLst>
              <a:ext uri="{FF2B5EF4-FFF2-40B4-BE49-F238E27FC236}">
                <a16:creationId xmlns:a16="http://schemas.microsoft.com/office/drawing/2014/main" id="{659416FB-01AD-402D-A33F-1B6F1DB33F61}"/>
              </a:ext>
            </a:extLst>
          </p:cNvPr>
          <p:cNvGrpSpPr/>
          <p:nvPr/>
        </p:nvGrpSpPr>
        <p:grpSpPr>
          <a:xfrm>
            <a:off x="9361442" y="2100448"/>
            <a:ext cx="828802" cy="1219265"/>
            <a:chOff x="9361442" y="2100448"/>
            <a:chExt cx="828802" cy="1219265"/>
          </a:xfrm>
        </p:grpSpPr>
        <p:sp>
          <p:nvSpPr>
            <p:cNvPr id="17" name="TextBox 16">
              <a:extLst>
                <a:ext uri="{FF2B5EF4-FFF2-40B4-BE49-F238E27FC236}">
                  <a16:creationId xmlns:a16="http://schemas.microsoft.com/office/drawing/2014/main" id="{3C0608F8-7B2D-48DE-9AEB-E1F0363AF8F1}"/>
                </a:ext>
              </a:extLst>
            </p:cNvPr>
            <p:cNvSpPr txBox="1"/>
            <p:nvPr/>
          </p:nvSpPr>
          <p:spPr>
            <a:xfrm>
              <a:off x="9367284" y="2950381"/>
              <a:ext cx="822960" cy="369332"/>
            </a:xfrm>
            <a:prstGeom prst="rect">
              <a:avLst/>
            </a:prstGeom>
            <a:noFill/>
          </p:spPr>
          <p:txBody>
            <a:bodyPr wrap="square">
              <a:spAutoFit/>
            </a:bodyPr>
            <a:lstStyle/>
            <a:p>
              <a:pPr algn="ctr"/>
              <a:r>
                <a:rPr lang="en-US" b="1" dirty="0">
                  <a:latin typeface="Times New Roman" panose="02020603050405020304" pitchFamily="18" charset="0"/>
                  <a:cs typeface="Times New Roman" panose="02020603050405020304" pitchFamily="18" charset="0"/>
                </a:rPr>
                <a:t>User 2</a:t>
              </a:r>
            </a:p>
          </p:txBody>
        </p:sp>
        <p:pic>
          <p:nvPicPr>
            <p:cNvPr id="29" name="Picture 4" descr="User icon Royalty Free Vector Image - VectorStock">
              <a:extLst>
                <a:ext uri="{FF2B5EF4-FFF2-40B4-BE49-F238E27FC236}">
                  <a16:creationId xmlns:a16="http://schemas.microsoft.com/office/drawing/2014/main" id="{84455B52-3F3A-4994-819F-A2D853F6745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122" t="23231" r="27433" b="30537"/>
            <a:stretch/>
          </p:blipFill>
          <p:spPr bwMode="auto">
            <a:xfrm>
              <a:off x="9361442" y="2100448"/>
              <a:ext cx="822960" cy="92343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9" name="Group 38">
            <a:extLst>
              <a:ext uri="{FF2B5EF4-FFF2-40B4-BE49-F238E27FC236}">
                <a16:creationId xmlns:a16="http://schemas.microsoft.com/office/drawing/2014/main" id="{ADDCE04B-E0C6-4F07-9125-79E5A3D96CD2}"/>
              </a:ext>
            </a:extLst>
          </p:cNvPr>
          <p:cNvGrpSpPr/>
          <p:nvPr/>
        </p:nvGrpSpPr>
        <p:grpSpPr>
          <a:xfrm>
            <a:off x="7919336" y="2736571"/>
            <a:ext cx="1394536" cy="307777"/>
            <a:chOff x="7919336" y="2736571"/>
            <a:chExt cx="1394536" cy="307777"/>
          </a:xfrm>
        </p:grpSpPr>
        <p:cxnSp>
          <p:nvCxnSpPr>
            <p:cNvPr id="23" name="Straight Arrow Connector 22">
              <a:extLst>
                <a:ext uri="{FF2B5EF4-FFF2-40B4-BE49-F238E27FC236}">
                  <a16:creationId xmlns:a16="http://schemas.microsoft.com/office/drawing/2014/main" id="{35C14D1C-D813-4715-B0BE-189D15D59908}"/>
                </a:ext>
              </a:extLst>
            </p:cNvPr>
            <p:cNvCxnSpPr>
              <a:cxnSpLocks/>
            </p:cNvCxnSpPr>
            <p:nvPr/>
          </p:nvCxnSpPr>
          <p:spPr>
            <a:xfrm flipV="1">
              <a:off x="7919336" y="2751567"/>
              <a:ext cx="1394536" cy="7966"/>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0442D2A3-AEED-40AD-8D38-4186CEBE2893}"/>
                </a:ext>
              </a:extLst>
            </p:cNvPr>
            <p:cNvSpPr txBox="1"/>
            <p:nvPr/>
          </p:nvSpPr>
          <p:spPr>
            <a:xfrm>
              <a:off x="7976687" y="2736571"/>
              <a:ext cx="1337185" cy="307777"/>
            </a:xfrm>
            <a:prstGeom prst="rect">
              <a:avLst/>
            </a:prstGeom>
            <a:noFill/>
          </p:spPr>
          <p:txBody>
            <a:bodyPr wrap="square">
              <a:spAutoFit/>
            </a:bodyPr>
            <a:lstStyle/>
            <a:p>
              <a:pPr algn="ctr"/>
              <a:r>
                <a:rPr lang="en-US" sz="1400" b="1" dirty="0">
                  <a:latin typeface="Times New Roman" panose="02020603050405020304" pitchFamily="18" charset="0"/>
                  <a:cs typeface="Times New Roman" panose="02020603050405020304" pitchFamily="18" charset="0"/>
                </a:rPr>
                <a:t>Similar taste!</a:t>
              </a:r>
            </a:p>
          </p:txBody>
        </p:sp>
      </p:grpSp>
      <p:grpSp>
        <p:nvGrpSpPr>
          <p:cNvPr id="31" name="Group 30">
            <a:extLst>
              <a:ext uri="{FF2B5EF4-FFF2-40B4-BE49-F238E27FC236}">
                <a16:creationId xmlns:a16="http://schemas.microsoft.com/office/drawing/2014/main" id="{13EBCEE2-2578-4A61-8B8A-2268EED7381F}"/>
              </a:ext>
            </a:extLst>
          </p:cNvPr>
          <p:cNvGrpSpPr/>
          <p:nvPr/>
        </p:nvGrpSpPr>
        <p:grpSpPr>
          <a:xfrm>
            <a:off x="7020960" y="2111234"/>
            <a:ext cx="844964" cy="1213294"/>
            <a:chOff x="7021034" y="2100448"/>
            <a:chExt cx="844964" cy="1213294"/>
          </a:xfrm>
        </p:grpSpPr>
        <p:sp>
          <p:nvSpPr>
            <p:cNvPr id="16" name="TextBox 15">
              <a:extLst>
                <a:ext uri="{FF2B5EF4-FFF2-40B4-BE49-F238E27FC236}">
                  <a16:creationId xmlns:a16="http://schemas.microsoft.com/office/drawing/2014/main" id="{5C0DAA4F-1A28-419D-92BF-2786BE10EDC1}"/>
                </a:ext>
              </a:extLst>
            </p:cNvPr>
            <p:cNvSpPr txBox="1"/>
            <p:nvPr/>
          </p:nvSpPr>
          <p:spPr>
            <a:xfrm>
              <a:off x="7021034" y="2944410"/>
              <a:ext cx="822960" cy="369332"/>
            </a:xfrm>
            <a:prstGeom prst="rect">
              <a:avLst/>
            </a:prstGeom>
            <a:noFill/>
          </p:spPr>
          <p:txBody>
            <a:bodyPr wrap="square">
              <a:spAutoFit/>
            </a:bodyPr>
            <a:lstStyle/>
            <a:p>
              <a:pPr algn="ctr"/>
              <a:r>
                <a:rPr lang="en-US" b="1" dirty="0">
                  <a:latin typeface="Times New Roman" panose="02020603050405020304" pitchFamily="18" charset="0"/>
                  <a:cs typeface="Times New Roman" panose="02020603050405020304" pitchFamily="18" charset="0"/>
                </a:rPr>
                <a:t>User 1</a:t>
              </a:r>
            </a:p>
          </p:txBody>
        </p:sp>
        <p:pic>
          <p:nvPicPr>
            <p:cNvPr id="30" name="Picture 4" descr="User icon Royalty Free Vector Image - VectorStock">
              <a:extLst>
                <a:ext uri="{FF2B5EF4-FFF2-40B4-BE49-F238E27FC236}">
                  <a16:creationId xmlns:a16="http://schemas.microsoft.com/office/drawing/2014/main" id="{0417826A-49A5-4DE2-90DC-3CA6DE20F9D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122" t="23231" r="27433" b="30537"/>
            <a:stretch/>
          </p:blipFill>
          <p:spPr bwMode="auto">
            <a:xfrm>
              <a:off x="7043038" y="2100448"/>
              <a:ext cx="822960" cy="92343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676927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49C92-5B5C-4FE9-A5BC-73CF2ED24C0C}"/>
              </a:ext>
            </a:extLst>
          </p:cNvPr>
          <p:cNvSpPr>
            <a:spLocks noGrp="1"/>
          </p:cNvSpPr>
          <p:nvPr>
            <p:ph type="title"/>
          </p:nvPr>
        </p:nvSpPr>
        <p:spPr/>
        <p:txBody>
          <a:bodyPr/>
          <a:lstStyle/>
          <a:p>
            <a:r>
              <a:rPr lang="en-US" dirty="0"/>
              <a:t>Hybrid Recommender</a:t>
            </a:r>
            <a:endParaRPr lang="en-CA" dirty="0"/>
          </a:p>
        </p:txBody>
      </p:sp>
      <p:grpSp>
        <p:nvGrpSpPr>
          <p:cNvPr id="91" name="Group 90">
            <a:extLst>
              <a:ext uri="{FF2B5EF4-FFF2-40B4-BE49-F238E27FC236}">
                <a16:creationId xmlns:a16="http://schemas.microsoft.com/office/drawing/2014/main" id="{6D9C5A12-59F7-4210-8EA1-D2BBD00FC5BE}"/>
              </a:ext>
            </a:extLst>
          </p:cNvPr>
          <p:cNvGrpSpPr/>
          <p:nvPr/>
        </p:nvGrpSpPr>
        <p:grpSpPr>
          <a:xfrm>
            <a:off x="1635007" y="2131059"/>
            <a:ext cx="8439893" cy="2661341"/>
            <a:chOff x="2174079" y="3103020"/>
            <a:chExt cx="8439893" cy="2661341"/>
          </a:xfrm>
        </p:grpSpPr>
        <p:sp>
          <p:nvSpPr>
            <p:cNvPr id="92" name="Rectangle 91">
              <a:extLst>
                <a:ext uri="{FF2B5EF4-FFF2-40B4-BE49-F238E27FC236}">
                  <a16:creationId xmlns:a16="http://schemas.microsoft.com/office/drawing/2014/main" id="{390DF7A1-D0ED-4651-94CF-42F77EE6F9C6}"/>
                </a:ext>
              </a:extLst>
            </p:cNvPr>
            <p:cNvSpPr/>
            <p:nvPr/>
          </p:nvSpPr>
          <p:spPr>
            <a:xfrm>
              <a:off x="2174079" y="4124600"/>
              <a:ext cx="1723600" cy="457200"/>
            </a:xfrm>
            <a:prstGeom prst="rect">
              <a:avLst/>
            </a:prstGeom>
            <a:noFill/>
            <a:ln w="38100"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20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Rating dataset</a:t>
              </a:r>
              <a:endParaRPr kumimoji="0" lang="en-CA" sz="18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93" name="Rectangle 92">
              <a:extLst>
                <a:ext uri="{FF2B5EF4-FFF2-40B4-BE49-F238E27FC236}">
                  <a16:creationId xmlns:a16="http://schemas.microsoft.com/office/drawing/2014/main" id="{987754E8-D8C4-4B46-9B27-D73A375E9B75}"/>
                </a:ext>
              </a:extLst>
            </p:cNvPr>
            <p:cNvSpPr/>
            <p:nvPr/>
          </p:nvSpPr>
          <p:spPr>
            <a:xfrm>
              <a:off x="7634727" y="3964320"/>
              <a:ext cx="1296000" cy="731520"/>
            </a:xfrm>
            <a:prstGeom prst="rect">
              <a:avLst/>
            </a:prstGeom>
            <a:solidFill>
              <a:srgbClr val="0097A7">
                <a:lumMod val="60000"/>
                <a:lumOff val="40000"/>
              </a:srgbClr>
            </a:solidFill>
            <a:ln w="38100" cap="flat" cmpd="sng" algn="ctr">
              <a:solidFill>
                <a:srgbClr val="0097A7">
                  <a:lumMod val="60000"/>
                  <a:lumOff val="4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Hybrid</a:t>
              </a:r>
              <a:endParaRPr kumimoji="0" lang="en-CA" sz="20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94" name="Rectangle 93">
              <a:extLst>
                <a:ext uri="{FF2B5EF4-FFF2-40B4-BE49-F238E27FC236}">
                  <a16:creationId xmlns:a16="http://schemas.microsoft.com/office/drawing/2014/main" id="{145DAB5C-3D60-4747-B049-8C32F7B4F4F6}"/>
                </a:ext>
              </a:extLst>
            </p:cNvPr>
            <p:cNvSpPr/>
            <p:nvPr/>
          </p:nvSpPr>
          <p:spPr>
            <a:xfrm>
              <a:off x="9317972" y="3964320"/>
              <a:ext cx="1296000" cy="731520"/>
            </a:xfrm>
            <a:prstGeom prst="rect">
              <a:avLst/>
            </a:prstGeom>
            <a:solidFill>
              <a:srgbClr val="0097A7">
                <a:lumMod val="60000"/>
                <a:lumOff val="40000"/>
              </a:srgbClr>
            </a:solidFill>
            <a:ln w="38100" cap="flat" cmpd="sng" algn="ctr">
              <a:solidFill>
                <a:srgbClr val="0097A7">
                  <a:lumMod val="60000"/>
                  <a:lumOff val="4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20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Prediction</a:t>
              </a:r>
              <a:endParaRPr kumimoji="0" lang="en-CA" sz="18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95" name="Rectangle 94">
              <a:extLst>
                <a:ext uri="{FF2B5EF4-FFF2-40B4-BE49-F238E27FC236}">
                  <a16:creationId xmlns:a16="http://schemas.microsoft.com/office/drawing/2014/main" id="{22F17045-76BD-4D4C-826A-2FE6B3A75EBE}"/>
                </a:ext>
              </a:extLst>
            </p:cNvPr>
            <p:cNvSpPr/>
            <p:nvPr/>
          </p:nvSpPr>
          <p:spPr>
            <a:xfrm>
              <a:off x="4533522" y="3681170"/>
              <a:ext cx="2286000" cy="540000"/>
            </a:xfrm>
            <a:prstGeom prst="rect">
              <a:avLst/>
            </a:prstGeom>
            <a:solidFill>
              <a:srgbClr val="0070C0"/>
            </a:solidFill>
            <a:ln w="38100" cap="flat" cmpd="sng" algn="ctr">
              <a:solidFill>
                <a:srgbClr val="0070C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000" kern="0" dirty="0">
                  <a:solidFill>
                    <a:srgbClr val="000000"/>
                  </a:solidFill>
                  <a:latin typeface="Times New Roman" panose="02020603050405020304" pitchFamily="18" charset="0"/>
                  <a:cs typeface="Times New Roman" panose="02020603050405020304" pitchFamily="18" charset="0"/>
                </a:rPr>
                <a:t>Content</a:t>
              </a:r>
              <a:r>
                <a:rPr kumimoji="0" lang="en-CA" sz="20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Based</a:t>
              </a:r>
            </a:p>
          </p:txBody>
        </p:sp>
        <p:sp>
          <p:nvSpPr>
            <p:cNvPr id="96" name="Rectangle 95">
              <a:extLst>
                <a:ext uri="{FF2B5EF4-FFF2-40B4-BE49-F238E27FC236}">
                  <a16:creationId xmlns:a16="http://schemas.microsoft.com/office/drawing/2014/main" id="{6A44FC46-BE85-4FE5-A3CB-4645E1400437}"/>
                </a:ext>
              </a:extLst>
            </p:cNvPr>
            <p:cNvSpPr/>
            <p:nvPr/>
          </p:nvSpPr>
          <p:spPr>
            <a:xfrm>
              <a:off x="4533522" y="4480086"/>
              <a:ext cx="2286000" cy="540000"/>
            </a:xfrm>
            <a:prstGeom prst="rect">
              <a:avLst/>
            </a:prstGeom>
            <a:solidFill>
              <a:srgbClr val="92D050"/>
            </a:solidFill>
            <a:ln w="38100" cap="flat" cmpd="sng" algn="ctr">
              <a:solidFill>
                <a:srgbClr val="92D05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20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Collaborative Based</a:t>
              </a:r>
              <a:endParaRPr kumimoji="0" lang="en-CA" sz="18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cxnSp>
          <p:nvCxnSpPr>
            <p:cNvPr id="97" name="Connector: Elbow 96">
              <a:extLst>
                <a:ext uri="{FF2B5EF4-FFF2-40B4-BE49-F238E27FC236}">
                  <a16:creationId xmlns:a16="http://schemas.microsoft.com/office/drawing/2014/main" id="{FEAE0AF4-0359-4A55-AC10-AC0B527C5839}"/>
                </a:ext>
              </a:extLst>
            </p:cNvPr>
            <p:cNvCxnSpPr>
              <a:cxnSpLocks/>
              <a:stCxn id="92" idx="3"/>
              <a:endCxn id="96" idx="1"/>
            </p:cNvCxnSpPr>
            <p:nvPr/>
          </p:nvCxnSpPr>
          <p:spPr>
            <a:xfrm>
              <a:off x="3897679" y="4353200"/>
              <a:ext cx="635843" cy="396886"/>
            </a:xfrm>
            <a:prstGeom prst="bentConnector3">
              <a:avLst>
                <a:gd name="adj1" fmla="val 50000"/>
              </a:avLst>
            </a:prstGeom>
            <a:noFill/>
            <a:ln w="57150" cap="flat" cmpd="sng" algn="ctr">
              <a:solidFill>
                <a:srgbClr val="000000"/>
              </a:solidFill>
              <a:prstDash val="solid"/>
              <a:tailEnd type="triangle"/>
            </a:ln>
            <a:effectLst/>
          </p:spPr>
        </p:cxnSp>
        <p:cxnSp>
          <p:nvCxnSpPr>
            <p:cNvPr id="98" name="Straight Arrow Connector 97">
              <a:extLst>
                <a:ext uri="{FF2B5EF4-FFF2-40B4-BE49-F238E27FC236}">
                  <a16:creationId xmlns:a16="http://schemas.microsoft.com/office/drawing/2014/main" id="{CBB7EDE1-224C-48E8-B595-2F28A989C357}"/>
                </a:ext>
              </a:extLst>
            </p:cNvPr>
            <p:cNvCxnSpPr>
              <a:cxnSpLocks/>
              <a:stCxn id="93" idx="3"/>
              <a:endCxn id="94" idx="1"/>
            </p:cNvCxnSpPr>
            <p:nvPr/>
          </p:nvCxnSpPr>
          <p:spPr>
            <a:xfrm>
              <a:off x="8930727" y="4330080"/>
              <a:ext cx="387245" cy="0"/>
            </a:xfrm>
            <a:prstGeom prst="straightConnector1">
              <a:avLst/>
            </a:prstGeom>
            <a:noFill/>
            <a:ln w="57150" cap="flat" cmpd="sng" algn="ctr">
              <a:solidFill>
                <a:srgbClr val="0097A7">
                  <a:lumMod val="60000"/>
                  <a:lumOff val="40000"/>
                </a:srgbClr>
              </a:solidFill>
              <a:prstDash val="solid"/>
              <a:tailEnd type="triangle"/>
            </a:ln>
            <a:effectLst/>
          </p:spPr>
        </p:cxnSp>
        <p:sp>
          <p:nvSpPr>
            <p:cNvPr id="99" name="Rectangle 98">
              <a:extLst>
                <a:ext uri="{FF2B5EF4-FFF2-40B4-BE49-F238E27FC236}">
                  <a16:creationId xmlns:a16="http://schemas.microsoft.com/office/drawing/2014/main" id="{CF8C8C9B-AF1F-40E1-8631-7FBCAEC6AE14}"/>
                </a:ext>
              </a:extLst>
            </p:cNvPr>
            <p:cNvSpPr/>
            <p:nvPr/>
          </p:nvSpPr>
          <p:spPr>
            <a:xfrm>
              <a:off x="2174079" y="3103020"/>
              <a:ext cx="1723600" cy="457200"/>
            </a:xfrm>
            <a:prstGeom prst="rect">
              <a:avLst/>
            </a:prstGeom>
            <a:noFill/>
            <a:ln w="38100"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20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Movies dataset</a:t>
              </a:r>
              <a:endParaRPr kumimoji="0" lang="en-CA" sz="18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cxnSp>
          <p:nvCxnSpPr>
            <p:cNvPr id="100" name="Connector: Elbow 99">
              <a:extLst>
                <a:ext uri="{FF2B5EF4-FFF2-40B4-BE49-F238E27FC236}">
                  <a16:creationId xmlns:a16="http://schemas.microsoft.com/office/drawing/2014/main" id="{E9FD88C0-17FE-499C-95FE-333B19306AB8}"/>
                </a:ext>
              </a:extLst>
            </p:cNvPr>
            <p:cNvCxnSpPr>
              <a:cxnSpLocks/>
              <a:stCxn id="99" idx="3"/>
              <a:endCxn id="95" idx="0"/>
            </p:cNvCxnSpPr>
            <p:nvPr/>
          </p:nvCxnSpPr>
          <p:spPr>
            <a:xfrm>
              <a:off x="3897679" y="3331620"/>
              <a:ext cx="1778843" cy="349550"/>
            </a:xfrm>
            <a:prstGeom prst="bentConnector2">
              <a:avLst/>
            </a:prstGeom>
            <a:noFill/>
            <a:ln w="57150" cap="flat" cmpd="sng" algn="ctr">
              <a:solidFill>
                <a:srgbClr val="000000"/>
              </a:solidFill>
              <a:prstDash val="solid"/>
              <a:tailEnd type="triangle"/>
            </a:ln>
            <a:effectLst/>
          </p:spPr>
        </p:cxnSp>
        <p:cxnSp>
          <p:nvCxnSpPr>
            <p:cNvPr id="101" name="Connector: Elbow 100">
              <a:extLst>
                <a:ext uri="{FF2B5EF4-FFF2-40B4-BE49-F238E27FC236}">
                  <a16:creationId xmlns:a16="http://schemas.microsoft.com/office/drawing/2014/main" id="{F1BB5FCF-8910-43E8-9B98-E2E7B9D57E17}"/>
                </a:ext>
              </a:extLst>
            </p:cNvPr>
            <p:cNvCxnSpPr>
              <a:cxnSpLocks/>
              <a:stCxn id="92" idx="3"/>
              <a:endCxn id="95" idx="1"/>
            </p:cNvCxnSpPr>
            <p:nvPr/>
          </p:nvCxnSpPr>
          <p:spPr>
            <a:xfrm flipV="1">
              <a:off x="3897679" y="3951170"/>
              <a:ext cx="635843" cy="402030"/>
            </a:xfrm>
            <a:prstGeom prst="bentConnector3">
              <a:avLst>
                <a:gd name="adj1" fmla="val 50000"/>
              </a:avLst>
            </a:prstGeom>
            <a:noFill/>
            <a:ln w="57150" cap="flat" cmpd="sng" algn="ctr">
              <a:solidFill>
                <a:srgbClr val="000000"/>
              </a:solidFill>
              <a:prstDash val="solid"/>
              <a:tailEnd type="triangle"/>
            </a:ln>
            <a:effectLst/>
          </p:spPr>
        </p:cxnSp>
        <mc:AlternateContent xmlns:mc="http://schemas.openxmlformats.org/markup-compatibility/2006" xmlns:a14="http://schemas.microsoft.com/office/drawing/2010/main">
          <mc:Choice Requires="a14">
            <p:sp>
              <p:nvSpPr>
                <p:cNvPr id="102" name="TextBox 101">
                  <a:extLst>
                    <a:ext uri="{FF2B5EF4-FFF2-40B4-BE49-F238E27FC236}">
                      <a16:creationId xmlns:a16="http://schemas.microsoft.com/office/drawing/2014/main" id="{EC78A05D-0C23-4A08-AF8E-75C32DA3012A}"/>
                    </a:ext>
                  </a:extLst>
                </p:cNvPr>
                <p:cNvSpPr txBox="1"/>
                <p:nvPr/>
              </p:nvSpPr>
              <p:spPr>
                <a:xfrm>
                  <a:off x="6882109" y="5153425"/>
                  <a:ext cx="2801236" cy="610936"/>
                </a:xfrm>
                <a:prstGeom prst="rect">
                  <a:avLst/>
                </a:prstGeom>
                <a:solidFill>
                  <a:srgbClr val="FFAB40"/>
                </a:solidFill>
              </p:spPr>
              <p:txBody>
                <a:bodyPr wrap="square" lIns="0" tIns="0" rIns="0" bIns="0" rtlCol="0">
                  <a:spAutoFit/>
                </a:bodyPr>
                <a:lstStyle/>
                <a:p>
                  <a:pPr lvl="0">
                    <a:defRPr/>
                  </a:pPr>
                  <a14:m>
                    <m:oMathPara xmlns:m="http://schemas.openxmlformats.org/officeDocument/2006/math">
                      <m:oMathParaPr>
                        <m:jc m:val="centerGroup"/>
                      </m:oMathParaPr>
                      <m:oMath xmlns:m="http://schemas.openxmlformats.org/officeDocument/2006/math">
                        <m:f>
                          <m:fPr>
                            <m:ctrlPr>
                              <a:rPr lang="en-CA" sz="2000" i="1" kern="0">
                                <a:solidFill>
                                  <a:srgbClr val="836967"/>
                                </a:solidFill>
                                <a:latin typeface="Cambria Math" panose="02040503050406030204" pitchFamily="18" charset="0"/>
                              </a:rPr>
                            </m:ctrlPr>
                          </m:fPr>
                          <m:num>
                            <m:sSub>
                              <m:sSubPr>
                                <m:ctrlPr>
                                  <a:rPr lang="en-CA" sz="2000" i="1" kern="0">
                                    <a:solidFill>
                                      <a:srgbClr val="836967"/>
                                    </a:solidFill>
                                    <a:latin typeface="Cambria Math" panose="02040503050406030204" pitchFamily="18" charset="0"/>
                                  </a:rPr>
                                </m:ctrlPr>
                              </m:sSubPr>
                              <m:e>
                                <m:r>
                                  <a:rPr lang="en-CA" sz="2000" i="1" kern="0">
                                    <a:solidFill>
                                      <a:srgbClr val="000000"/>
                                    </a:solidFill>
                                    <a:latin typeface="Cambria Math" panose="02040503050406030204" pitchFamily="18" charset="0"/>
                                  </a:rPr>
                                  <m:t>𝑝</m:t>
                                </m:r>
                              </m:e>
                              <m:sub>
                                <m:r>
                                  <m:rPr>
                                    <m:sty m:val="p"/>
                                  </m:rPr>
                                  <a:rPr lang="en-US" sz="2000" kern="0">
                                    <a:solidFill>
                                      <a:srgbClr val="000000"/>
                                    </a:solidFill>
                                    <a:latin typeface="Cambria Math" panose="02040503050406030204" pitchFamily="18" charset="0"/>
                                  </a:rPr>
                                  <m:t>co</m:t>
                                </m:r>
                                <m:r>
                                  <a:rPr lang="en-US" sz="2000" i="1" kern="0">
                                    <a:solidFill>
                                      <a:srgbClr val="000000"/>
                                    </a:solidFill>
                                    <a:latin typeface="Cambria Math" panose="02040503050406030204" pitchFamily="18" charset="0"/>
                                  </a:rPr>
                                  <m:t>𝑛</m:t>
                                </m:r>
                              </m:sub>
                            </m:sSub>
                            <m:r>
                              <a:rPr lang="en-CA" sz="2000" i="1" kern="0">
                                <a:solidFill>
                                  <a:srgbClr val="000000"/>
                                </a:solidFill>
                                <a:latin typeface="Cambria Math" panose="02040503050406030204" pitchFamily="18" charset="0"/>
                              </a:rPr>
                              <m:t>×</m:t>
                            </m:r>
                            <m:sSub>
                              <m:sSubPr>
                                <m:ctrlPr>
                                  <a:rPr lang="en-CA" sz="2000" i="1" kern="0">
                                    <a:solidFill>
                                      <a:srgbClr val="836967"/>
                                    </a:solidFill>
                                    <a:latin typeface="Cambria Math" panose="02040503050406030204" pitchFamily="18" charset="0"/>
                                  </a:rPr>
                                </m:ctrlPr>
                              </m:sSubPr>
                              <m:e>
                                <m:r>
                                  <a:rPr lang="en-CA" sz="2000" i="1" kern="0">
                                    <a:solidFill>
                                      <a:srgbClr val="000000"/>
                                    </a:solidFill>
                                    <a:latin typeface="Cambria Math" panose="02040503050406030204" pitchFamily="18" charset="0"/>
                                  </a:rPr>
                                  <m:t>𝜔</m:t>
                                </m:r>
                              </m:e>
                              <m:sub>
                                <m:r>
                                  <m:rPr>
                                    <m:sty m:val="p"/>
                                  </m:rPr>
                                  <a:rPr lang="en-US" sz="2000" kern="0">
                                    <a:solidFill>
                                      <a:srgbClr val="000000"/>
                                    </a:solidFill>
                                    <a:latin typeface="Cambria Math" panose="02040503050406030204" pitchFamily="18" charset="0"/>
                                  </a:rPr>
                                  <m:t>con</m:t>
                                </m:r>
                              </m:sub>
                            </m:sSub>
                            <m:r>
                              <a:rPr lang="en-CA" sz="2000" kern="0">
                                <a:solidFill>
                                  <a:srgbClr val="000000"/>
                                </a:solidFill>
                                <a:latin typeface="Cambria Math" panose="02040503050406030204" pitchFamily="18" charset="0"/>
                              </a:rPr>
                              <m:t>+</m:t>
                            </m:r>
                            <m:sSub>
                              <m:sSubPr>
                                <m:ctrlPr>
                                  <a:rPr lang="en-CA" sz="2000" i="1" kern="0">
                                    <a:solidFill>
                                      <a:srgbClr val="836967"/>
                                    </a:solidFill>
                                    <a:latin typeface="Cambria Math" panose="02040503050406030204" pitchFamily="18" charset="0"/>
                                  </a:rPr>
                                </m:ctrlPr>
                              </m:sSubPr>
                              <m:e>
                                <m:r>
                                  <a:rPr lang="en-CA" sz="2000" i="1" kern="0">
                                    <a:solidFill>
                                      <a:srgbClr val="000000"/>
                                    </a:solidFill>
                                    <a:latin typeface="Cambria Math" panose="02040503050406030204" pitchFamily="18" charset="0"/>
                                  </a:rPr>
                                  <m:t>𝑝</m:t>
                                </m:r>
                              </m:e>
                              <m:sub>
                                <m:r>
                                  <m:rPr>
                                    <m:sty m:val="p"/>
                                  </m:rPr>
                                  <a:rPr lang="en-US" sz="2000" kern="0">
                                    <a:solidFill>
                                      <a:srgbClr val="000000"/>
                                    </a:solidFill>
                                    <a:latin typeface="Cambria Math" panose="02040503050406030204" pitchFamily="18" charset="0"/>
                                  </a:rPr>
                                  <m:t>col</m:t>
                                </m:r>
                              </m:sub>
                            </m:sSub>
                            <m:r>
                              <a:rPr lang="en-CA" sz="2000" kern="0">
                                <a:solidFill>
                                  <a:srgbClr val="000000"/>
                                </a:solidFill>
                                <a:latin typeface="Cambria Math" panose="02040503050406030204" pitchFamily="18" charset="0"/>
                              </a:rPr>
                              <m:t>×</m:t>
                            </m:r>
                            <m:sSub>
                              <m:sSubPr>
                                <m:ctrlPr>
                                  <a:rPr lang="en-CA" sz="2000" i="1" kern="0">
                                    <a:solidFill>
                                      <a:srgbClr val="836967"/>
                                    </a:solidFill>
                                    <a:latin typeface="Cambria Math" panose="02040503050406030204" pitchFamily="18" charset="0"/>
                                  </a:rPr>
                                </m:ctrlPr>
                              </m:sSubPr>
                              <m:e>
                                <m:r>
                                  <a:rPr lang="en-CA" sz="2000" i="1" kern="0">
                                    <a:solidFill>
                                      <a:srgbClr val="000000"/>
                                    </a:solidFill>
                                    <a:latin typeface="Cambria Math" panose="02040503050406030204" pitchFamily="18" charset="0"/>
                                  </a:rPr>
                                  <m:t>𝜔</m:t>
                                </m:r>
                              </m:e>
                              <m:sub>
                                <m:r>
                                  <m:rPr>
                                    <m:sty m:val="p"/>
                                  </m:rPr>
                                  <a:rPr lang="en-US" sz="2000" kern="0">
                                    <a:solidFill>
                                      <a:srgbClr val="000000"/>
                                    </a:solidFill>
                                    <a:latin typeface="Cambria Math" panose="02040503050406030204" pitchFamily="18" charset="0"/>
                                  </a:rPr>
                                  <m:t>col</m:t>
                                </m:r>
                              </m:sub>
                            </m:sSub>
                          </m:num>
                          <m:den>
                            <m:sSub>
                              <m:sSubPr>
                                <m:ctrlPr>
                                  <a:rPr lang="en-CA" sz="2000" i="1" kern="0">
                                    <a:solidFill>
                                      <a:srgbClr val="836967"/>
                                    </a:solidFill>
                                    <a:latin typeface="Cambria Math" panose="02040503050406030204" pitchFamily="18" charset="0"/>
                                  </a:rPr>
                                </m:ctrlPr>
                              </m:sSubPr>
                              <m:e>
                                <m:r>
                                  <a:rPr lang="en-CA" sz="2000" i="1" kern="0">
                                    <a:solidFill>
                                      <a:srgbClr val="000000"/>
                                    </a:solidFill>
                                    <a:latin typeface="Cambria Math" panose="02040503050406030204" pitchFamily="18" charset="0"/>
                                  </a:rPr>
                                  <m:t>𝑤</m:t>
                                </m:r>
                              </m:e>
                              <m:sub>
                                <m:r>
                                  <a:rPr lang="en-US" sz="2000" i="1" kern="0">
                                    <a:solidFill>
                                      <a:srgbClr val="000000"/>
                                    </a:solidFill>
                                    <a:latin typeface="Cambria Math" panose="02040503050406030204" pitchFamily="18" charset="0"/>
                                  </a:rPr>
                                  <m:t>𝑐𝑜𝑛</m:t>
                                </m:r>
                              </m:sub>
                            </m:sSub>
                            <m:r>
                              <a:rPr lang="en-US" sz="2000" kern="0">
                                <a:solidFill>
                                  <a:srgbClr val="000000"/>
                                </a:solidFill>
                                <a:latin typeface="Cambria Math" panose="02040503050406030204" pitchFamily="18" charset="0"/>
                              </a:rPr>
                              <m:t>+</m:t>
                            </m:r>
                            <m:sSub>
                              <m:sSubPr>
                                <m:ctrlPr>
                                  <a:rPr lang="en-CA" sz="2000" i="1" kern="0">
                                    <a:solidFill>
                                      <a:srgbClr val="836967"/>
                                    </a:solidFill>
                                    <a:latin typeface="Cambria Math" panose="02040503050406030204" pitchFamily="18" charset="0"/>
                                  </a:rPr>
                                </m:ctrlPr>
                              </m:sSubPr>
                              <m:e>
                                <m:r>
                                  <a:rPr lang="en-CA" sz="2000" i="1" kern="0">
                                    <a:solidFill>
                                      <a:srgbClr val="000000"/>
                                    </a:solidFill>
                                    <a:latin typeface="Cambria Math" panose="02040503050406030204" pitchFamily="18" charset="0"/>
                                  </a:rPr>
                                  <m:t>𝑤</m:t>
                                </m:r>
                              </m:e>
                              <m:sub>
                                <m:r>
                                  <m:rPr>
                                    <m:sty m:val="p"/>
                                  </m:rPr>
                                  <a:rPr lang="en-US" sz="2000" kern="0">
                                    <a:solidFill>
                                      <a:srgbClr val="000000"/>
                                    </a:solidFill>
                                    <a:latin typeface="Cambria Math" panose="02040503050406030204" pitchFamily="18" charset="0"/>
                                  </a:rPr>
                                  <m:t>col</m:t>
                                </m:r>
                              </m:sub>
                            </m:sSub>
                          </m:den>
                        </m:f>
                      </m:oMath>
                    </m:oMathPara>
                  </a14:m>
                  <a:endParaRPr lang="en-CA" sz="2000" kern="0" dirty="0">
                    <a:solidFill>
                      <a:srgbClr val="000000"/>
                    </a:solidFill>
                    <a:latin typeface="Arial"/>
                  </a:endParaRPr>
                </a:p>
              </p:txBody>
            </p:sp>
          </mc:Choice>
          <mc:Fallback xmlns="">
            <p:sp>
              <p:nvSpPr>
                <p:cNvPr id="102" name="TextBox 101">
                  <a:extLst>
                    <a:ext uri="{FF2B5EF4-FFF2-40B4-BE49-F238E27FC236}">
                      <a16:creationId xmlns:a16="http://schemas.microsoft.com/office/drawing/2014/main" id="{EC78A05D-0C23-4A08-AF8E-75C32DA3012A}"/>
                    </a:ext>
                  </a:extLst>
                </p:cNvPr>
                <p:cNvSpPr txBox="1">
                  <a:spLocks noRot="1" noChangeAspect="1" noMove="1" noResize="1" noEditPoints="1" noAdjustHandles="1" noChangeArrowheads="1" noChangeShapeType="1" noTextEdit="1"/>
                </p:cNvSpPr>
                <p:nvPr/>
              </p:nvSpPr>
              <p:spPr>
                <a:xfrm>
                  <a:off x="6882109" y="5153425"/>
                  <a:ext cx="2801236" cy="610936"/>
                </a:xfrm>
                <a:prstGeom prst="rect">
                  <a:avLst/>
                </a:prstGeom>
                <a:blipFill>
                  <a:blip r:embed="rId3"/>
                  <a:stretch>
                    <a:fillRect b="-1000"/>
                  </a:stretch>
                </a:blipFill>
              </p:spPr>
              <p:txBody>
                <a:bodyPr/>
                <a:lstStyle/>
                <a:p>
                  <a:r>
                    <a:rPr lang="en-CA">
                      <a:noFill/>
                    </a:rPr>
                    <a:t> </a:t>
                  </a:r>
                </a:p>
              </p:txBody>
            </p:sp>
          </mc:Fallback>
        </mc:AlternateContent>
        <p:cxnSp>
          <p:nvCxnSpPr>
            <p:cNvPr id="103" name="Straight Arrow Connector 102">
              <a:extLst>
                <a:ext uri="{FF2B5EF4-FFF2-40B4-BE49-F238E27FC236}">
                  <a16:creationId xmlns:a16="http://schemas.microsoft.com/office/drawing/2014/main" id="{43E987ED-81B1-4BE3-9E48-E3E88A3C7A65}"/>
                </a:ext>
              </a:extLst>
            </p:cNvPr>
            <p:cNvCxnSpPr>
              <a:cxnSpLocks/>
              <a:stCxn id="102" idx="0"/>
              <a:endCxn id="93" idx="2"/>
            </p:cNvCxnSpPr>
            <p:nvPr/>
          </p:nvCxnSpPr>
          <p:spPr>
            <a:xfrm flipV="1">
              <a:off x="8282727" y="4695840"/>
              <a:ext cx="0" cy="457585"/>
            </a:xfrm>
            <a:prstGeom prst="straightConnector1">
              <a:avLst/>
            </a:prstGeom>
            <a:noFill/>
            <a:ln w="57150" cap="flat" cmpd="sng" algn="ctr">
              <a:solidFill>
                <a:srgbClr val="FFAB40"/>
              </a:solidFill>
              <a:prstDash val="solid"/>
              <a:tailEnd type="triangle"/>
            </a:ln>
            <a:effectLst/>
          </p:spPr>
        </p:cxnSp>
        <p:cxnSp>
          <p:nvCxnSpPr>
            <p:cNvPr id="104" name="Connector: Elbow 103">
              <a:extLst>
                <a:ext uri="{FF2B5EF4-FFF2-40B4-BE49-F238E27FC236}">
                  <a16:creationId xmlns:a16="http://schemas.microsoft.com/office/drawing/2014/main" id="{B188F30B-5F41-4C6F-A045-9E3CEFFBCD46}"/>
                </a:ext>
              </a:extLst>
            </p:cNvPr>
            <p:cNvCxnSpPr>
              <a:cxnSpLocks/>
              <a:stCxn id="95" idx="3"/>
            </p:cNvCxnSpPr>
            <p:nvPr/>
          </p:nvCxnSpPr>
          <p:spPr>
            <a:xfrm>
              <a:off x="6819522" y="3951170"/>
              <a:ext cx="352583" cy="396886"/>
            </a:xfrm>
            <a:prstGeom prst="bentConnector2">
              <a:avLst/>
            </a:prstGeom>
            <a:noFill/>
            <a:ln w="57150" cap="flat" cmpd="sng" algn="ctr">
              <a:solidFill>
                <a:srgbClr val="0070C0"/>
              </a:solidFill>
              <a:prstDash val="solid"/>
            </a:ln>
            <a:effectLst/>
          </p:spPr>
        </p:cxnSp>
        <p:cxnSp>
          <p:nvCxnSpPr>
            <p:cNvPr id="105" name="Connector: Elbow 104">
              <a:extLst>
                <a:ext uri="{FF2B5EF4-FFF2-40B4-BE49-F238E27FC236}">
                  <a16:creationId xmlns:a16="http://schemas.microsoft.com/office/drawing/2014/main" id="{816044B7-A124-478A-B2D5-BD5DE28136EF}"/>
                </a:ext>
              </a:extLst>
            </p:cNvPr>
            <p:cNvCxnSpPr>
              <a:cxnSpLocks/>
              <a:stCxn id="96" idx="3"/>
            </p:cNvCxnSpPr>
            <p:nvPr/>
          </p:nvCxnSpPr>
          <p:spPr>
            <a:xfrm flipV="1">
              <a:off x="6819522" y="4330080"/>
              <a:ext cx="352583" cy="420006"/>
            </a:xfrm>
            <a:prstGeom prst="bentConnector2">
              <a:avLst/>
            </a:prstGeom>
            <a:noFill/>
            <a:ln w="57150" cap="flat" cmpd="sng" algn="ctr">
              <a:solidFill>
                <a:srgbClr val="92D050"/>
              </a:solidFill>
              <a:prstDash val="solid"/>
            </a:ln>
            <a:effectLst/>
          </p:spPr>
        </p:cxnSp>
        <p:cxnSp>
          <p:nvCxnSpPr>
            <p:cNvPr id="106" name="Straight Arrow Connector 105">
              <a:extLst>
                <a:ext uri="{FF2B5EF4-FFF2-40B4-BE49-F238E27FC236}">
                  <a16:creationId xmlns:a16="http://schemas.microsoft.com/office/drawing/2014/main" id="{F537B2F8-9713-4507-834A-5A834CB7AD56}"/>
                </a:ext>
              </a:extLst>
            </p:cNvPr>
            <p:cNvCxnSpPr>
              <a:cxnSpLocks/>
            </p:cNvCxnSpPr>
            <p:nvPr/>
          </p:nvCxnSpPr>
          <p:spPr>
            <a:xfrm>
              <a:off x="7200898" y="4330080"/>
              <a:ext cx="411480" cy="0"/>
            </a:xfrm>
            <a:prstGeom prst="straightConnector1">
              <a:avLst/>
            </a:prstGeom>
            <a:noFill/>
            <a:ln w="57150" cap="flat" cmpd="sng" algn="ctr">
              <a:solidFill>
                <a:srgbClr val="0097A7">
                  <a:lumMod val="60000"/>
                  <a:lumOff val="40000"/>
                </a:srgbClr>
              </a:solidFill>
              <a:prstDash val="solid"/>
              <a:tailEnd type="triangle"/>
            </a:ln>
            <a:effectLst/>
          </p:spPr>
        </p:cxnSp>
      </p:grpSp>
    </p:spTree>
    <p:extLst>
      <p:ext uri="{BB962C8B-B14F-4D97-AF65-F5344CB8AC3E}">
        <p14:creationId xmlns:p14="http://schemas.microsoft.com/office/powerpoint/2010/main" val="2250157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39B75-1730-46CD-BC4B-EE8CEDC6C129}"/>
              </a:ext>
            </a:extLst>
          </p:cNvPr>
          <p:cNvSpPr>
            <a:spLocks noGrp="1"/>
          </p:cNvSpPr>
          <p:nvPr>
            <p:ph type="title"/>
          </p:nvPr>
        </p:nvSpPr>
        <p:spPr/>
        <p:txBody>
          <a:bodyPr/>
          <a:lstStyle/>
          <a:p>
            <a:r>
              <a:rPr lang="en-US" dirty="0"/>
              <a:t>Hybrid Recommender</a:t>
            </a:r>
            <a:endParaRPr lang="en-CA" dirty="0"/>
          </a:p>
        </p:txBody>
      </p:sp>
      <p:sp>
        <p:nvSpPr>
          <p:cNvPr id="3" name="Content Placeholder 2">
            <a:extLst>
              <a:ext uri="{FF2B5EF4-FFF2-40B4-BE49-F238E27FC236}">
                <a16:creationId xmlns:a16="http://schemas.microsoft.com/office/drawing/2014/main" id="{7528CD7B-56D1-4442-8A08-9733742DFAA4}"/>
              </a:ext>
            </a:extLst>
          </p:cNvPr>
          <p:cNvSpPr>
            <a:spLocks noGrp="1"/>
          </p:cNvSpPr>
          <p:nvPr>
            <p:ph idx="1"/>
          </p:nvPr>
        </p:nvSpPr>
        <p:spPr>
          <a:xfrm>
            <a:off x="337458" y="1490576"/>
            <a:ext cx="5486400" cy="2377440"/>
          </a:xfrm>
          <a:solidFill>
            <a:srgbClr val="0070C0"/>
          </a:solidFill>
        </p:spPr>
        <p:txBody>
          <a:bodyPr>
            <a:normAutofit/>
          </a:bodyPr>
          <a:lstStyle/>
          <a:p>
            <a:pPr marL="0" indent="0">
              <a:buFont typeface="Arial" panose="020B0604020202020204" pitchFamily="34" charset="0"/>
              <a:buNone/>
            </a:pPr>
            <a:r>
              <a:rPr lang="en-US" sz="2000" b="1" dirty="0">
                <a:latin typeface="Times New Roman" panose="02020603050405020304" pitchFamily="18" charset="0"/>
                <a:cs typeface="Times New Roman" panose="02020603050405020304" pitchFamily="18" charset="0"/>
              </a:rPr>
              <a:t>Recommendations (content-KNN):</a:t>
            </a:r>
          </a:p>
          <a:p>
            <a:r>
              <a:rPr lang="en-US" sz="2000" dirty="0">
                <a:latin typeface="Times New Roman" panose="02020603050405020304" pitchFamily="18" charset="0"/>
                <a:cs typeface="Times New Roman" panose="02020603050405020304" pitchFamily="18" charset="0"/>
              </a:rPr>
              <a:t>Black Mask (</a:t>
            </a:r>
            <a:r>
              <a:rPr lang="en-US" sz="2000" dirty="0" err="1">
                <a:latin typeface="Times New Roman" panose="02020603050405020304" pitchFamily="18" charset="0"/>
                <a:cs typeface="Times New Roman" panose="02020603050405020304" pitchFamily="18" charset="0"/>
              </a:rPr>
              <a:t>Hak</a:t>
            </a:r>
            <a:r>
              <a:rPr lang="en-US" sz="2000" dirty="0">
                <a:latin typeface="Times New Roman" panose="02020603050405020304" pitchFamily="18" charset="0"/>
                <a:cs typeface="Times New Roman" panose="02020603050405020304" pitchFamily="18" charset="0"/>
              </a:rPr>
              <a:t> hap) (1996) 3.80</a:t>
            </a:r>
          </a:p>
          <a:p>
            <a:r>
              <a:rPr lang="en-US" sz="2000" dirty="0">
                <a:latin typeface="Times New Roman" panose="02020603050405020304" pitchFamily="18" charset="0"/>
                <a:cs typeface="Times New Roman" panose="02020603050405020304" pitchFamily="18" charset="0"/>
              </a:rPr>
              <a:t>Joy Ride (2001) 3.80</a:t>
            </a:r>
          </a:p>
          <a:p>
            <a:r>
              <a:rPr lang="en-US" sz="2000" dirty="0">
                <a:latin typeface="Times New Roman" panose="02020603050405020304" pitchFamily="18" charset="0"/>
                <a:cs typeface="Times New Roman" panose="02020603050405020304" pitchFamily="18" charset="0"/>
              </a:rPr>
              <a:t>What's Up, Tiger Lily? (1966) 3.80</a:t>
            </a:r>
          </a:p>
          <a:p>
            <a:r>
              <a:rPr lang="en-US" sz="2000" dirty="0">
                <a:latin typeface="Times New Roman" panose="02020603050405020304" pitchFamily="18" charset="0"/>
                <a:cs typeface="Times New Roman" panose="02020603050405020304" pitchFamily="18" charset="0"/>
              </a:rPr>
              <a:t>Missing, The (2003) 3.77</a:t>
            </a:r>
          </a:p>
          <a:p>
            <a:r>
              <a:rPr lang="en-US" sz="2000" dirty="0">
                <a:latin typeface="Times New Roman" panose="02020603050405020304" pitchFamily="18" charset="0"/>
                <a:cs typeface="Times New Roman" panose="02020603050405020304" pitchFamily="18" charset="0"/>
              </a:rPr>
              <a:t>City of God (</a:t>
            </a:r>
            <a:r>
              <a:rPr lang="en-US" sz="2000" dirty="0" err="1">
                <a:latin typeface="Times New Roman" panose="02020603050405020304" pitchFamily="18" charset="0"/>
                <a:cs typeface="Times New Roman" panose="02020603050405020304" pitchFamily="18" charset="0"/>
              </a:rPr>
              <a:t>Cidade</a:t>
            </a:r>
            <a:r>
              <a:rPr lang="en-US" sz="2000" dirty="0">
                <a:latin typeface="Times New Roman" panose="02020603050405020304" pitchFamily="18" charset="0"/>
                <a:cs typeface="Times New Roman" panose="02020603050405020304" pitchFamily="18" charset="0"/>
              </a:rPr>
              <a:t> de Deus) (2002) 3.76</a:t>
            </a:r>
          </a:p>
        </p:txBody>
      </p:sp>
      <p:sp>
        <p:nvSpPr>
          <p:cNvPr id="4" name="Slide Number Placeholder 3">
            <a:extLst>
              <a:ext uri="{FF2B5EF4-FFF2-40B4-BE49-F238E27FC236}">
                <a16:creationId xmlns:a16="http://schemas.microsoft.com/office/drawing/2014/main" id="{C010E4AB-840B-46D2-BA91-BE25B0C7DEB8}"/>
              </a:ext>
            </a:extLst>
          </p:cNvPr>
          <p:cNvSpPr>
            <a:spLocks noGrp="1"/>
          </p:cNvSpPr>
          <p:nvPr>
            <p:ph type="sldNum" sz="quarter" idx="12"/>
          </p:nvPr>
        </p:nvSpPr>
        <p:spPr/>
        <p:txBody>
          <a:bodyPr/>
          <a:lstStyle/>
          <a:p>
            <a:fld id="{08D5EB1E-C372-4319-8129-3FDAD4065348}" type="slidenum">
              <a:rPr lang="en-CA" smtClean="0"/>
              <a:t>7</a:t>
            </a:fld>
            <a:endParaRPr lang="en-CA"/>
          </a:p>
        </p:txBody>
      </p:sp>
      <p:sp>
        <p:nvSpPr>
          <p:cNvPr id="9" name="Content Placeholder 2">
            <a:extLst>
              <a:ext uri="{FF2B5EF4-FFF2-40B4-BE49-F238E27FC236}">
                <a16:creationId xmlns:a16="http://schemas.microsoft.com/office/drawing/2014/main" id="{B31E96D6-747E-45F7-B266-CAC420A875C0}"/>
              </a:ext>
            </a:extLst>
          </p:cNvPr>
          <p:cNvSpPr txBox="1">
            <a:spLocks/>
          </p:cNvSpPr>
          <p:nvPr/>
        </p:nvSpPr>
        <p:spPr>
          <a:xfrm>
            <a:off x="6368143" y="1490576"/>
            <a:ext cx="5486400" cy="2377440"/>
          </a:xfrm>
          <a:prstGeom prst="rect">
            <a:avLst/>
          </a:prstGeom>
          <a:solidFill>
            <a:srgbClr val="92D050"/>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latin typeface="Times New Roman" panose="02020603050405020304" pitchFamily="18" charset="0"/>
                <a:cs typeface="Times New Roman" panose="02020603050405020304" pitchFamily="18" charset="0"/>
              </a:rPr>
              <a:t>Recommendations (collaborative-SVD):</a:t>
            </a:r>
          </a:p>
          <a:p>
            <a:r>
              <a:rPr lang="en-US" sz="2000" dirty="0">
                <a:latin typeface="Times New Roman" panose="02020603050405020304" pitchFamily="18" charset="0"/>
                <a:cs typeface="Times New Roman" panose="02020603050405020304" pitchFamily="18" charset="0"/>
              </a:rPr>
              <a:t>Wallace &amp; Gromit: A Close Shave (1995) 4.50</a:t>
            </a:r>
          </a:p>
          <a:p>
            <a:r>
              <a:rPr lang="en-US" sz="2000" dirty="0">
                <a:latin typeface="Times New Roman" panose="02020603050405020304" pitchFamily="18" charset="0"/>
                <a:cs typeface="Times New Roman" panose="02020603050405020304" pitchFamily="18" charset="0"/>
              </a:rPr>
              <a:t>Annie Hall (1977) 4.40</a:t>
            </a:r>
          </a:p>
          <a:p>
            <a:r>
              <a:rPr lang="en-US" sz="2000" dirty="0">
                <a:latin typeface="Times New Roman" panose="02020603050405020304" pitchFamily="18" charset="0"/>
                <a:cs typeface="Times New Roman" panose="02020603050405020304" pitchFamily="18" charset="0"/>
              </a:rPr>
              <a:t>Lock, Stock &amp; Two Smoking Barrels (1998) 4.35</a:t>
            </a:r>
          </a:p>
          <a:p>
            <a:r>
              <a:rPr lang="en-US" sz="2000" dirty="0">
                <a:latin typeface="Times New Roman" panose="02020603050405020304" pitchFamily="18" charset="0"/>
                <a:cs typeface="Times New Roman" panose="02020603050405020304" pitchFamily="18" charset="0"/>
              </a:rPr>
              <a:t>American History X (1998) 4.33</a:t>
            </a:r>
          </a:p>
          <a:p>
            <a:r>
              <a:rPr lang="en-US" sz="2000" dirty="0">
                <a:latin typeface="Times New Roman" panose="02020603050405020304" pitchFamily="18" charset="0"/>
                <a:cs typeface="Times New Roman" panose="02020603050405020304" pitchFamily="18" charset="0"/>
              </a:rPr>
              <a:t>On the Waterfront (1954) 4.32</a:t>
            </a:r>
          </a:p>
        </p:txBody>
      </p:sp>
      <p:sp>
        <p:nvSpPr>
          <p:cNvPr id="11" name="TextBox 10">
            <a:extLst>
              <a:ext uri="{FF2B5EF4-FFF2-40B4-BE49-F238E27FC236}">
                <a16:creationId xmlns:a16="http://schemas.microsoft.com/office/drawing/2014/main" id="{6FFED1DD-99E9-46F1-9F87-0110C383BF72}"/>
              </a:ext>
            </a:extLst>
          </p:cNvPr>
          <p:cNvSpPr txBox="1"/>
          <p:nvPr/>
        </p:nvSpPr>
        <p:spPr>
          <a:xfrm>
            <a:off x="3352800" y="4146308"/>
            <a:ext cx="5486400" cy="2426305"/>
          </a:xfrm>
          <a:prstGeom prst="rect">
            <a:avLst/>
          </a:prstGeom>
          <a:solidFill>
            <a:srgbClr val="0097A7">
              <a:lumMod val="60000"/>
              <a:lumOff val="40000"/>
            </a:srgbClr>
          </a:solidFill>
        </p:spPr>
        <p:txBody>
          <a:bodyPr wrap="square">
            <a:spAutoFit/>
          </a:bodyP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0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Recommendations (Hybrid):</a:t>
            </a:r>
          </a:p>
          <a:p>
            <a:pPr marL="228600" marR="0" lvl="0" indent="-228600" fontAlgn="auto">
              <a:lnSpc>
                <a:spcPct val="90000"/>
              </a:lnSpc>
              <a:spcBef>
                <a:spcPts val="1000"/>
              </a:spcBef>
              <a:spcAft>
                <a:spcPts val="0"/>
              </a:spcAft>
              <a:buClrTx/>
              <a:buSzTx/>
              <a:buFont typeface="Arial" panose="020B0604020202020204" pitchFamily="34" charset="0"/>
              <a:buChar char="•"/>
              <a:tabLst/>
              <a:defRPr/>
            </a:pPr>
            <a:r>
              <a:rPr lang="en-US" sz="2000" dirty="0">
                <a:latin typeface="Times New Roman" panose="02020603050405020304" pitchFamily="18" charset="0"/>
                <a:cs typeface="Times New Roman" panose="02020603050405020304" pitchFamily="18" charset="0"/>
              </a:rPr>
              <a:t>City of God (</a:t>
            </a:r>
            <a:r>
              <a:rPr lang="en-US" sz="2000" dirty="0" err="1">
                <a:latin typeface="Times New Roman" panose="02020603050405020304" pitchFamily="18" charset="0"/>
                <a:cs typeface="Times New Roman" panose="02020603050405020304" pitchFamily="18" charset="0"/>
              </a:rPr>
              <a:t>Cidade</a:t>
            </a:r>
            <a:r>
              <a:rPr lang="en-US" sz="2000" dirty="0">
                <a:latin typeface="Times New Roman" panose="02020603050405020304" pitchFamily="18" charset="0"/>
                <a:cs typeface="Times New Roman" panose="02020603050405020304" pitchFamily="18" charset="0"/>
              </a:rPr>
              <a:t> de Deus) (2002) 3.99</a:t>
            </a:r>
          </a:p>
          <a:p>
            <a:pPr marL="228600" marR="0" lvl="0" indent="-228600" fontAlgn="auto">
              <a:lnSpc>
                <a:spcPct val="90000"/>
              </a:lnSpc>
              <a:spcBef>
                <a:spcPts val="1000"/>
              </a:spcBef>
              <a:spcAft>
                <a:spcPts val="0"/>
              </a:spcAft>
              <a:buClrTx/>
              <a:buSzTx/>
              <a:buFont typeface="Arial" panose="020B0604020202020204" pitchFamily="34" charset="0"/>
              <a:buChar char="•"/>
              <a:tabLst/>
              <a:defRPr/>
            </a:pPr>
            <a:r>
              <a:rPr lang="en-US" sz="2000" dirty="0">
                <a:latin typeface="Times New Roman" panose="02020603050405020304" pitchFamily="18" charset="0"/>
                <a:cs typeface="Times New Roman" panose="02020603050405020304" pitchFamily="18" charset="0"/>
              </a:rPr>
              <a:t>Matrix, The (1999) 3.94</a:t>
            </a:r>
          </a:p>
          <a:p>
            <a:pPr marL="228600" marR="0" lvl="0" indent="-228600" fontAlgn="auto">
              <a:lnSpc>
                <a:spcPct val="90000"/>
              </a:lnSpc>
              <a:spcBef>
                <a:spcPts val="1000"/>
              </a:spcBef>
              <a:spcAft>
                <a:spcPts val="0"/>
              </a:spcAft>
              <a:buClrTx/>
              <a:buSzTx/>
              <a:buFont typeface="Arial" panose="020B0604020202020204" pitchFamily="34" charset="0"/>
              <a:buChar char="•"/>
              <a:tabLst/>
              <a:defRPr/>
            </a:pPr>
            <a:r>
              <a:rPr lang="en-US" sz="2000" dirty="0">
                <a:latin typeface="Times New Roman" panose="02020603050405020304" pitchFamily="18" charset="0"/>
                <a:cs typeface="Times New Roman" panose="02020603050405020304" pitchFamily="18" charset="0"/>
              </a:rPr>
              <a:t>Indiana Jones and the Last Crusade (1989) 3.92</a:t>
            </a:r>
          </a:p>
          <a:p>
            <a:pPr marL="228600" marR="0" lvl="0" indent="-228600" fontAlgn="auto">
              <a:lnSpc>
                <a:spcPct val="90000"/>
              </a:lnSpc>
              <a:spcBef>
                <a:spcPts val="1000"/>
              </a:spcBef>
              <a:spcAft>
                <a:spcPts val="0"/>
              </a:spcAft>
              <a:buClrTx/>
              <a:buSzTx/>
              <a:buFont typeface="Arial" panose="020B0604020202020204" pitchFamily="34" charset="0"/>
              <a:buChar char="•"/>
              <a:tabLst/>
              <a:defRPr/>
            </a:pPr>
            <a:r>
              <a:rPr lang="en-US" sz="2000" dirty="0">
                <a:latin typeface="Times New Roman" panose="02020603050405020304" pitchFamily="18" charset="0"/>
                <a:cs typeface="Times New Roman" panose="02020603050405020304" pitchFamily="18" charset="0"/>
              </a:rPr>
              <a:t>Rear Window (1954) 3.89</a:t>
            </a:r>
          </a:p>
          <a:p>
            <a:pPr marL="228600" marR="0" lvl="0" indent="-228600" fontAlgn="auto">
              <a:lnSpc>
                <a:spcPct val="90000"/>
              </a:lnSpc>
              <a:spcBef>
                <a:spcPts val="1000"/>
              </a:spcBef>
              <a:spcAft>
                <a:spcPts val="0"/>
              </a:spcAft>
              <a:buClrTx/>
              <a:buSzTx/>
              <a:buFont typeface="Arial" panose="020B0604020202020204" pitchFamily="34" charset="0"/>
              <a:buChar char="•"/>
              <a:tabLst/>
              <a:defRPr/>
            </a:pPr>
            <a:r>
              <a:rPr lang="en-US" sz="2000" dirty="0">
                <a:latin typeface="Times New Roman" panose="02020603050405020304" pitchFamily="18" charset="0"/>
                <a:cs typeface="Times New Roman" panose="02020603050405020304" pitchFamily="18" charset="0"/>
              </a:rPr>
              <a:t>Midnight Run (1988) 3.88</a:t>
            </a:r>
          </a:p>
        </p:txBody>
      </p:sp>
    </p:spTree>
    <p:extLst>
      <p:ext uri="{BB962C8B-B14F-4D97-AF65-F5344CB8AC3E}">
        <p14:creationId xmlns:p14="http://schemas.microsoft.com/office/powerpoint/2010/main" val="1247896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animBg="1"/>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C7E4F-9918-4473-B02D-FE465898B794}"/>
              </a:ext>
            </a:extLst>
          </p:cNvPr>
          <p:cNvSpPr>
            <a:spLocks noGrp="1"/>
          </p:cNvSpPr>
          <p:nvPr>
            <p:ph type="title"/>
          </p:nvPr>
        </p:nvSpPr>
        <p:spPr/>
        <p:txBody>
          <a:bodyPr/>
          <a:lstStyle/>
          <a:p>
            <a:r>
              <a:rPr lang="en-US" dirty="0"/>
              <a:t>Evaluation Metrics</a:t>
            </a:r>
            <a:endParaRPr lang="en-CA" dirty="0"/>
          </a:p>
        </p:txBody>
      </p:sp>
      <p:sp>
        <p:nvSpPr>
          <p:cNvPr id="4" name="Slide Number Placeholder 3">
            <a:extLst>
              <a:ext uri="{FF2B5EF4-FFF2-40B4-BE49-F238E27FC236}">
                <a16:creationId xmlns:a16="http://schemas.microsoft.com/office/drawing/2014/main" id="{B51AB593-85C3-46B4-946A-59BB5A59E0A1}"/>
              </a:ext>
            </a:extLst>
          </p:cNvPr>
          <p:cNvSpPr>
            <a:spLocks noGrp="1"/>
          </p:cNvSpPr>
          <p:nvPr>
            <p:ph type="sldNum" sz="quarter" idx="12"/>
          </p:nvPr>
        </p:nvSpPr>
        <p:spPr/>
        <p:txBody>
          <a:bodyPr/>
          <a:lstStyle/>
          <a:p>
            <a:fld id="{08D5EB1E-C372-4319-8129-3FDAD4065348}" type="slidenum">
              <a:rPr lang="en-CA" smtClean="0"/>
              <a:t>8</a:t>
            </a:fld>
            <a:endParaRPr lang="en-CA"/>
          </a:p>
        </p:txBody>
      </p:sp>
      <p:graphicFrame>
        <p:nvGraphicFramePr>
          <p:cNvPr id="6" name="Chart 5">
            <a:extLst>
              <a:ext uri="{FF2B5EF4-FFF2-40B4-BE49-F238E27FC236}">
                <a16:creationId xmlns:a16="http://schemas.microsoft.com/office/drawing/2014/main" id="{BC141921-E080-4004-BEA0-D52A119D1C3F}"/>
              </a:ext>
            </a:extLst>
          </p:cNvPr>
          <p:cNvGraphicFramePr>
            <a:graphicFrameLocks/>
          </p:cNvGraphicFramePr>
          <p:nvPr>
            <p:extLst>
              <p:ext uri="{D42A27DB-BD31-4B8C-83A1-F6EECF244321}">
                <p14:modId xmlns:p14="http://schemas.microsoft.com/office/powerpoint/2010/main" val="178236542"/>
              </p:ext>
            </p:extLst>
          </p:nvPr>
        </p:nvGraphicFramePr>
        <p:xfrm>
          <a:off x="459658" y="1513237"/>
          <a:ext cx="5486400" cy="32004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983447A0-6675-4AF6-ADC8-81E6412420A5}"/>
              </a:ext>
            </a:extLst>
          </p:cNvPr>
          <p:cNvGraphicFramePr>
            <a:graphicFrameLocks/>
          </p:cNvGraphicFramePr>
          <p:nvPr>
            <p:extLst>
              <p:ext uri="{D42A27DB-BD31-4B8C-83A1-F6EECF244321}">
                <p14:modId xmlns:p14="http://schemas.microsoft.com/office/powerpoint/2010/main" val="3824118384"/>
              </p:ext>
            </p:extLst>
          </p:nvPr>
        </p:nvGraphicFramePr>
        <p:xfrm>
          <a:off x="6368143" y="1513237"/>
          <a:ext cx="5486400" cy="3200400"/>
        </p:xfrm>
        <a:graphic>
          <a:graphicData uri="http://schemas.openxmlformats.org/drawingml/2006/chart">
            <c:chart xmlns:c="http://schemas.openxmlformats.org/drawingml/2006/chart" xmlns:r="http://schemas.openxmlformats.org/officeDocument/2006/relationships" r:id="rId4"/>
          </a:graphicData>
        </a:graphic>
      </p:graphicFrame>
      <p:sp>
        <p:nvSpPr>
          <p:cNvPr id="8" name="TextBox 7">
            <a:extLst>
              <a:ext uri="{FF2B5EF4-FFF2-40B4-BE49-F238E27FC236}">
                <a16:creationId xmlns:a16="http://schemas.microsoft.com/office/drawing/2014/main" id="{0AC47F74-E28D-4055-89D3-AA93B84DFB40}"/>
              </a:ext>
            </a:extLst>
          </p:cNvPr>
          <p:cNvSpPr txBox="1"/>
          <p:nvPr/>
        </p:nvSpPr>
        <p:spPr>
          <a:xfrm>
            <a:off x="459658" y="4963733"/>
            <a:ext cx="5486400" cy="1015663"/>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RMSE</a:t>
            </a:r>
            <a:r>
              <a:rPr lang="en-US" sz="2000" dirty="0">
                <a:latin typeface="Times New Roman" panose="02020603050405020304" pitchFamily="18" charset="0"/>
                <a:cs typeface="Times New Roman" panose="02020603050405020304" pitchFamily="18" charset="0"/>
              </a:rPr>
              <a:t>: Root Mean Squared Error. </a:t>
            </a:r>
          </a:p>
          <a:p>
            <a:r>
              <a:rPr lang="en-US" sz="2000" b="1" dirty="0">
                <a:latin typeface="Times New Roman" panose="02020603050405020304" pitchFamily="18" charset="0"/>
                <a:cs typeface="Times New Roman" panose="02020603050405020304" pitchFamily="18" charset="0"/>
              </a:rPr>
              <a:t>MAE</a:t>
            </a:r>
            <a:r>
              <a:rPr lang="en-US" sz="2000" dirty="0">
                <a:latin typeface="Times New Roman" panose="02020603050405020304" pitchFamily="18" charset="0"/>
                <a:cs typeface="Times New Roman" panose="02020603050405020304" pitchFamily="18" charset="0"/>
              </a:rPr>
              <a:t>:  Mean Absolute Error. </a:t>
            </a:r>
          </a:p>
          <a:p>
            <a:r>
              <a:rPr lang="en-US" sz="2000" dirty="0">
                <a:latin typeface="Times New Roman" panose="02020603050405020304" pitchFamily="18" charset="0"/>
                <a:cs typeface="Times New Roman" panose="02020603050405020304" pitchFamily="18" charset="0"/>
              </a:rPr>
              <a:t>Lower error values mean better accuracy.</a:t>
            </a:r>
          </a:p>
        </p:txBody>
      </p:sp>
      <p:sp>
        <p:nvSpPr>
          <p:cNvPr id="10" name="TextBox 9">
            <a:extLst>
              <a:ext uri="{FF2B5EF4-FFF2-40B4-BE49-F238E27FC236}">
                <a16:creationId xmlns:a16="http://schemas.microsoft.com/office/drawing/2014/main" id="{4F0456B5-90B9-4B3B-8210-8EF072067258}"/>
              </a:ext>
            </a:extLst>
          </p:cNvPr>
          <p:cNvSpPr txBox="1"/>
          <p:nvPr/>
        </p:nvSpPr>
        <p:spPr>
          <a:xfrm>
            <a:off x="6368141" y="4848270"/>
            <a:ext cx="5486401" cy="1323439"/>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HR</a:t>
            </a:r>
            <a:r>
              <a:rPr lang="en-US" sz="2000" dirty="0">
                <a:latin typeface="Times New Roman" panose="02020603050405020304" pitchFamily="18" charset="0"/>
                <a:cs typeface="Times New Roman" panose="02020603050405020304" pitchFamily="18" charset="0"/>
              </a:rPr>
              <a:t>: Hit Rate</a:t>
            </a:r>
          </a:p>
          <a:p>
            <a:r>
              <a:rPr lang="en-US" sz="2000" b="1" dirty="0" err="1">
                <a:latin typeface="Times New Roman" panose="02020603050405020304" pitchFamily="18" charset="0"/>
                <a:cs typeface="Times New Roman" panose="02020603050405020304" pitchFamily="18" charset="0"/>
              </a:rPr>
              <a:t>cHR</a:t>
            </a:r>
            <a:r>
              <a:rPr lang="en-US" sz="2000" dirty="0">
                <a:latin typeface="Times New Roman" panose="02020603050405020304" pitchFamily="18" charset="0"/>
                <a:cs typeface="Times New Roman" panose="02020603050405020304" pitchFamily="18" charset="0"/>
              </a:rPr>
              <a:t>: Cumulative Hit Rate</a:t>
            </a:r>
          </a:p>
          <a:p>
            <a:r>
              <a:rPr lang="en-US" sz="2000" b="1" dirty="0">
                <a:latin typeface="Times New Roman" panose="02020603050405020304" pitchFamily="18" charset="0"/>
                <a:cs typeface="Times New Roman" panose="02020603050405020304" pitchFamily="18" charset="0"/>
              </a:rPr>
              <a:t>ARHR</a:t>
            </a:r>
            <a:r>
              <a:rPr lang="en-US" sz="2000" dirty="0">
                <a:latin typeface="Times New Roman" panose="02020603050405020304" pitchFamily="18" charset="0"/>
                <a:cs typeface="Times New Roman" panose="02020603050405020304" pitchFamily="18" charset="0"/>
              </a:rPr>
              <a:t>: Average Reciprocal Hit Rank</a:t>
            </a:r>
          </a:p>
          <a:p>
            <a:r>
              <a:rPr lang="en-US" sz="2000" dirty="0">
                <a:latin typeface="Times New Roman" panose="02020603050405020304" pitchFamily="18" charset="0"/>
                <a:cs typeface="Times New Roman" panose="02020603050405020304" pitchFamily="18" charset="0"/>
              </a:rPr>
              <a:t>Higher is better.</a:t>
            </a:r>
          </a:p>
        </p:txBody>
      </p:sp>
    </p:spTree>
    <p:extLst>
      <p:ext uri="{BB962C8B-B14F-4D97-AF65-F5344CB8AC3E}">
        <p14:creationId xmlns:p14="http://schemas.microsoft.com/office/powerpoint/2010/main" val="2803747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Graphic spid="7" grpId="0">
        <p:bldAsOne/>
      </p:bldGraphic>
      <p:bldP spid="8"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41E23-D2E6-43A7-9E62-EE90C1FBBE13}"/>
              </a:ext>
            </a:extLst>
          </p:cNvPr>
          <p:cNvSpPr>
            <a:spLocks noGrp="1"/>
          </p:cNvSpPr>
          <p:nvPr>
            <p:ph type="title"/>
          </p:nvPr>
        </p:nvSpPr>
        <p:spPr/>
        <p:txBody>
          <a:bodyPr/>
          <a:lstStyle/>
          <a:p>
            <a:r>
              <a:rPr lang="en-US" dirty="0"/>
              <a:t>Evaluation Metrics</a:t>
            </a:r>
            <a:endParaRPr lang="en-CA" dirty="0"/>
          </a:p>
        </p:txBody>
      </p:sp>
      <p:sp>
        <p:nvSpPr>
          <p:cNvPr id="4" name="Slide Number Placeholder 3">
            <a:extLst>
              <a:ext uri="{FF2B5EF4-FFF2-40B4-BE49-F238E27FC236}">
                <a16:creationId xmlns:a16="http://schemas.microsoft.com/office/drawing/2014/main" id="{35C3DDEF-0830-4AE2-9A24-4045DCFD8C2B}"/>
              </a:ext>
            </a:extLst>
          </p:cNvPr>
          <p:cNvSpPr>
            <a:spLocks noGrp="1"/>
          </p:cNvSpPr>
          <p:nvPr>
            <p:ph type="sldNum" sz="quarter" idx="12"/>
          </p:nvPr>
        </p:nvSpPr>
        <p:spPr/>
        <p:txBody>
          <a:bodyPr/>
          <a:lstStyle/>
          <a:p>
            <a:fld id="{08D5EB1E-C372-4319-8129-3FDAD4065348}" type="slidenum">
              <a:rPr lang="en-CA" smtClean="0"/>
              <a:t>9</a:t>
            </a:fld>
            <a:endParaRPr lang="en-CA"/>
          </a:p>
        </p:txBody>
      </p:sp>
      <p:graphicFrame>
        <p:nvGraphicFramePr>
          <p:cNvPr id="5" name="Chart 4">
            <a:extLst>
              <a:ext uri="{FF2B5EF4-FFF2-40B4-BE49-F238E27FC236}">
                <a16:creationId xmlns:a16="http://schemas.microsoft.com/office/drawing/2014/main" id="{04AB1CE2-6233-4D03-900E-214E0C184701}"/>
              </a:ext>
            </a:extLst>
          </p:cNvPr>
          <p:cNvGraphicFramePr>
            <a:graphicFrameLocks/>
          </p:cNvGraphicFramePr>
          <p:nvPr>
            <p:extLst>
              <p:ext uri="{D42A27DB-BD31-4B8C-83A1-F6EECF244321}">
                <p14:modId xmlns:p14="http://schemas.microsoft.com/office/powerpoint/2010/main" val="620981554"/>
              </p:ext>
            </p:extLst>
          </p:nvPr>
        </p:nvGraphicFramePr>
        <p:xfrm>
          <a:off x="838201" y="1155925"/>
          <a:ext cx="4572000" cy="265176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205707EB-F934-47D9-A3F1-9F5F80011204}"/>
              </a:ext>
            </a:extLst>
          </p:cNvPr>
          <p:cNvGraphicFramePr>
            <a:graphicFrameLocks/>
          </p:cNvGraphicFramePr>
          <p:nvPr>
            <p:extLst>
              <p:ext uri="{D42A27DB-BD31-4B8C-83A1-F6EECF244321}">
                <p14:modId xmlns:p14="http://schemas.microsoft.com/office/powerpoint/2010/main" val="4194605942"/>
              </p:ext>
            </p:extLst>
          </p:nvPr>
        </p:nvGraphicFramePr>
        <p:xfrm>
          <a:off x="6781800" y="1155925"/>
          <a:ext cx="4572000" cy="265176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hart 6">
            <a:extLst>
              <a:ext uri="{FF2B5EF4-FFF2-40B4-BE49-F238E27FC236}">
                <a16:creationId xmlns:a16="http://schemas.microsoft.com/office/drawing/2014/main" id="{BA1B64CE-205F-4887-A924-1959C2B48A66}"/>
              </a:ext>
            </a:extLst>
          </p:cNvPr>
          <p:cNvGraphicFramePr>
            <a:graphicFrameLocks/>
          </p:cNvGraphicFramePr>
          <p:nvPr>
            <p:extLst>
              <p:ext uri="{D42A27DB-BD31-4B8C-83A1-F6EECF244321}">
                <p14:modId xmlns:p14="http://schemas.microsoft.com/office/powerpoint/2010/main" val="3508684082"/>
              </p:ext>
            </p:extLst>
          </p:nvPr>
        </p:nvGraphicFramePr>
        <p:xfrm>
          <a:off x="3810000" y="3887152"/>
          <a:ext cx="4572000" cy="265176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6534654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3410</TotalTime>
  <Words>989</Words>
  <Application>Microsoft Office PowerPoint</Application>
  <PresentationFormat>Widescreen</PresentationFormat>
  <Paragraphs>158</Paragraphs>
  <Slides>13</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Cambria Math</vt:lpstr>
      <vt:lpstr>Helvetica Neue</vt:lpstr>
      <vt:lpstr>Times New Roman</vt:lpstr>
      <vt:lpstr>Wingdings</vt:lpstr>
      <vt:lpstr>Office Theme</vt:lpstr>
      <vt:lpstr>Hybrid Movie Recommender System</vt:lpstr>
      <vt:lpstr>Motivation</vt:lpstr>
      <vt:lpstr>Recommender System Framework</vt:lpstr>
      <vt:lpstr>Content Based Recommender</vt:lpstr>
      <vt:lpstr>Collaborative Based Recommender</vt:lpstr>
      <vt:lpstr>Hybrid Recommender</vt:lpstr>
      <vt:lpstr>Hybrid Recommender</vt:lpstr>
      <vt:lpstr>Evaluation Metrics</vt:lpstr>
      <vt:lpstr>Evaluation Metrics</vt:lpstr>
      <vt:lpstr>Conclusions</vt:lpstr>
      <vt:lpstr>Thank You!</vt:lpstr>
      <vt:lpstr>EDA – Movies Data </vt:lpstr>
      <vt:lpstr>EDA – Ratings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Recommender System</dc:title>
  <dc:creator>Yusri Al-Sanaani</dc:creator>
  <cp:lastModifiedBy>Yusri Al-Sanaani</cp:lastModifiedBy>
  <cp:revision>1</cp:revision>
  <dcterms:created xsi:type="dcterms:W3CDTF">2022-01-24T15:01:02Z</dcterms:created>
  <dcterms:modified xsi:type="dcterms:W3CDTF">2022-01-28T00:13:51Z</dcterms:modified>
</cp:coreProperties>
</file>