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4" r:id="rId2"/>
    <p:sldId id="301" r:id="rId3"/>
    <p:sldId id="303" r:id="rId4"/>
    <p:sldId id="304" r:id="rId5"/>
    <p:sldId id="305" r:id="rId6"/>
    <p:sldId id="306" r:id="rId7"/>
    <p:sldId id="307" r:id="rId8"/>
    <p:sldId id="308" r:id="rId9"/>
    <p:sldId id="27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4" r:id="rId25"/>
    <p:sldId id="328" r:id="rId26"/>
    <p:sldId id="325" r:id="rId27"/>
    <p:sldId id="326" r:id="rId28"/>
    <p:sldId id="329" r:id="rId29"/>
    <p:sldId id="335" r:id="rId30"/>
    <p:sldId id="330" r:id="rId31"/>
    <p:sldId id="33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GU" lastIdx="2" clrIdx="0">
    <p:extLst>
      <p:ext uri="{19B8F6BF-5375-455C-9EA6-DF929625EA0E}">
        <p15:presenceInfo xmlns:p15="http://schemas.microsoft.com/office/powerpoint/2012/main" userId="S::urn:spo:anon#79cbf43b288bff07759db466bad634af62de4fa4a94e0782415480d2c06740ed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1546" dt="2021-04-12T22:16:26.089"/>
    <p1510:client id="{04458EDE-8973-48BE-9CF8-1607A4383327}" v="1496" dt="2021-04-12T22:47:10.032"/>
    <p1510:client id="{3B2AF726-A80A-3773-8125-9A23B7FD788E}" v="29" dt="2021-04-12T03:26:18.446"/>
    <p1510:client id="{3F0E7D78-3E1D-1D2C-484E-91D563DA8E77}" v="7832" dt="2021-04-12T02:27:20.911"/>
    <p1510:client id="{4039CA4D-896E-688F-BC97-AE6B7870CD96}" v="63" dt="2021-04-12T20:41:28.079"/>
    <p1510:client id="{63AC6514-0DED-CBF5-B655-60473ED25A5F}" v="15" dt="2021-04-12T16:32:01.449"/>
    <p1510:client id="{6703DAB9-112C-9C1F-31CE-B8514A4D29F5}" v="58" dt="2021-04-12T12:19:46.812"/>
    <p1510:client id="{6C69D4DF-F86B-389E-1274-5FC89A8214EB}" v="103" dt="2021-04-12T06:31:46.108"/>
    <p1510:client id="{A5AD5C07-41D2-4C6D-A6E1-20D96A8C4D02}" v="79" dt="2021-04-12T14:06:15.794"/>
    <p1510:client id="{D6EC5B9F-F1F6-B859-8B83-85622943063A}" v="223" dt="2021-04-12T14:29:23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79cbf43b288bff07759db466bad634af62de4fa4a94e0782415480d2c06740ed::" providerId="AD" clId="Web-{D6EC5B9F-F1F6-B859-8B83-85622943063A}"/>
    <pc:docChg chg="addSld modSld">
      <pc:chgData name="Guest User" userId="S::urn:spo:anon#79cbf43b288bff07759db466bad634af62de4fa4a94e0782415480d2c06740ed::" providerId="AD" clId="Web-{D6EC5B9F-F1F6-B859-8B83-85622943063A}" dt="2021-04-12T14:29:22.692" v="135" actId="20577"/>
      <pc:docMkLst>
        <pc:docMk/>
      </pc:docMkLst>
      <pc:sldChg chg="modSp">
        <pc:chgData name="Guest User" userId="S::urn:spo:anon#79cbf43b288bff07759db466bad634af62de4fa4a94e0782415480d2c06740ed::" providerId="AD" clId="Web-{D6EC5B9F-F1F6-B859-8B83-85622943063A}" dt="2021-04-12T14:29:22.692" v="135" actId="20577"/>
        <pc:sldMkLst>
          <pc:docMk/>
          <pc:sldMk cId="1565651511" sldId="330"/>
        </pc:sldMkLst>
        <pc:spChg chg="mod">
          <ac:chgData name="Guest User" userId="S::urn:spo:anon#79cbf43b288bff07759db466bad634af62de4fa4a94e0782415480d2c06740ed::" providerId="AD" clId="Web-{D6EC5B9F-F1F6-B859-8B83-85622943063A}" dt="2021-04-12T14:29:22.692" v="135" actId="20577"/>
          <ac:spMkLst>
            <pc:docMk/>
            <pc:sldMk cId="1565651511" sldId="330"/>
            <ac:spMk id="2" creationId="{9C00E90F-F736-48EE-9E87-16AAA42846B9}"/>
          </ac:spMkLst>
        </pc:spChg>
      </pc:sldChg>
      <pc:sldChg chg="addSp delSp modSp new">
        <pc:chgData name="Guest User" userId="S::urn:spo:anon#79cbf43b288bff07759db466bad634af62de4fa4a94e0782415480d2c06740ed::" providerId="AD" clId="Web-{D6EC5B9F-F1F6-B859-8B83-85622943063A}" dt="2021-04-12T14:25:08.249" v="129" actId="14100"/>
        <pc:sldMkLst>
          <pc:docMk/>
          <pc:sldMk cId="1272777584" sldId="333"/>
        </pc:sldMkLst>
        <pc:spChg chg="mod">
          <ac:chgData name="Guest User" userId="S::urn:spo:anon#79cbf43b288bff07759db466bad634af62de4fa4a94e0782415480d2c06740ed::" providerId="AD" clId="Web-{D6EC5B9F-F1F6-B859-8B83-85622943063A}" dt="2021-04-12T14:19:20.178" v="27" actId="1076"/>
          <ac:spMkLst>
            <pc:docMk/>
            <pc:sldMk cId="1272777584" sldId="333"/>
            <ac:spMk id="2" creationId="{9EC5E90E-7D8F-4735-A25E-D64E334EDBFA}"/>
          </ac:spMkLst>
        </pc:spChg>
        <pc:spChg chg="del">
          <ac:chgData name="Guest User" userId="S::urn:spo:anon#79cbf43b288bff07759db466bad634af62de4fa4a94e0782415480d2c06740ed::" providerId="AD" clId="Web-{D6EC5B9F-F1F6-B859-8B83-85622943063A}" dt="2021-04-12T14:19:22.678" v="28"/>
          <ac:spMkLst>
            <pc:docMk/>
            <pc:sldMk cId="1272777584" sldId="333"/>
            <ac:spMk id="3" creationId="{2830C2B3-CB0A-4824-9A67-9A0B56F5FEB8}"/>
          </ac:spMkLst>
        </pc:spChg>
        <pc:spChg chg="add mod">
          <ac:chgData name="Guest User" userId="S::urn:spo:anon#79cbf43b288bff07759db466bad634af62de4fa4a94e0782415480d2c06740ed::" providerId="AD" clId="Web-{D6EC5B9F-F1F6-B859-8B83-85622943063A}" dt="2021-04-12T14:20:08.914" v="34"/>
          <ac:spMkLst>
            <pc:docMk/>
            <pc:sldMk cId="1272777584" sldId="333"/>
            <ac:spMk id="6" creationId="{2C88EB61-F7BE-4713-B565-D5EC23F7D3CF}"/>
          </ac:spMkLst>
        </pc:spChg>
        <pc:spChg chg="add mod">
          <ac:chgData name="Guest User" userId="S::urn:spo:anon#79cbf43b288bff07759db466bad634af62de4fa4a94e0782415480d2c06740ed::" providerId="AD" clId="Web-{D6EC5B9F-F1F6-B859-8B83-85622943063A}" dt="2021-04-12T14:20:13.414" v="36"/>
          <ac:spMkLst>
            <pc:docMk/>
            <pc:sldMk cId="1272777584" sldId="333"/>
            <ac:spMk id="7" creationId="{DE59D069-D406-4474-8586-A28AF85F14A6}"/>
          </ac:spMkLst>
        </pc:spChg>
        <pc:spChg chg="add mod">
          <ac:chgData name="Guest User" userId="S::urn:spo:anon#79cbf43b288bff07759db466bad634af62de4fa4a94e0782415480d2c06740ed::" providerId="AD" clId="Web-{D6EC5B9F-F1F6-B859-8B83-85622943063A}" dt="2021-04-12T14:20:16.211" v="38"/>
          <ac:spMkLst>
            <pc:docMk/>
            <pc:sldMk cId="1272777584" sldId="333"/>
            <ac:spMk id="8" creationId="{C112C3BF-11AB-4BEA-8A09-3F0A89F9215F}"/>
          </ac:spMkLst>
        </pc:spChg>
        <pc:spChg chg="add mod">
          <ac:chgData name="Guest User" userId="S::urn:spo:anon#79cbf43b288bff07759db466bad634af62de4fa4a94e0782415480d2c06740ed::" providerId="AD" clId="Web-{D6EC5B9F-F1F6-B859-8B83-85622943063A}" dt="2021-04-12T14:20:31.071" v="40"/>
          <ac:spMkLst>
            <pc:docMk/>
            <pc:sldMk cId="1272777584" sldId="333"/>
            <ac:spMk id="9" creationId="{AAACE7C3-8EE6-4E8A-81BA-2E0CB1FD9F1A}"/>
          </ac:spMkLst>
        </pc:spChg>
        <pc:spChg chg="add mod">
          <ac:chgData name="Guest User" userId="S::urn:spo:anon#79cbf43b288bff07759db466bad634af62de4fa4a94e0782415480d2c06740ed::" providerId="AD" clId="Web-{D6EC5B9F-F1F6-B859-8B83-85622943063A}" dt="2021-04-12T14:20:33.540" v="42"/>
          <ac:spMkLst>
            <pc:docMk/>
            <pc:sldMk cId="1272777584" sldId="333"/>
            <ac:spMk id="10" creationId="{82D3B93F-8145-4ABB-B224-0D06D72FA432}"/>
          </ac:spMkLst>
        </pc:spChg>
        <pc:spChg chg="add mod">
          <ac:chgData name="Guest User" userId="S::urn:spo:anon#79cbf43b288bff07759db466bad634af62de4fa4a94e0782415480d2c06740ed::" providerId="AD" clId="Web-{D6EC5B9F-F1F6-B859-8B83-85622943063A}" dt="2021-04-12T14:20:36.883" v="44"/>
          <ac:spMkLst>
            <pc:docMk/>
            <pc:sldMk cId="1272777584" sldId="333"/>
            <ac:spMk id="11" creationId="{4A08FE1C-092D-49F6-AF72-B38D860A7126}"/>
          </ac:spMkLst>
        </pc:spChg>
        <pc:spChg chg="add mod">
          <ac:chgData name="Guest User" userId="S::urn:spo:anon#79cbf43b288bff07759db466bad634af62de4fa4a94e0782415480d2c06740ed::" providerId="AD" clId="Web-{D6EC5B9F-F1F6-B859-8B83-85622943063A}" dt="2021-04-12T14:21:13.994" v="48"/>
          <ac:spMkLst>
            <pc:docMk/>
            <pc:sldMk cId="1272777584" sldId="333"/>
            <ac:spMk id="12" creationId="{E50D4D0B-6875-4824-AB6B-82E2D6B3991C}"/>
          </ac:spMkLst>
        </pc:spChg>
        <pc:spChg chg="add mod">
          <ac:chgData name="Guest User" userId="S::urn:spo:anon#79cbf43b288bff07759db466bad634af62de4fa4a94e0782415480d2c06740ed::" providerId="AD" clId="Web-{D6EC5B9F-F1F6-B859-8B83-85622943063A}" dt="2021-04-12T14:21:16.728" v="50"/>
          <ac:spMkLst>
            <pc:docMk/>
            <pc:sldMk cId="1272777584" sldId="333"/>
            <ac:spMk id="13" creationId="{7B7C9A82-3B67-4DE4-A3E8-8D71015A607E}"/>
          </ac:spMkLst>
        </pc:spChg>
        <pc:spChg chg="add mod">
          <ac:chgData name="Guest User" userId="S::urn:spo:anon#79cbf43b288bff07759db466bad634af62de4fa4a94e0782415480d2c06740ed::" providerId="AD" clId="Web-{D6EC5B9F-F1F6-B859-8B83-85622943063A}" dt="2021-04-12T14:24:34.279" v="128" actId="1076"/>
          <ac:spMkLst>
            <pc:docMk/>
            <pc:sldMk cId="1272777584" sldId="333"/>
            <ac:spMk id="15" creationId="{02278A2F-C59F-4480-8476-350A512C1F72}"/>
          </ac:spMkLst>
        </pc:spChg>
        <pc:spChg chg="add mod">
          <ac:chgData name="Guest User" userId="S::urn:spo:anon#79cbf43b288bff07759db466bad634af62de4fa4a94e0782415480d2c06740ed::" providerId="AD" clId="Web-{D6EC5B9F-F1F6-B859-8B83-85622943063A}" dt="2021-04-12T14:24:24.701" v="126" actId="1076"/>
          <ac:spMkLst>
            <pc:docMk/>
            <pc:sldMk cId="1272777584" sldId="333"/>
            <ac:spMk id="16" creationId="{252F71B3-58EF-4DEB-8CE9-A7EBB4888D55}"/>
          </ac:spMkLst>
        </pc:spChg>
        <pc:picChg chg="add mod">
          <ac:chgData name="Guest User" userId="S::urn:spo:anon#79cbf43b288bff07759db466bad634af62de4fa4a94e0782415480d2c06740ed::" providerId="AD" clId="Web-{D6EC5B9F-F1F6-B859-8B83-85622943063A}" dt="2021-04-12T14:24:14.795" v="124" actId="14100"/>
          <ac:picMkLst>
            <pc:docMk/>
            <pc:sldMk cId="1272777584" sldId="333"/>
            <ac:picMk id="5" creationId="{B3C61DD5-3D32-4397-A173-1F72853BDD7D}"/>
          </ac:picMkLst>
        </pc:picChg>
        <pc:picChg chg="add mod">
          <ac:chgData name="Guest User" userId="S::urn:spo:anon#79cbf43b288bff07759db466bad634af62de4fa4a94e0782415480d2c06740ed::" providerId="AD" clId="Web-{D6EC5B9F-F1F6-B859-8B83-85622943063A}" dt="2021-04-12T14:25:08.249" v="129" actId="14100"/>
          <ac:picMkLst>
            <pc:docMk/>
            <pc:sldMk cId="1272777584" sldId="333"/>
            <ac:picMk id="14" creationId="{ED354306-644C-4F1B-A1D3-7063C8947A89}"/>
          </ac:picMkLst>
        </pc:picChg>
      </pc:sldChg>
    </pc:docChg>
  </pc:docChgLst>
  <pc:docChgLst>
    <pc:chgData name="Guest User" userId="S::urn:spo:anon#79cbf43b288bff07759db466bad634af62de4fa4a94e0782415480d2c06740ed::" providerId="AD" clId="Web-{A5AD5C07-41D2-4C6D-A6E1-20D96A8C4D02}"/>
    <pc:docChg chg="delSld modSld">
      <pc:chgData name="Guest User" userId="S::urn:spo:anon#79cbf43b288bff07759db466bad634af62de4fa4a94e0782415480d2c06740ed::" providerId="AD" clId="Web-{A5AD5C07-41D2-4C6D-A6E1-20D96A8C4D02}" dt="2021-04-12T14:06:15.794" v="42"/>
      <pc:docMkLst>
        <pc:docMk/>
      </pc:docMkLst>
      <pc:sldChg chg="addSp modSp">
        <pc:chgData name="Guest User" userId="S::urn:spo:anon#79cbf43b288bff07759db466bad634af62de4fa4a94e0782415480d2c06740ed::" providerId="AD" clId="Web-{A5AD5C07-41D2-4C6D-A6E1-20D96A8C4D02}" dt="2021-04-12T14:06:02.325" v="41" actId="1076"/>
        <pc:sldMkLst>
          <pc:docMk/>
          <pc:sldMk cId="2404706023" sldId="329"/>
        </pc:sldMkLst>
        <pc:spChg chg="add mod">
          <ac:chgData name="Guest User" userId="S::urn:spo:anon#79cbf43b288bff07759db466bad634af62de4fa4a94e0782415480d2c06740ed::" providerId="AD" clId="Web-{A5AD5C07-41D2-4C6D-A6E1-20D96A8C4D02}" dt="2021-04-12T14:05:35.776" v="37" actId="1076"/>
          <ac:spMkLst>
            <pc:docMk/>
            <pc:sldMk cId="2404706023" sldId="329"/>
            <ac:spMk id="2" creationId="{A251A3EA-C877-4D15-90B9-414FCCCC7D52}"/>
          </ac:spMkLst>
        </pc:spChg>
        <pc:spChg chg="mod">
          <ac:chgData name="Guest User" userId="S::urn:spo:anon#79cbf43b288bff07759db466bad634af62de4fa4a94e0782415480d2c06740ed::" providerId="AD" clId="Web-{A5AD5C07-41D2-4C6D-A6E1-20D96A8C4D02}" dt="2021-04-12T14:06:02.325" v="41" actId="1076"/>
          <ac:spMkLst>
            <pc:docMk/>
            <pc:sldMk cId="2404706023" sldId="329"/>
            <ac:spMk id="4" creationId="{0AE435FC-6ADB-4CB7-B0F6-11C897F9F2D5}"/>
          </ac:spMkLst>
        </pc:spChg>
        <pc:grpChg chg="mod">
          <ac:chgData name="Guest User" userId="S::urn:spo:anon#79cbf43b288bff07759db466bad634af62de4fa4a94e0782415480d2c06740ed::" providerId="AD" clId="Web-{A5AD5C07-41D2-4C6D-A6E1-20D96A8C4D02}" dt="2021-04-12T14:05:43.636" v="38" actId="1076"/>
          <ac:grpSpMkLst>
            <pc:docMk/>
            <pc:sldMk cId="2404706023" sldId="329"/>
            <ac:grpSpMk id="5" creationId="{5A962D50-52C7-476F-A942-0ABC4013B0EE}"/>
          </ac:grpSpMkLst>
        </pc:grpChg>
      </pc:sldChg>
      <pc:sldChg chg="modSp del">
        <pc:chgData name="Guest User" userId="S::urn:spo:anon#79cbf43b288bff07759db466bad634af62de4fa4a94e0782415480d2c06740ed::" providerId="AD" clId="Web-{A5AD5C07-41D2-4C6D-A6E1-20D96A8C4D02}" dt="2021-04-12T14:06:15.794" v="42"/>
        <pc:sldMkLst>
          <pc:docMk/>
          <pc:sldMk cId="1324720042" sldId="333"/>
        </pc:sldMkLst>
        <pc:spChg chg="mod">
          <ac:chgData name="Guest User" userId="S::urn:spo:anon#79cbf43b288bff07759db466bad634af62de4fa4a94e0782415480d2c06740ed::" providerId="AD" clId="Web-{A5AD5C07-41D2-4C6D-A6E1-20D96A8C4D02}" dt="2021-04-12T14:04:49.882" v="27" actId="20577"/>
          <ac:spMkLst>
            <pc:docMk/>
            <pc:sldMk cId="1324720042" sldId="333"/>
            <ac:spMk id="2" creationId="{9DE657D7-DA53-42C4-AFE9-BB377D192E87}"/>
          </ac:spMkLst>
        </pc:spChg>
        <pc:spChg chg="mod">
          <ac:chgData name="Guest User" userId="S::urn:spo:anon#79cbf43b288bff07759db466bad634af62de4fa4a94e0782415480d2c06740ed::" providerId="AD" clId="Web-{A5AD5C07-41D2-4C6D-A6E1-20D96A8C4D02}" dt="2021-04-12T14:03:03.453" v="18" actId="14100"/>
          <ac:spMkLst>
            <pc:docMk/>
            <pc:sldMk cId="1324720042" sldId="333"/>
            <ac:spMk id="4" creationId="{0220878A-5DDF-4B4A-B696-608FE5FA60A1}"/>
          </ac:spMkLst>
        </pc:spChg>
      </pc:sldChg>
    </pc:docChg>
  </pc:docChgLst>
  <pc:docChgLst>
    <pc:chgData name="Guest User" userId="S::urn:spo:anon#79cbf43b288bff07759db466bad634af62de4fa4a94e0782415480d2c06740ed::" providerId="AD" clId="Web-{4039CA4D-896E-688F-BC97-AE6B7870CD96}"/>
    <pc:docChg chg="modSld">
      <pc:chgData name="Guest User" userId="S::urn:spo:anon#79cbf43b288bff07759db466bad634af62de4fa4a94e0782415480d2c06740ed::" providerId="AD" clId="Web-{4039CA4D-896E-688F-BC97-AE6B7870CD96}" dt="2021-04-12T20:41:28.063" v="34" actId="14100"/>
      <pc:docMkLst>
        <pc:docMk/>
      </pc:docMkLst>
      <pc:sldChg chg="modTransition">
        <pc:chgData name="Guest User" userId="S::urn:spo:anon#79cbf43b288bff07759db466bad634af62de4fa4a94e0782415480d2c06740ed::" providerId="AD" clId="Web-{4039CA4D-896E-688F-BC97-AE6B7870CD96}" dt="2021-04-12T20:38:01.010" v="31"/>
        <pc:sldMkLst>
          <pc:docMk/>
          <pc:sldMk cId="3626429227" sldId="264"/>
        </pc:sldMkLst>
      </pc:sldChg>
      <pc:sldChg chg="modTransition">
        <pc:chgData name="Guest User" userId="S::urn:spo:anon#79cbf43b288bff07759db466bad634af62de4fa4a94e0782415480d2c06740ed::" providerId="AD" clId="Web-{4039CA4D-896E-688F-BC97-AE6B7870CD96}" dt="2021-04-12T20:38:01.010" v="33"/>
        <pc:sldMkLst>
          <pc:docMk/>
          <pc:sldMk cId="1232609155" sldId="278"/>
        </pc:sldMkLst>
      </pc:sldChg>
      <pc:sldChg chg="modTransition">
        <pc:chgData name="Guest User" userId="S::urn:spo:anon#79cbf43b288bff07759db466bad634af62de4fa4a94e0782415480d2c06740ed::" providerId="AD" clId="Web-{4039CA4D-896E-688F-BC97-AE6B7870CD96}" dt="2021-04-12T20:38:01.010" v="3"/>
        <pc:sldMkLst>
          <pc:docMk/>
          <pc:sldMk cId="2141995379" sldId="301"/>
        </pc:sldMkLst>
      </pc:sldChg>
      <pc:sldChg chg="modTransition">
        <pc:chgData name="Guest User" userId="S::urn:spo:anon#79cbf43b288bff07759db466bad634af62de4fa4a94e0782415480d2c06740ed::" providerId="AD" clId="Web-{4039CA4D-896E-688F-BC97-AE6B7870CD96}" dt="2021-04-12T20:38:01.010" v="30"/>
        <pc:sldMkLst>
          <pc:docMk/>
          <pc:sldMk cId="4272606139" sldId="303"/>
        </pc:sldMkLst>
      </pc:sldChg>
      <pc:sldChg chg="modTransition">
        <pc:chgData name="Guest User" userId="S::urn:spo:anon#79cbf43b288bff07759db466bad634af62de4fa4a94e0782415480d2c06740ed::" providerId="AD" clId="Web-{4039CA4D-896E-688F-BC97-AE6B7870CD96}" dt="2021-04-12T20:38:01.010" v="4"/>
        <pc:sldMkLst>
          <pc:docMk/>
          <pc:sldMk cId="1360543127" sldId="304"/>
        </pc:sldMkLst>
      </pc:sldChg>
      <pc:sldChg chg="modTransition">
        <pc:chgData name="Guest User" userId="S::urn:spo:anon#79cbf43b288bff07759db466bad634af62de4fa4a94e0782415480d2c06740ed::" providerId="AD" clId="Web-{4039CA4D-896E-688F-BC97-AE6B7870CD96}" dt="2021-04-12T20:38:01.010" v="5"/>
        <pc:sldMkLst>
          <pc:docMk/>
          <pc:sldMk cId="2271083352" sldId="305"/>
        </pc:sldMkLst>
      </pc:sldChg>
      <pc:sldChg chg="modTransition">
        <pc:chgData name="Guest User" userId="S::urn:spo:anon#79cbf43b288bff07759db466bad634af62de4fa4a94e0782415480d2c06740ed::" providerId="AD" clId="Web-{4039CA4D-896E-688F-BC97-AE6B7870CD96}" dt="2021-04-12T20:38:01.010" v="6"/>
        <pc:sldMkLst>
          <pc:docMk/>
          <pc:sldMk cId="274921750" sldId="306"/>
        </pc:sldMkLst>
      </pc:sldChg>
      <pc:sldChg chg="modTransition">
        <pc:chgData name="Guest User" userId="S::urn:spo:anon#79cbf43b288bff07759db466bad634af62de4fa4a94e0782415480d2c06740ed::" providerId="AD" clId="Web-{4039CA4D-896E-688F-BC97-AE6B7870CD96}" dt="2021-04-12T20:38:01.010" v="7"/>
        <pc:sldMkLst>
          <pc:docMk/>
          <pc:sldMk cId="1110189824" sldId="307"/>
        </pc:sldMkLst>
      </pc:sldChg>
      <pc:sldChg chg="modTransition">
        <pc:chgData name="Guest User" userId="S::urn:spo:anon#79cbf43b288bff07759db466bad634af62de4fa4a94e0782415480d2c06740ed::" providerId="AD" clId="Web-{4039CA4D-896E-688F-BC97-AE6B7870CD96}" dt="2021-04-12T20:38:01.010" v="8"/>
        <pc:sldMkLst>
          <pc:docMk/>
          <pc:sldMk cId="1388406389" sldId="308"/>
        </pc:sldMkLst>
      </pc:sldChg>
      <pc:sldChg chg="modTransition">
        <pc:chgData name="Guest User" userId="S::urn:spo:anon#79cbf43b288bff07759db466bad634af62de4fa4a94e0782415480d2c06740ed::" providerId="AD" clId="Web-{4039CA4D-896E-688F-BC97-AE6B7870CD96}" dt="2021-04-12T20:38:01.010" v="29"/>
        <pc:sldMkLst>
          <pc:docMk/>
          <pc:sldMk cId="1509696306" sldId="309"/>
        </pc:sldMkLst>
      </pc:sldChg>
      <pc:sldChg chg="modSp modTransition">
        <pc:chgData name="Guest User" userId="S::urn:spo:anon#79cbf43b288bff07759db466bad634af62de4fa4a94e0782415480d2c06740ed::" providerId="AD" clId="Web-{4039CA4D-896E-688F-BC97-AE6B7870CD96}" dt="2021-04-12T20:41:28.063" v="34" actId="14100"/>
        <pc:sldMkLst>
          <pc:docMk/>
          <pc:sldMk cId="3184414084" sldId="310"/>
        </pc:sldMkLst>
        <pc:picChg chg="mod">
          <ac:chgData name="Guest User" userId="S::urn:spo:anon#79cbf43b288bff07759db466bad634af62de4fa4a94e0782415480d2c06740ed::" providerId="AD" clId="Web-{4039CA4D-896E-688F-BC97-AE6B7870CD96}" dt="2021-04-12T20:41:28.063" v="34" actId="14100"/>
          <ac:picMkLst>
            <pc:docMk/>
            <pc:sldMk cId="3184414084" sldId="310"/>
            <ac:picMk id="6" creationId="{52470D91-7A84-437E-AB57-33ADB8871DAA}"/>
          </ac:picMkLst>
        </pc:picChg>
      </pc:sldChg>
      <pc:sldChg chg="modTransition">
        <pc:chgData name="Guest User" userId="S::urn:spo:anon#79cbf43b288bff07759db466bad634af62de4fa4a94e0782415480d2c06740ed::" providerId="AD" clId="Web-{4039CA4D-896E-688F-BC97-AE6B7870CD96}" dt="2021-04-12T20:38:01.010" v="10"/>
        <pc:sldMkLst>
          <pc:docMk/>
          <pc:sldMk cId="2385859746" sldId="311"/>
        </pc:sldMkLst>
      </pc:sldChg>
      <pc:sldChg chg="modTransition">
        <pc:chgData name="Guest User" userId="S::urn:spo:anon#79cbf43b288bff07759db466bad634af62de4fa4a94e0782415480d2c06740ed::" providerId="AD" clId="Web-{4039CA4D-896E-688F-BC97-AE6B7870CD96}" dt="2021-04-12T20:38:01.010" v="11"/>
        <pc:sldMkLst>
          <pc:docMk/>
          <pc:sldMk cId="1200721923" sldId="312"/>
        </pc:sldMkLst>
      </pc:sldChg>
      <pc:sldChg chg="modTransition">
        <pc:chgData name="Guest User" userId="S::urn:spo:anon#79cbf43b288bff07759db466bad634af62de4fa4a94e0782415480d2c06740ed::" providerId="AD" clId="Web-{4039CA4D-896E-688F-BC97-AE6B7870CD96}" dt="2021-04-12T20:38:01.010" v="12"/>
        <pc:sldMkLst>
          <pc:docMk/>
          <pc:sldMk cId="1916103898" sldId="313"/>
        </pc:sldMkLst>
      </pc:sldChg>
      <pc:sldChg chg="modTransition">
        <pc:chgData name="Guest User" userId="S::urn:spo:anon#79cbf43b288bff07759db466bad634af62de4fa4a94e0782415480d2c06740ed::" providerId="AD" clId="Web-{4039CA4D-896E-688F-BC97-AE6B7870CD96}" dt="2021-04-12T20:38:01.010" v="13"/>
        <pc:sldMkLst>
          <pc:docMk/>
          <pc:sldMk cId="4016619900" sldId="314"/>
        </pc:sldMkLst>
      </pc:sldChg>
      <pc:sldChg chg="modTransition">
        <pc:chgData name="Guest User" userId="S::urn:spo:anon#79cbf43b288bff07759db466bad634af62de4fa4a94e0782415480d2c06740ed::" providerId="AD" clId="Web-{4039CA4D-896E-688F-BC97-AE6B7870CD96}" dt="2021-04-12T20:38:01.010" v="14"/>
        <pc:sldMkLst>
          <pc:docMk/>
          <pc:sldMk cId="3418682313" sldId="315"/>
        </pc:sldMkLst>
      </pc:sldChg>
      <pc:sldChg chg="modTransition">
        <pc:chgData name="Guest User" userId="S::urn:spo:anon#79cbf43b288bff07759db466bad634af62de4fa4a94e0782415480d2c06740ed::" providerId="AD" clId="Web-{4039CA4D-896E-688F-BC97-AE6B7870CD96}" dt="2021-04-12T20:38:01.010" v="15"/>
        <pc:sldMkLst>
          <pc:docMk/>
          <pc:sldMk cId="2349639323" sldId="316"/>
        </pc:sldMkLst>
      </pc:sldChg>
      <pc:sldChg chg="modTransition">
        <pc:chgData name="Guest User" userId="S::urn:spo:anon#79cbf43b288bff07759db466bad634af62de4fa4a94e0782415480d2c06740ed::" providerId="AD" clId="Web-{4039CA4D-896E-688F-BC97-AE6B7870CD96}" dt="2021-04-12T20:38:01.010" v="16"/>
        <pc:sldMkLst>
          <pc:docMk/>
          <pc:sldMk cId="2976207102" sldId="317"/>
        </pc:sldMkLst>
      </pc:sldChg>
      <pc:sldChg chg="modTransition">
        <pc:chgData name="Guest User" userId="S::urn:spo:anon#79cbf43b288bff07759db466bad634af62de4fa4a94e0782415480d2c06740ed::" providerId="AD" clId="Web-{4039CA4D-896E-688F-BC97-AE6B7870CD96}" dt="2021-04-12T20:38:01.010" v="17"/>
        <pc:sldMkLst>
          <pc:docMk/>
          <pc:sldMk cId="2557428054" sldId="318"/>
        </pc:sldMkLst>
      </pc:sldChg>
      <pc:sldChg chg="modTransition">
        <pc:chgData name="Guest User" userId="S::urn:spo:anon#79cbf43b288bff07759db466bad634af62de4fa4a94e0782415480d2c06740ed::" providerId="AD" clId="Web-{4039CA4D-896E-688F-BC97-AE6B7870CD96}" dt="2021-04-12T20:38:01.010" v="18"/>
        <pc:sldMkLst>
          <pc:docMk/>
          <pc:sldMk cId="1198808173" sldId="319"/>
        </pc:sldMkLst>
      </pc:sldChg>
      <pc:sldChg chg="modTransition">
        <pc:chgData name="Guest User" userId="S::urn:spo:anon#79cbf43b288bff07759db466bad634af62de4fa4a94e0782415480d2c06740ed::" providerId="AD" clId="Web-{4039CA4D-896E-688F-BC97-AE6B7870CD96}" dt="2021-04-12T20:38:01.010" v="28"/>
        <pc:sldMkLst>
          <pc:docMk/>
          <pc:sldMk cId="2489435098" sldId="320"/>
        </pc:sldMkLst>
      </pc:sldChg>
      <pc:sldChg chg="modTransition">
        <pc:chgData name="Guest User" userId="S::urn:spo:anon#79cbf43b288bff07759db466bad634af62de4fa4a94e0782415480d2c06740ed::" providerId="AD" clId="Web-{4039CA4D-896E-688F-BC97-AE6B7870CD96}" dt="2021-04-12T20:38:01.010" v="27"/>
        <pc:sldMkLst>
          <pc:docMk/>
          <pc:sldMk cId="3824115368" sldId="321"/>
        </pc:sldMkLst>
      </pc:sldChg>
      <pc:sldChg chg="modTransition">
        <pc:chgData name="Guest User" userId="S::urn:spo:anon#79cbf43b288bff07759db466bad634af62de4fa4a94e0782415480d2c06740ed::" providerId="AD" clId="Web-{4039CA4D-896E-688F-BC97-AE6B7870CD96}" dt="2021-04-12T20:38:01.010" v="26"/>
        <pc:sldMkLst>
          <pc:docMk/>
          <pc:sldMk cId="562276475" sldId="322"/>
        </pc:sldMkLst>
      </pc:sldChg>
      <pc:sldChg chg="modTransition">
        <pc:chgData name="Guest User" userId="S::urn:spo:anon#79cbf43b288bff07759db466bad634af62de4fa4a94e0782415480d2c06740ed::" providerId="AD" clId="Web-{4039CA4D-896E-688F-BC97-AE6B7870CD96}" dt="2021-04-12T20:38:01.010" v="25"/>
        <pc:sldMkLst>
          <pc:docMk/>
          <pc:sldMk cId="1144932758" sldId="324"/>
        </pc:sldMkLst>
      </pc:sldChg>
      <pc:sldChg chg="modTransition">
        <pc:chgData name="Guest User" userId="S::urn:spo:anon#79cbf43b288bff07759db466bad634af62de4fa4a94e0782415480d2c06740ed::" providerId="AD" clId="Web-{4039CA4D-896E-688F-BC97-AE6B7870CD96}" dt="2021-04-12T20:38:01.010" v="23"/>
        <pc:sldMkLst>
          <pc:docMk/>
          <pc:sldMk cId="819913091" sldId="325"/>
        </pc:sldMkLst>
      </pc:sldChg>
      <pc:sldChg chg="modTransition">
        <pc:chgData name="Guest User" userId="S::urn:spo:anon#79cbf43b288bff07759db466bad634af62de4fa4a94e0782415480d2c06740ed::" providerId="AD" clId="Web-{4039CA4D-896E-688F-BC97-AE6B7870CD96}" dt="2021-04-12T20:38:01.010" v="19"/>
        <pc:sldMkLst>
          <pc:docMk/>
          <pc:sldMk cId="1136239655" sldId="326"/>
        </pc:sldMkLst>
      </pc:sldChg>
      <pc:sldChg chg="modTransition">
        <pc:chgData name="Guest User" userId="S::urn:spo:anon#79cbf43b288bff07759db466bad634af62de4fa4a94e0782415480d2c06740ed::" providerId="AD" clId="Web-{4039CA4D-896E-688F-BC97-AE6B7870CD96}" dt="2021-04-12T20:38:01.010" v="24"/>
        <pc:sldMkLst>
          <pc:docMk/>
          <pc:sldMk cId="3507299123" sldId="328"/>
        </pc:sldMkLst>
      </pc:sldChg>
      <pc:sldChg chg="modTransition">
        <pc:chgData name="Guest User" userId="S::urn:spo:anon#79cbf43b288bff07759db466bad634af62de4fa4a94e0782415480d2c06740ed::" providerId="AD" clId="Web-{4039CA4D-896E-688F-BC97-AE6B7870CD96}" dt="2021-04-12T20:38:01.010" v="22"/>
        <pc:sldMkLst>
          <pc:docMk/>
          <pc:sldMk cId="2404706023" sldId="329"/>
        </pc:sldMkLst>
      </pc:sldChg>
      <pc:sldChg chg="modTransition">
        <pc:chgData name="Guest User" userId="S::urn:spo:anon#79cbf43b288bff07759db466bad634af62de4fa4a94e0782415480d2c06740ed::" providerId="AD" clId="Web-{4039CA4D-896E-688F-BC97-AE6B7870CD96}" dt="2021-04-12T20:38:01.010" v="20"/>
        <pc:sldMkLst>
          <pc:docMk/>
          <pc:sldMk cId="1565651511" sldId="330"/>
        </pc:sldMkLst>
      </pc:sldChg>
      <pc:sldChg chg="modTransition">
        <pc:chgData name="Guest User" userId="S::urn:spo:anon#79cbf43b288bff07759db466bad634af62de4fa4a94e0782415480d2c06740ed::" providerId="AD" clId="Web-{4039CA4D-896E-688F-BC97-AE6B7870CD96}" dt="2021-04-12T20:38:01.010" v="32"/>
        <pc:sldMkLst>
          <pc:docMk/>
          <pc:sldMk cId="3542096640" sldId="332"/>
        </pc:sldMkLst>
      </pc:sldChg>
      <pc:sldChg chg="modTransition">
        <pc:chgData name="Guest User" userId="S::urn:spo:anon#79cbf43b288bff07759db466bad634af62de4fa4a94e0782415480d2c06740ed::" providerId="AD" clId="Web-{4039CA4D-896E-688F-BC97-AE6B7870CD96}" dt="2021-04-12T20:38:01.010" v="21"/>
        <pc:sldMkLst>
          <pc:docMk/>
          <pc:sldMk cId="578745874" sldId="335"/>
        </pc:sldMkLst>
      </pc:sldChg>
    </pc:docChg>
  </pc:docChgLst>
  <pc:docChgLst>
    <pc:chgData name="Yusri Taha Al-Sanaani" userId="f4cfa8e7-f9ee-4fb7-89bf-73199fdf890e" providerId="ADAL" clId="{04458EDE-8973-48BE-9CF8-1607A4383327}"/>
    <pc:docChg chg="undo redo custSel addSld delSld modSld sldOrd">
      <pc:chgData name="Yusri Taha Al-Sanaani" userId="f4cfa8e7-f9ee-4fb7-89bf-73199fdf890e" providerId="ADAL" clId="{04458EDE-8973-48BE-9CF8-1607A4383327}" dt="2021-04-12T22:47:10.032" v="2181" actId="1076"/>
      <pc:docMkLst>
        <pc:docMk/>
      </pc:docMkLst>
      <pc:sldChg chg="addSp delSp modSp mod">
        <pc:chgData name="Yusri Taha Al-Sanaani" userId="f4cfa8e7-f9ee-4fb7-89bf-73199fdf890e" providerId="ADAL" clId="{04458EDE-8973-48BE-9CF8-1607A4383327}" dt="2021-04-12T10:43:04.342" v="224" actId="20577"/>
        <pc:sldMkLst>
          <pc:docMk/>
          <pc:sldMk cId="3626429227" sldId="264"/>
        </pc:sldMkLst>
        <pc:spChg chg="mod">
          <ac:chgData name="Yusri Taha Al-Sanaani" userId="f4cfa8e7-f9ee-4fb7-89bf-73199fdf890e" providerId="ADAL" clId="{04458EDE-8973-48BE-9CF8-1607A4383327}" dt="2021-04-12T10:41:45.587" v="194" actId="14100"/>
          <ac:spMkLst>
            <pc:docMk/>
            <pc:sldMk cId="3626429227" sldId="264"/>
            <ac:spMk id="2" creationId="{BD44FC4E-B0D3-47FF-A686-B7795D55795B}"/>
          </ac:spMkLst>
        </pc:spChg>
        <pc:spChg chg="mod">
          <ac:chgData name="Yusri Taha Al-Sanaani" userId="f4cfa8e7-f9ee-4fb7-89bf-73199fdf890e" providerId="ADAL" clId="{04458EDE-8973-48BE-9CF8-1607A4383327}" dt="2021-04-12T10:43:04.342" v="224" actId="20577"/>
          <ac:spMkLst>
            <pc:docMk/>
            <pc:sldMk cId="3626429227" sldId="264"/>
            <ac:spMk id="3" creationId="{0D1867C2-9153-44FB-BE17-2AB66DCB21A5}"/>
          </ac:spMkLst>
        </pc:spChg>
        <pc:picChg chg="add del mod">
          <ac:chgData name="Yusri Taha Al-Sanaani" userId="f4cfa8e7-f9ee-4fb7-89bf-73199fdf890e" providerId="ADAL" clId="{04458EDE-8973-48BE-9CF8-1607A4383327}" dt="2021-04-12T10:42:50.671" v="221" actId="1038"/>
          <ac:picMkLst>
            <pc:docMk/>
            <pc:sldMk cId="3626429227" sldId="264"/>
            <ac:picMk id="6" creationId="{998559C3-A6EA-48A0-976B-127D8FCAD454}"/>
          </ac:picMkLst>
        </pc:picChg>
      </pc:sldChg>
      <pc:sldChg chg="modSp del mod">
        <pc:chgData name="Yusri Taha Al-Sanaani" userId="f4cfa8e7-f9ee-4fb7-89bf-73199fdf890e" providerId="ADAL" clId="{04458EDE-8973-48BE-9CF8-1607A4383327}" dt="2021-04-12T10:44:04.277" v="231" actId="47"/>
        <pc:sldMkLst>
          <pc:docMk/>
          <pc:sldMk cId="1679153644" sldId="265"/>
        </pc:sldMkLst>
        <pc:graphicFrameChg chg="mod modGraphic">
          <ac:chgData name="Yusri Taha Al-Sanaani" userId="f4cfa8e7-f9ee-4fb7-89bf-73199fdf890e" providerId="ADAL" clId="{04458EDE-8973-48BE-9CF8-1607A4383327}" dt="2021-04-12T08:12:55.921" v="4" actId="403"/>
          <ac:graphicFrameMkLst>
            <pc:docMk/>
            <pc:sldMk cId="1679153644" sldId="265"/>
            <ac:graphicFrameMk id="6" creationId="{7384B0DB-2B5E-4BE1-A2BD-436DDBF9EC37}"/>
          </ac:graphicFrameMkLst>
        </pc:graphicFrameChg>
      </pc:sldChg>
      <pc:sldChg chg="delSp modSp del mod">
        <pc:chgData name="Yusri Taha Al-Sanaani" userId="f4cfa8e7-f9ee-4fb7-89bf-73199fdf890e" providerId="ADAL" clId="{04458EDE-8973-48BE-9CF8-1607A4383327}" dt="2021-04-12T11:15:21.453" v="297" actId="47"/>
        <pc:sldMkLst>
          <pc:docMk/>
          <pc:sldMk cId="3767272956" sldId="266"/>
        </pc:sldMkLst>
        <pc:spChg chg="mod">
          <ac:chgData name="Yusri Taha Al-Sanaani" userId="f4cfa8e7-f9ee-4fb7-89bf-73199fdf890e" providerId="ADAL" clId="{04458EDE-8973-48BE-9CF8-1607A4383327}" dt="2021-04-12T08:16:27.327" v="16" actId="20577"/>
          <ac:spMkLst>
            <pc:docMk/>
            <pc:sldMk cId="3767272956" sldId="266"/>
            <ac:spMk id="2" creationId="{70A4ADDC-1055-456E-A3AD-166286ABDBBE}"/>
          </ac:spMkLst>
        </pc:spChg>
        <pc:spChg chg="mod">
          <ac:chgData name="Yusri Taha Al-Sanaani" userId="f4cfa8e7-f9ee-4fb7-89bf-73199fdf890e" providerId="ADAL" clId="{04458EDE-8973-48BE-9CF8-1607A4383327}" dt="2021-04-12T10:57:25.673" v="233" actId="21"/>
          <ac:spMkLst>
            <pc:docMk/>
            <pc:sldMk cId="3767272956" sldId="266"/>
            <ac:spMk id="4" creationId="{E91BE03A-FD0D-4382-B03C-FB2CA7DC9F21}"/>
          </ac:spMkLst>
        </pc:spChg>
        <pc:spChg chg="del">
          <ac:chgData name="Yusri Taha Al-Sanaani" userId="f4cfa8e7-f9ee-4fb7-89bf-73199fdf890e" providerId="ADAL" clId="{04458EDE-8973-48BE-9CF8-1607A4383327}" dt="2021-04-12T08:13:54.393" v="5" actId="478"/>
          <ac:spMkLst>
            <pc:docMk/>
            <pc:sldMk cId="3767272956" sldId="266"/>
            <ac:spMk id="5" creationId="{326DCB09-9988-4990-896E-731BD8145435}"/>
          </ac:spMkLst>
        </pc:spChg>
      </pc:sldChg>
      <pc:sldChg chg="delSp modSp del mod">
        <pc:chgData name="Yusri Taha Al-Sanaani" userId="f4cfa8e7-f9ee-4fb7-89bf-73199fdf890e" providerId="ADAL" clId="{04458EDE-8973-48BE-9CF8-1607A4383327}" dt="2021-04-12T11:25:52.563" v="453" actId="47"/>
        <pc:sldMkLst>
          <pc:docMk/>
          <pc:sldMk cId="511311218" sldId="267"/>
        </pc:sldMkLst>
        <pc:spChg chg="mod">
          <ac:chgData name="Yusri Taha Al-Sanaani" userId="f4cfa8e7-f9ee-4fb7-89bf-73199fdf890e" providerId="ADAL" clId="{04458EDE-8973-48BE-9CF8-1607A4383327}" dt="2021-04-12T11:25:03.464" v="440" actId="21"/>
          <ac:spMkLst>
            <pc:docMk/>
            <pc:sldMk cId="511311218" sldId="267"/>
            <ac:spMk id="4" creationId="{7E82B069-FA4C-48D8-B3BD-833D971D76A1}"/>
          </ac:spMkLst>
        </pc:spChg>
        <pc:spChg chg="del">
          <ac:chgData name="Yusri Taha Al-Sanaani" userId="f4cfa8e7-f9ee-4fb7-89bf-73199fdf890e" providerId="ADAL" clId="{04458EDE-8973-48BE-9CF8-1607A4383327}" dt="2021-04-12T11:25:35.153" v="449" actId="21"/>
          <ac:spMkLst>
            <pc:docMk/>
            <pc:sldMk cId="511311218" sldId="267"/>
            <ac:spMk id="6" creationId="{D0969F55-77F0-4A6D-B053-68EAD20E4E83}"/>
          </ac:spMkLst>
        </pc:spChg>
        <pc:spChg chg="mod">
          <ac:chgData name="Yusri Taha Al-Sanaani" userId="f4cfa8e7-f9ee-4fb7-89bf-73199fdf890e" providerId="ADAL" clId="{04458EDE-8973-48BE-9CF8-1607A4383327}" dt="2021-04-12T11:25:26.876" v="448" actId="1076"/>
          <ac:spMkLst>
            <pc:docMk/>
            <pc:sldMk cId="511311218" sldId="267"/>
            <ac:spMk id="9" creationId="{A5ADBD41-235B-40A7-8F06-46CD3825A7E9}"/>
          </ac:spMkLst>
        </pc:spChg>
        <pc:picChg chg="del">
          <ac:chgData name="Yusri Taha Al-Sanaani" userId="f4cfa8e7-f9ee-4fb7-89bf-73199fdf890e" providerId="ADAL" clId="{04458EDE-8973-48BE-9CF8-1607A4383327}" dt="2021-04-12T11:25:35.153" v="449" actId="21"/>
          <ac:picMkLst>
            <pc:docMk/>
            <pc:sldMk cId="511311218" sldId="267"/>
            <ac:picMk id="8" creationId="{58941A66-5CFD-44F9-94F5-4D06ABADA9D7}"/>
          </ac:picMkLst>
        </pc:picChg>
        <pc:picChg chg="del">
          <ac:chgData name="Yusri Taha Al-Sanaani" userId="f4cfa8e7-f9ee-4fb7-89bf-73199fdf890e" providerId="ADAL" clId="{04458EDE-8973-48BE-9CF8-1607A4383327}" dt="2021-04-12T11:25:35.153" v="449" actId="21"/>
          <ac:picMkLst>
            <pc:docMk/>
            <pc:sldMk cId="511311218" sldId="267"/>
            <ac:picMk id="10" creationId="{C4D384C1-937E-4EE7-947F-4C72F545EB80}"/>
          </ac:picMkLst>
        </pc:picChg>
      </pc:sldChg>
      <pc:sldChg chg="addSp delSp modSp del mod">
        <pc:chgData name="Yusri Taha Al-Sanaani" userId="f4cfa8e7-f9ee-4fb7-89bf-73199fdf890e" providerId="ADAL" clId="{04458EDE-8973-48BE-9CF8-1607A4383327}" dt="2021-04-12T11:26:27.593" v="460" actId="47"/>
        <pc:sldMkLst>
          <pc:docMk/>
          <pc:sldMk cId="2400710952" sldId="268"/>
        </pc:sldMkLst>
        <pc:spChg chg="add mod">
          <ac:chgData name="Yusri Taha Al-Sanaani" userId="f4cfa8e7-f9ee-4fb7-89bf-73199fdf890e" providerId="ADAL" clId="{04458EDE-8973-48BE-9CF8-1607A4383327}" dt="2021-04-12T11:26:16.235" v="458" actId="21"/>
          <ac:spMkLst>
            <pc:docMk/>
            <pc:sldMk cId="2400710952" sldId="268"/>
            <ac:spMk id="4" creationId="{BB7393F1-635D-4C47-BF16-57009B7DBCAB}"/>
          </ac:spMkLst>
        </pc:spChg>
        <pc:spChg chg="del">
          <ac:chgData name="Yusri Taha Al-Sanaani" userId="f4cfa8e7-f9ee-4fb7-89bf-73199fdf890e" providerId="ADAL" clId="{04458EDE-8973-48BE-9CF8-1607A4383327}" dt="2021-04-12T11:26:16.235" v="458" actId="21"/>
          <ac:spMkLst>
            <pc:docMk/>
            <pc:sldMk cId="2400710952" sldId="268"/>
            <ac:spMk id="7" creationId="{002312FD-4883-4C9F-8BB7-4C53FB2C5F43}"/>
          </ac:spMkLst>
        </pc:spChg>
        <pc:picChg chg="del">
          <ac:chgData name="Yusri Taha Al-Sanaani" userId="f4cfa8e7-f9ee-4fb7-89bf-73199fdf890e" providerId="ADAL" clId="{04458EDE-8973-48BE-9CF8-1607A4383327}" dt="2021-04-12T11:26:16.235" v="458" actId="21"/>
          <ac:picMkLst>
            <pc:docMk/>
            <pc:sldMk cId="2400710952" sldId="268"/>
            <ac:picMk id="5" creationId="{CA7ADFA0-1333-4B11-82B3-BE4A70D5BCFF}"/>
          </ac:picMkLst>
        </pc:picChg>
      </pc:sldChg>
      <pc:sldChg chg="delSp del mod">
        <pc:chgData name="Yusri Taha Al-Sanaani" userId="f4cfa8e7-f9ee-4fb7-89bf-73199fdf890e" providerId="ADAL" clId="{04458EDE-8973-48BE-9CF8-1607A4383327}" dt="2021-04-12T11:18:20.044" v="333" actId="47"/>
        <pc:sldMkLst>
          <pc:docMk/>
          <pc:sldMk cId="2727409826" sldId="269"/>
        </pc:sldMkLst>
        <pc:picChg chg="del">
          <ac:chgData name="Yusri Taha Al-Sanaani" userId="f4cfa8e7-f9ee-4fb7-89bf-73199fdf890e" providerId="ADAL" clId="{04458EDE-8973-48BE-9CF8-1607A4383327}" dt="2021-04-12T11:17:47.879" v="328" actId="21"/>
          <ac:picMkLst>
            <pc:docMk/>
            <pc:sldMk cId="2727409826" sldId="269"/>
            <ac:picMk id="2" creationId="{13556FE0-C462-461E-87DA-495D10B130A0}"/>
          </ac:picMkLst>
        </pc:picChg>
      </pc:sldChg>
      <pc:sldChg chg="addSp delSp modSp del mod">
        <pc:chgData name="Yusri Taha Al-Sanaani" userId="f4cfa8e7-f9ee-4fb7-89bf-73199fdf890e" providerId="ADAL" clId="{04458EDE-8973-48BE-9CF8-1607A4383327}" dt="2021-04-12T11:24:51.781" v="438" actId="47"/>
        <pc:sldMkLst>
          <pc:docMk/>
          <pc:sldMk cId="2272832175" sldId="270"/>
        </pc:sldMkLst>
        <pc:spChg chg="mod">
          <ac:chgData name="Yusri Taha Al-Sanaani" userId="f4cfa8e7-f9ee-4fb7-89bf-73199fdf890e" providerId="ADAL" clId="{04458EDE-8973-48BE-9CF8-1607A4383327}" dt="2021-04-12T11:24:19.006" v="427" actId="21"/>
          <ac:spMkLst>
            <pc:docMk/>
            <pc:sldMk cId="2272832175" sldId="270"/>
            <ac:spMk id="2" creationId="{F8640823-AD5D-4949-BC47-2E6449563D8A}"/>
          </ac:spMkLst>
        </pc:spChg>
        <pc:spChg chg="del">
          <ac:chgData name="Yusri Taha Al-Sanaani" userId="f4cfa8e7-f9ee-4fb7-89bf-73199fdf890e" providerId="ADAL" clId="{04458EDE-8973-48BE-9CF8-1607A4383327}" dt="2021-04-12T11:24:33.847" v="436" actId="21"/>
          <ac:spMkLst>
            <pc:docMk/>
            <pc:sldMk cId="2272832175" sldId="270"/>
            <ac:spMk id="3" creationId="{2879DF39-1CB2-47DF-986E-EDD47FC1B58C}"/>
          </ac:spMkLst>
        </pc:spChg>
        <pc:spChg chg="add mod">
          <ac:chgData name="Yusri Taha Al-Sanaani" userId="f4cfa8e7-f9ee-4fb7-89bf-73199fdf890e" providerId="ADAL" clId="{04458EDE-8973-48BE-9CF8-1607A4383327}" dt="2021-04-12T11:24:33.847" v="436" actId="21"/>
          <ac:spMkLst>
            <pc:docMk/>
            <pc:sldMk cId="2272832175" sldId="270"/>
            <ac:spMk id="7" creationId="{6841ADE0-9032-449F-BFFA-DDE21A0AD24A}"/>
          </ac:spMkLst>
        </pc:spChg>
        <pc:picChg chg="del">
          <ac:chgData name="Yusri Taha Al-Sanaani" userId="f4cfa8e7-f9ee-4fb7-89bf-73199fdf890e" providerId="ADAL" clId="{04458EDE-8973-48BE-9CF8-1607A4383327}" dt="2021-04-12T11:24:33.847" v="436" actId="21"/>
          <ac:picMkLst>
            <pc:docMk/>
            <pc:sldMk cId="2272832175" sldId="270"/>
            <ac:picMk id="5" creationId="{91B849E9-672D-4A63-963F-55E4DC7C3831}"/>
          </ac:picMkLst>
        </pc:picChg>
      </pc:sldChg>
      <pc:sldChg chg="delSp modSp del mod">
        <pc:chgData name="Yusri Taha Al-Sanaani" userId="f4cfa8e7-f9ee-4fb7-89bf-73199fdf890e" providerId="ADAL" clId="{04458EDE-8973-48BE-9CF8-1607A4383327}" dt="2021-04-12T11:51:17.604" v="931" actId="47"/>
        <pc:sldMkLst>
          <pc:docMk/>
          <pc:sldMk cId="358153430" sldId="274"/>
        </pc:sldMkLst>
        <pc:spChg chg="mod">
          <ac:chgData name="Yusri Taha Al-Sanaani" userId="f4cfa8e7-f9ee-4fb7-89bf-73199fdf890e" providerId="ADAL" clId="{04458EDE-8973-48BE-9CF8-1607A4383327}" dt="2021-04-12T11:49:46.281" v="852" actId="21"/>
          <ac:spMkLst>
            <pc:docMk/>
            <pc:sldMk cId="358153430" sldId="274"/>
            <ac:spMk id="2" creationId="{CC5E70FC-08C8-4071-A30E-A6DA37B80383}"/>
          </ac:spMkLst>
        </pc:spChg>
        <pc:picChg chg="del">
          <ac:chgData name="Yusri Taha Al-Sanaani" userId="f4cfa8e7-f9ee-4fb7-89bf-73199fdf890e" providerId="ADAL" clId="{04458EDE-8973-48BE-9CF8-1607A4383327}" dt="2021-04-12T11:50:21.615" v="862" actId="21"/>
          <ac:picMkLst>
            <pc:docMk/>
            <pc:sldMk cId="358153430" sldId="274"/>
            <ac:picMk id="5" creationId="{FCB40674-4376-43F9-84EE-92C3BF110BD8}"/>
          </ac:picMkLst>
        </pc:picChg>
      </pc:sldChg>
      <pc:sldChg chg="modSp add del mod">
        <pc:chgData name="Yusri Taha Al-Sanaani" userId="f4cfa8e7-f9ee-4fb7-89bf-73199fdf890e" providerId="ADAL" clId="{04458EDE-8973-48BE-9CF8-1607A4383327}" dt="2021-04-12T12:50:48.925" v="1457" actId="47"/>
        <pc:sldMkLst>
          <pc:docMk/>
          <pc:sldMk cId="295954974" sldId="275"/>
        </pc:sldMkLst>
        <pc:spChg chg="mod">
          <ac:chgData name="Yusri Taha Al-Sanaani" userId="f4cfa8e7-f9ee-4fb7-89bf-73199fdf890e" providerId="ADAL" clId="{04458EDE-8973-48BE-9CF8-1607A4383327}" dt="2021-04-12T12:45:57.184" v="1442" actId="21"/>
          <ac:spMkLst>
            <pc:docMk/>
            <pc:sldMk cId="295954974" sldId="275"/>
            <ac:spMk id="2" creationId="{CBC35E9E-8160-4E21-8F7A-C9AE369E17E1}"/>
          </ac:spMkLst>
        </pc:spChg>
      </pc:sldChg>
      <pc:sldChg chg="addSp delSp modSp del mod">
        <pc:chgData name="Yusri Taha Al-Sanaani" userId="f4cfa8e7-f9ee-4fb7-89bf-73199fdf890e" providerId="ADAL" clId="{04458EDE-8973-48BE-9CF8-1607A4383327}" dt="2021-04-12T12:50:50.941" v="1459" actId="47"/>
        <pc:sldMkLst>
          <pc:docMk/>
          <pc:sldMk cId="959391727" sldId="276"/>
        </pc:sldMkLst>
        <pc:spChg chg="mod">
          <ac:chgData name="Yusri Taha Al-Sanaani" userId="f4cfa8e7-f9ee-4fb7-89bf-73199fdf890e" providerId="ADAL" clId="{04458EDE-8973-48BE-9CF8-1607A4383327}" dt="2021-04-12T08:27:34.675" v="122" actId="14100"/>
          <ac:spMkLst>
            <pc:docMk/>
            <pc:sldMk cId="959391727" sldId="276"/>
            <ac:spMk id="2" creationId="{E6F8E0D2-7B84-4C54-8C9E-451F585237CA}"/>
          </ac:spMkLst>
        </pc:spChg>
        <pc:picChg chg="mod">
          <ac:chgData name="Yusri Taha Al-Sanaani" userId="f4cfa8e7-f9ee-4fb7-89bf-73199fdf890e" providerId="ADAL" clId="{04458EDE-8973-48BE-9CF8-1607A4383327}" dt="2021-04-12T08:27:26.781" v="121" actId="1036"/>
          <ac:picMkLst>
            <pc:docMk/>
            <pc:sldMk cId="959391727" sldId="276"/>
            <ac:picMk id="8" creationId="{FBB2C623-320D-4C91-AEAB-3A28D1D99143}"/>
          </ac:picMkLst>
        </pc:picChg>
        <pc:picChg chg="add del">
          <ac:chgData name="Yusri Taha Al-Sanaani" userId="f4cfa8e7-f9ee-4fb7-89bf-73199fdf890e" providerId="ADAL" clId="{04458EDE-8973-48BE-9CF8-1607A4383327}" dt="2021-04-12T12:48:37.378" v="1450" actId="478"/>
          <ac:picMkLst>
            <pc:docMk/>
            <pc:sldMk cId="959391727" sldId="276"/>
            <ac:picMk id="5122" creationId="{E061D926-9ECF-41C1-A507-8BC4AAD5332A}"/>
          </ac:picMkLst>
        </pc:picChg>
      </pc:sldChg>
      <pc:sldChg chg="addSp delSp modSp del mod">
        <pc:chgData name="Yusri Taha Al-Sanaani" userId="f4cfa8e7-f9ee-4fb7-89bf-73199fdf890e" providerId="ADAL" clId="{04458EDE-8973-48BE-9CF8-1607A4383327}" dt="2021-04-12T11:26:55.577" v="468" actId="47"/>
        <pc:sldMkLst>
          <pc:docMk/>
          <pc:sldMk cId="545937493" sldId="277"/>
        </pc:sldMkLst>
        <pc:spChg chg="del">
          <ac:chgData name="Yusri Taha Al-Sanaani" userId="f4cfa8e7-f9ee-4fb7-89bf-73199fdf890e" providerId="ADAL" clId="{04458EDE-8973-48BE-9CF8-1607A4383327}" dt="2021-04-12T11:26:47.169" v="465" actId="21"/>
          <ac:spMkLst>
            <pc:docMk/>
            <pc:sldMk cId="545937493" sldId="277"/>
            <ac:spMk id="3" creationId="{34EDF1ED-FD21-4693-9E83-01118E04C61E}"/>
          </ac:spMkLst>
        </pc:spChg>
        <pc:spChg chg="add mod">
          <ac:chgData name="Yusri Taha Al-Sanaani" userId="f4cfa8e7-f9ee-4fb7-89bf-73199fdf890e" providerId="ADAL" clId="{04458EDE-8973-48BE-9CF8-1607A4383327}" dt="2021-04-12T11:26:47.169" v="465" actId="21"/>
          <ac:spMkLst>
            <pc:docMk/>
            <pc:sldMk cId="545937493" sldId="277"/>
            <ac:spMk id="8" creationId="{ECB7863F-1241-4F55-9A51-CC042C23EEB6}"/>
          </ac:spMkLst>
        </pc:spChg>
        <pc:picChg chg="del">
          <ac:chgData name="Yusri Taha Al-Sanaani" userId="f4cfa8e7-f9ee-4fb7-89bf-73199fdf890e" providerId="ADAL" clId="{04458EDE-8973-48BE-9CF8-1607A4383327}" dt="2021-04-12T11:26:47.169" v="465" actId="21"/>
          <ac:picMkLst>
            <pc:docMk/>
            <pc:sldMk cId="545937493" sldId="277"/>
            <ac:picMk id="5" creationId="{BFF9E607-4354-4F0F-A3A3-494D1AB8736B}"/>
          </ac:picMkLst>
        </pc:picChg>
      </pc:sldChg>
      <pc:sldChg chg="modSp mod">
        <pc:chgData name="Yusri Taha Al-Sanaani" userId="f4cfa8e7-f9ee-4fb7-89bf-73199fdf890e" providerId="ADAL" clId="{04458EDE-8973-48BE-9CF8-1607A4383327}" dt="2021-04-12T11:29:28.606" v="494" actId="20577"/>
        <pc:sldMkLst>
          <pc:docMk/>
          <pc:sldMk cId="1232609155" sldId="278"/>
        </pc:sldMkLst>
        <pc:spChg chg="mod">
          <ac:chgData name="Yusri Taha Al-Sanaani" userId="f4cfa8e7-f9ee-4fb7-89bf-73199fdf890e" providerId="ADAL" clId="{04458EDE-8973-48BE-9CF8-1607A4383327}" dt="2021-04-12T11:29:28.606" v="494" actId="20577"/>
          <ac:spMkLst>
            <pc:docMk/>
            <pc:sldMk cId="1232609155" sldId="278"/>
            <ac:spMk id="2" creationId="{6C992862-8A2F-4B5E-8A51-3E06CDFD893E}"/>
          </ac:spMkLst>
        </pc:spChg>
      </pc:sldChg>
      <pc:sldChg chg="addSp delSp modSp del mod">
        <pc:chgData name="Yusri Taha Al-Sanaani" userId="f4cfa8e7-f9ee-4fb7-89bf-73199fdf890e" providerId="ADAL" clId="{04458EDE-8973-48BE-9CF8-1607A4383327}" dt="2021-04-12T11:28:13.651" v="480" actId="47"/>
        <pc:sldMkLst>
          <pc:docMk/>
          <pc:sldMk cId="2495513951" sldId="279"/>
        </pc:sldMkLst>
        <pc:spChg chg="mod">
          <ac:chgData name="Yusri Taha Al-Sanaani" userId="f4cfa8e7-f9ee-4fb7-89bf-73199fdf890e" providerId="ADAL" clId="{04458EDE-8973-48BE-9CF8-1607A4383327}" dt="2021-04-12T11:27:34.681" v="470" actId="21"/>
          <ac:spMkLst>
            <pc:docMk/>
            <pc:sldMk cId="2495513951" sldId="279"/>
            <ac:spMk id="2" creationId="{8004FA17-556D-46FA-B891-8E37EEC7C991}"/>
          </ac:spMkLst>
        </pc:spChg>
        <pc:spChg chg="del mod">
          <ac:chgData name="Yusri Taha Al-Sanaani" userId="f4cfa8e7-f9ee-4fb7-89bf-73199fdf890e" providerId="ADAL" clId="{04458EDE-8973-48BE-9CF8-1607A4383327}" dt="2021-04-12T11:27:49.384" v="477" actId="21"/>
          <ac:spMkLst>
            <pc:docMk/>
            <pc:sldMk cId="2495513951" sldId="279"/>
            <ac:spMk id="3" creationId="{15D8BBC0-A743-4CF2-909A-FE7CCECF3E86}"/>
          </ac:spMkLst>
        </pc:spChg>
        <pc:spChg chg="add mod">
          <ac:chgData name="Yusri Taha Al-Sanaani" userId="f4cfa8e7-f9ee-4fb7-89bf-73199fdf890e" providerId="ADAL" clId="{04458EDE-8973-48BE-9CF8-1607A4383327}" dt="2021-04-12T11:27:49.384" v="477" actId="21"/>
          <ac:spMkLst>
            <pc:docMk/>
            <pc:sldMk cId="2495513951" sldId="279"/>
            <ac:spMk id="8" creationId="{357DE617-2290-45CF-BCAB-40102DF640B1}"/>
          </ac:spMkLst>
        </pc:spChg>
        <pc:picChg chg="del mod">
          <ac:chgData name="Yusri Taha Al-Sanaani" userId="f4cfa8e7-f9ee-4fb7-89bf-73199fdf890e" providerId="ADAL" clId="{04458EDE-8973-48BE-9CF8-1607A4383327}" dt="2021-04-12T11:27:49.384" v="477" actId="21"/>
          <ac:picMkLst>
            <pc:docMk/>
            <pc:sldMk cId="2495513951" sldId="279"/>
            <ac:picMk id="7" creationId="{8A5FC86C-D8E7-49C0-90D7-2D9E1CB9985C}"/>
          </ac:picMkLst>
        </pc:picChg>
      </pc:sldChg>
      <pc:sldChg chg="addSp delSp modSp del mod">
        <pc:chgData name="Yusri Taha Al-Sanaani" userId="f4cfa8e7-f9ee-4fb7-89bf-73199fdf890e" providerId="ADAL" clId="{04458EDE-8973-48BE-9CF8-1607A4383327}" dt="2021-04-12T11:30:24.943" v="507" actId="47"/>
        <pc:sldMkLst>
          <pc:docMk/>
          <pc:sldMk cId="3296536555" sldId="280"/>
        </pc:sldMkLst>
        <pc:spChg chg="del mod">
          <ac:chgData name="Yusri Taha Al-Sanaani" userId="f4cfa8e7-f9ee-4fb7-89bf-73199fdf890e" providerId="ADAL" clId="{04458EDE-8973-48BE-9CF8-1607A4383327}" dt="2021-04-12T11:28:41.099" v="482" actId="21"/>
          <ac:spMkLst>
            <pc:docMk/>
            <pc:sldMk cId="3296536555" sldId="280"/>
            <ac:spMk id="3" creationId="{FA0A2C35-B43F-43CF-8F97-6CE3EE9FAF40}"/>
          </ac:spMkLst>
        </pc:spChg>
        <pc:spChg chg="add mod">
          <ac:chgData name="Yusri Taha Al-Sanaani" userId="f4cfa8e7-f9ee-4fb7-89bf-73199fdf890e" providerId="ADAL" clId="{04458EDE-8973-48BE-9CF8-1607A4383327}" dt="2021-04-12T11:28:41.099" v="482" actId="21"/>
          <ac:spMkLst>
            <pc:docMk/>
            <pc:sldMk cId="3296536555" sldId="280"/>
            <ac:spMk id="7" creationId="{BF6CD129-8BDE-44F6-8EDC-1D976D40B76D}"/>
          </ac:spMkLst>
        </pc:spChg>
        <pc:picChg chg="del mod">
          <ac:chgData name="Yusri Taha Al-Sanaani" userId="f4cfa8e7-f9ee-4fb7-89bf-73199fdf890e" providerId="ADAL" clId="{04458EDE-8973-48BE-9CF8-1607A4383327}" dt="2021-04-12T11:28:41.099" v="482" actId="21"/>
          <ac:picMkLst>
            <pc:docMk/>
            <pc:sldMk cId="3296536555" sldId="280"/>
            <ac:picMk id="6" creationId="{EDC5271F-3840-4A0F-949D-6824A38A87D3}"/>
          </ac:picMkLst>
        </pc:picChg>
      </pc:sldChg>
      <pc:sldChg chg="modSp del mod">
        <pc:chgData name="Yusri Taha Al-Sanaani" userId="f4cfa8e7-f9ee-4fb7-89bf-73199fdf890e" providerId="ADAL" clId="{04458EDE-8973-48BE-9CF8-1607A4383327}" dt="2021-04-12T11:36:27.477" v="617" actId="47"/>
        <pc:sldMkLst>
          <pc:docMk/>
          <pc:sldMk cId="1985009804" sldId="281"/>
        </pc:sldMkLst>
        <pc:spChg chg="mod">
          <ac:chgData name="Yusri Taha Al-Sanaani" userId="f4cfa8e7-f9ee-4fb7-89bf-73199fdf890e" providerId="ADAL" clId="{04458EDE-8973-48BE-9CF8-1607A4383327}" dt="2021-04-12T08:21:33.350" v="65" actId="20577"/>
          <ac:spMkLst>
            <pc:docMk/>
            <pc:sldMk cId="1985009804" sldId="281"/>
            <ac:spMk id="2" creationId="{94BD4CE0-9A0A-4A2F-AE2E-10998FA405DC}"/>
          </ac:spMkLst>
        </pc:spChg>
      </pc:sldChg>
      <pc:sldChg chg="modSp del mod">
        <pc:chgData name="Yusri Taha Al-Sanaani" userId="f4cfa8e7-f9ee-4fb7-89bf-73199fdf890e" providerId="ADAL" clId="{04458EDE-8973-48BE-9CF8-1607A4383327}" dt="2021-04-12T11:37:38.756" v="652" actId="47"/>
        <pc:sldMkLst>
          <pc:docMk/>
          <pc:sldMk cId="4206512566" sldId="282"/>
        </pc:sldMkLst>
        <pc:spChg chg="mod">
          <ac:chgData name="Yusri Taha Al-Sanaani" userId="f4cfa8e7-f9ee-4fb7-89bf-73199fdf890e" providerId="ADAL" clId="{04458EDE-8973-48BE-9CF8-1607A4383327}" dt="2021-04-12T08:22:08.895" v="69" actId="1076"/>
          <ac:spMkLst>
            <pc:docMk/>
            <pc:sldMk cId="4206512566" sldId="282"/>
            <ac:spMk id="7" creationId="{3FB60CF3-011F-40B4-8384-5AFDB8E355FC}"/>
          </ac:spMkLst>
        </pc:spChg>
        <pc:picChg chg="mod">
          <ac:chgData name="Yusri Taha Al-Sanaani" userId="f4cfa8e7-f9ee-4fb7-89bf-73199fdf890e" providerId="ADAL" clId="{04458EDE-8973-48BE-9CF8-1607A4383327}" dt="2021-04-12T08:22:06.179" v="68" actId="1076"/>
          <ac:picMkLst>
            <pc:docMk/>
            <pc:sldMk cId="4206512566" sldId="282"/>
            <ac:picMk id="5" creationId="{41C53183-1A89-4C0B-8421-63039DB84DA9}"/>
          </ac:picMkLst>
        </pc:picChg>
      </pc:sldChg>
      <pc:sldChg chg="addSp delSp modSp del mod">
        <pc:chgData name="Yusri Taha Al-Sanaani" userId="f4cfa8e7-f9ee-4fb7-89bf-73199fdf890e" providerId="ADAL" clId="{04458EDE-8973-48BE-9CF8-1607A4383327}" dt="2021-04-12T11:52:19.325" v="956" actId="47"/>
        <pc:sldMkLst>
          <pc:docMk/>
          <pc:sldMk cId="2083833324" sldId="283"/>
        </pc:sldMkLst>
        <pc:spChg chg="mod">
          <ac:chgData name="Yusri Taha Al-Sanaani" userId="f4cfa8e7-f9ee-4fb7-89bf-73199fdf890e" providerId="ADAL" clId="{04458EDE-8973-48BE-9CF8-1607A4383327}" dt="2021-04-12T11:51:39.123" v="943" actId="21"/>
          <ac:spMkLst>
            <pc:docMk/>
            <pc:sldMk cId="2083833324" sldId="283"/>
            <ac:spMk id="2" creationId="{987F9681-0229-4D07-A829-3994499F31B0}"/>
          </ac:spMkLst>
        </pc:spChg>
        <pc:spChg chg="del mod">
          <ac:chgData name="Yusri Taha Al-Sanaani" userId="f4cfa8e7-f9ee-4fb7-89bf-73199fdf890e" providerId="ADAL" clId="{04458EDE-8973-48BE-9CF8-1607A4383327}" dt="2021-04-12T11:52:06.536" v="953" actId="21"/>
          <ac:spMkLst>
            <pc:docMk/>
            <pc:sldMk cId="2083833324" sldId="283"/>
            <ac:spMk id="3" creationId="{64C28E0B-89A5-485B-BCAD-C0143A5F15B4}"/>
          </ac:spMkLst>
        </pc:spChg>
        <pc:spChg chg="add mod">
          <ac:chgData name="Yusri Taha Al-Sanaani" userId="f4cfa8e7-f9ee-4fb7-89bf-73199fdf890e" providerId="ADAL" clId="{04458EDE-8973-48BE-9CF8-1607A4383327}" dt="2021-04-12T11:52:06.536" v="953" actId="21"/>
          <ac:spMkLst>
            <pc:docMk/>
            <pc:sldMk cId="2083833324" sldId="283"/>
            <ac:spMk id="6" creationId="{3F82AC66-7B99-49C0-9E9C-28433E3682F7}"/>
          </ac:spMkLst>
        </pc:spChg>
      </pc:sldChg>
      <pc:sldChg chg="delSp del mod">
        <pc:chgData name="Yusri Taha Al-Sanaani" userId="f4cfa8e7-f9ee-4fb7-89bf-73199fdf890e" providerId="ADAL" clId="{04458EDE-8973-48BE-9CF8-1607A4383327}" dt="2021-04-12T11:58:47.508" v="1064" actId="47"/>
        <pc:sldMkLst>
          <pc:docMk/>
          <pc:sldMk cId="1729611353" sldId="284"/>
        </pc:sldMkLst>
        <pc:spChg chg="del">
          <ac:chgData name="Yusri Taha Al-Sanaani" userId="f4cfa8e7-f9ee-4fb7-89bf-73199fdf890e" providerId="ADAL" clId="{04458EDE-8973-48BE-9CF8-1607A4383327}" dt="2021-04-12T11:55:04.607" v="995" actId="21"/>
          <ac:spMkLst>
            <pc:docMk/>
            <pc:sldMk cId="1729611353" sldId="284"/>
            <ac:spMk id="8" creationId="{5784C1FE-ACFF-4141-9F02-38DB6EAC8694}"/>
          </ac:spMkLst>
        </pc:spChg>
        <pc:spChg chg="del">
          <ac:chgData name="Yusri Taha Al-Sanaani" userId="f4cfa8e7-f9ee-4fb7-89bf-73199fdf890e" providerId="ADAL" clId="{04458EDE-8973-48BE-9CF8-1607A4383327}" dt="2021-04-12T11:55:04.607" v="995" actId="21"/>
          <ac:spMkLst>
            <pc:docMk/>
            <pc:sldMk cId="1729611353" sldId="284"/>
            <ac:spMk id="10" creationId="{1E8B002C-C8AF-4C48-8C43-2DF1049FEA13}"/>
          </ac:spMkLst>
        </pc:spChg>
        <pc:picChg chg="del">
          <ac:chgData name="Yusri Taha Al-Sanaani" userId="f4cfa8e7-f9ee-4fb7-89bf-73199fdf890e" providerId="ADAL" clId="{04458EDE-8973-48BE-9CF8-1607A4383327}" dt="2021-04-12T11:55:04.607" v="995" actId="21"/>
          <ac:picMkLst>
            <pc:docMk/>
            <pc:sldMk cId="1729611353" sldId="284"/>
            <ac:picMk id="6" creationId="{538037E6-32AD-4CF9-81C2-17C966384DA6}"/>
          </ac:picMkLst>
        </pc:picChg>
        <pc:picChg chg="del">
          <ac:chgData name="Yusri Taha Al-Sanaani" userId="f4cfa8e7-f9ee-4fb7-89bf-73199fdf890e" providerId="ADAL" clId="{04458EDE-8973-48BE-9CF8-1607A4383327}" dt="2021-04-12T11:55:04.607" v="995" actId="21"/>
          <ac:picMkLst>
            <pc:docMk/>
            <pc:sldMk cId="1729611353" sldId="284"/>
            <ac:picMk id="7" creationId="{E89EEC26-51A3-48A4-956A-838915F94256}"/>
          </ac:picMkLst>
        </pc:picChg>
      </pc:sldChg>
      <pc:sldChg chg="delSp modSp del mod">
        <pc:chgData name="Yusri Taha Al-Sanaani" userId="f4cfa8e7-f9ee-4fb7-89bf-73199fdf890e" providerId="ADAL" clId="{04458EDE-8973-48BE-9CF8-1607A4383327}" dt="2021-04-12T11:59:59.228" v="1092" actId="47"/>
        <pc:sldMkLst>
          <pc:docMk/>
          <pc:sldMk cId="3246497828" sldId="286"/>
        </pc:sldMkLst>
        <pc:spChg chg="mod">
          <ac:chgData name="Yusri Taha Al-Sanaani" userId="f4cfa8e7-f9ee-4fb7-89bf-73199fdf890e" providerId="ADAL" clId="{04458EDE-8973-48BE-9CF8-1607A4383327}" dt="2021-04-12T11:59:44.649" v="1088" actId="21"/>
          <ac:spMkLst>
            <pc:docMk/>
            <pc:sldMk cId="3246497828" sldId="286"/>
            <ac:spMk id="2" creationId="{2ED6613E-ABED-4285-8DB6-62FD9606B64E}"/>
          </ac:spMkLst>
        </pc:spChg>
        <pc:picChg chg="del">
          <ac:chgData name="Yusri Taha Al-Sanaani" userId="f4cfa8e7-f9ee-4fb7-89bf-73199fdf890e" providerId="ADAL" clId="{04458EDE-8973-48BE-9CF8-1607A4383327}" dt="2021-04-12T11:59:09.658" v="1070" actId="21"/>
          <ac:picMkLst>
            <pc:docMk/>
            <pc:sldMk cId="3246497828" sldId="286"/>
            <ac:picMk id="3" creationId="{E244CB61-5910-4CAF-8630-C2B4E393F26D}"/>
          </ac:picMkLst>
        </pc:picChg>
      </pc:sldChg>
      <pc:sldChg chg="delSp modSp del mod">
        <pc:chgData name="Yusri Taha Al-Sanaani" userId="f4cfa8e7-f9ee-4fb7-89bf-73199fdf890e" providerId="ADAL" clId="{04458EDE-8973-48BE-9CF8-1607A4383327}" dt="2021-04-12T12:07:33.808" v="1199" actId="47"/>
        <pc:sldMkLst>
          <pc:docMk/>
          <pc:sldMk cId="1699554422" sldId="287"/>
        </pc:sldMkLst>
        <pc:spChg chg="mod">
          <ac:chgData name="Yusri Taha Al-Sanaani" userId="f4cfa8e7-f9ee-4fb7-89bf-73199fdf890e" providerId="ADAL" clId="{04458EDE-8973-48BE-9CF8-1607A4383327}" dt="2021-04-12T12:02:50.440" v="1126" actId="21"/>
          <ac:spMkLst>
            <pc:docMk/>
            <pc:sldMk cId="1699554422" sldId="287"/>
            <ac:spMk id="2" creationId="{9C8DEC35-5D3D-4097-AACC-570E03681941}"/>
          </ac:spMkLst>
        </pc:spChg>
        <pc:spChg chg="mod">
          <ac:chgData name="Yusri Taha Al-Sanaani" userId="f4cfa8e7-f9ee-4fb7-89bf-73199fdf890e" providerId="ADAL" clId="{04458EDE-8973-48BE-9CF8-1607A4383327}" dt="2021-04-12T12:05:21.141" v="1135" actId="21"/>
          <ac:spMkLst>
            <pc:docMk/>
            <pc:sldMk cId="1699554422" sldId="287"/>
            <ac:spMk id="3" creationId="{A9D3E561-18D5-49BE-B72D-C2234B5189B8}"/>
          </ac:spMkLst>
        </pc:spChg>
        <pc:picChg chg="del">
          <ac:chgData name="Yusri Taha Al-Sanaani" userId="f4cfa8e7-f9ee-4fb7-89bf-73199fdf890e" providerId="ADAL" clId="{04458EDE-8973-48BE-9CF8-1607A4383327}" dt="2021-04-12T12:05:14.306" v="1134" actId="478"/>
          <ac:picMkLst>
            <pc:docMk/>
            <pc:sldMk cId="1699554422" sldId="287"/>
            <ac:picMk id="8" creationId="{9061B75E-807A-4AD2-B18C-70EC30FE3482}"/>
          </ac:picMkLst>
        </pc:picChg>
      </pc:sldChg>
      <pc:sldChg chg="delSp del mod">
        <pc:chgData name="Yusri Taha Al-Sanaani" userId="f4cfa8e7-f9ee-4fb7-89bf-73199fdf890e" providerId="ADAL" clId="{04458EDE-8973-48BE-9CF8-1607A4383327}" dt="2021-04-12T11:47:12.325" v="826" actId="47"/>
        <pc:sldMkLst>
          <pc:docMk/>
          <pc:sldMk cId="478917054" sldId="288"/>
        </pc:sldMkLst>
        <pc:picChg chg="del">
          <ac:chgData name="Yusri Taha Al-Sanaani" userId="f4cfa8e7-f9ee-4fb7-89bf-73199fdf890e" providerId="ADAL" clId="{04458EDE-8973-48BE-9CF8-1607A4383327}" dt="2021-04-12T11:40:36.644" v="679" actId="478"/>
          <ac:picMkLst>
            <pc:docMk/>
            <pc:sldMk cId="478917054" sldId="288"/>
            <ac:picMk id="5" creationId="{50C01C28-524B-4274-9B26-FFCE18D83F25}"/>
          </ac:picMkLst>
        </pc:picChg>
        <pc:picChg chg="del">
          <ac:chgData name="Yusri Taha Al-Sanaani" userId="f4cfa8e7-f9ee-4fb7-89bf-73199fdf890e" providerId="ADAL" clId="{04458EDE-8973-48BE-9CF8-1607A4383327}" dt="2021-04-12T11:41:56.127" v="682" actId="478"/>
          <ac:picMkLst>
            <pc:docMk/>
            <pc:sldMk cId="478917054" sldId="288"/>
            <ac:picMk id="6" creationId="{B068D958-887F-4451-901A-A1CB27014870}"/>
          </ac:picMkLst>
        </pc:picChg>
      </pc:sldChg>
      <pc:sldChg chg="del">
        <pc:chgData name="Yusri Taha Al-Sanaani" userId="f4cfa8e7-f9ee-4fb7-89bf-73199fdf890e" providerId="ADAL" clId="{04458EDE-8973-48BE-9CF8-1607A4383327}" dt="2021-04-12T12:45:28.137" v="1436" actId="47"/>
        <pc:sldMkLst>
          <pc:docMk/>
          <pc:sldMk cId="499077143" sldId="289"/>
        </pc:sldMkLst>
      </pc:sldChg>
      <pc:sldChg chg="modSp del mod">
        <pc:chgData name="Yusri Taha Al-Sanaani" userId="f4cfa8e7-f9ee-4fb7-89bf-73199fdf890e" providerId="ADAL" clId="{04458EDE-8973-48BE-9CF8-1607A4383327}" dt="2021-04-12T12:45:53.747" v="1441" actId="47"/>
        <pc:sldMkLst>
          <pc:docMk/>
          <pc:sldMk cId="3978354471" sldId="291"/>
        </pc:sldMkLst>
        <pc:spChg chg="mod">
          <ac:chgData name="Yusri Taha Al-Sanaani" userId="f4cfa8e7-f9ee-4fb7-89bf-73199fdf890e" providerId="ADAL" clId="{04458EDE-8973-48BE-9CF8-1607A4383327}" dt="2021-04-12T12:45:37.260" v="1437" actId="21"/>
          <ac:spMkLst>
            <pc:docMk/>
            <pc:sldMk cId="3978354471" sldId="291"/>
            <ac:spMk id="2" creationId="{EE0B1B51-678B-406B-85FD-4A1736B40982}"/>
          </ac:spMkLst>
        </pc:spChg>
      </pc:sldChg>
      <pc:sldChg chg="del">
        <pc:chgData name="Yusri Taha Al-Sanaani" userId="f4cfa8e7-f9ee-4fb7-89bf-73199fdf890e" providerId="ADAL" clId="{04458EDE-8973-48BE-9CF8-1607A4383327}" dt="2021-04-12T12:15:38.503" v="1319" actId="47"/>
        <pc:sldMkLst>
          <pc:docMk/>
          <pc:sldMk cId="194050099" sldId="292"/>
        </pc:sldMkLst>
      </pc:sldChg>
      <pc:sldChg chg="delSp del mod">
        <pc:chgData name="Yusri Taha Al-Sanaani" userId="f4cfa8e7-f9ee-4fb7-89bf-73199fdf890e" providerId="ADAL" clId="{04458EDE-8973-48BE-9CF8-1607A4383327}" dt="2021-04-12T12:09:19.596" v="1231" actId="47"/>
        <pc:sldMkLst>
          <pc:docMk/>
          <pc:sldMk cId="3266535585" sldId="293"/>
        </pc:sldMkLst>
        <pc:picChg chg="del">
          <ac:chgData name="Yusri Taha Al-Sanaani" userId="f4cfa8e7-f9ee-4fb7-89bf-73199fdf890e" providerId="ADAL" clId="{04458EDE-8973-48BE-9CF8-1607A4383327}" dt="2021-04-12T12:07:41.855" v="1200" actId="478"/>
          <ac:picMkLst>
            <pc:docMk/>
            <pc:sldMk cId="3266535585" sldId="293"/>
            <ac:picMk id="5" creationId="{F8D05B03-678C-4D80-85C7-5C606C73A8FD}"/>
          </ac:picMkLst>
        </pc:picChg>
      </pc:sldChg>
      <pc:sldChg chg="del">
        <pc:chgData name="Yusri Taha Al-Sanaani" userId="f4cfa8e7-f9ee-4fb7-89bf-73199fdf890e" providerId="ADAL" clId="{04458EDE-8973-48BE-9CF8-1607A4383327}" dt="2021-04-12T12:16:00.359" v="1321" actId="47"/>
        <pc:sldMkLst>
          <pc:docMk/>
          <pc:sldMk cId="1445807687" sldId="294"/>
        </pc:sldMkLst>
      </pc:sldChg>
      <pc:sldChg chg="del">
        <pc:chgData name="Yusri Taha Al-Sanaani" userId="f4cfa8e7-f9ee-4fb7-89bf-73199fdf890e" providerId="ADAL" clId="{04458EDE-8973-48BE-9CF8-1607A4383327}" dt="2021-04-12T12:37:48.236" v="1428" actId="47"/>
        <pc:sldMkLst>
          <pc:docMk/>
          <pc:sldMk cId="3706278544" sldId="295"/>
        </pc:sldMkLst>
      </pc:sldChg>
      <pc:sldChg chg="delSp modSp del mod">
        <pc:chgData name="Yusri Taha Al-Sanaani" userId="f4cfa8e7-f9ee-4fb7-89bf-73199fdf890e" providerId="ADAL" clId="{04458EDE-8973-48BE-9CF8-1607A4383327}" dt="2021-04-12T12:01:51.782" v="1113" actId="47"/>
        <pc:sldMkLst>
          <pc:docMk/>
          <pc:sldMk cId="3284751474" sldId="296"/>
        </pc:sldMkLst>
        <pc:spChg chg="mod">
          <ac:chgData name="Yusri Taha Al-Sanaani" userId="f4cfa8e7-f9ee-4fb7-89bf-73199fdf890e" providerId="ADAL" clId="{04458EDE-8973-48BE-9CF8-1607A4383327}" dt="2021-04-12T12:00:17.664" v="1094" actId="21"/>
          <ac:spMkLst>
            <pc:docMk/>
            <pc:sldMk cId="3284751474" sldId="296"/>
            <ac:spMk id="2" creationId="{E02DCAB8-2DCF-4825-A880-2E3A0E83D5EE}"/>
          </ac:spMkLst>
        </pc:spChg>
        <pc:spChg chg="del mod">
          <ac:chgData name="Yusri Taha Al-Sanaani" userId="f4cfa8e7-f9ee-4fb7-89bf-73199fdf890e" providerId="ADAL" clId="{04458EDE-8973-48BE-9CF8-1607A4383327}" dt="2021-04-12T12:00:48.481" v="1104" actId="21"/>
          <ac:spMkLst>
            <pc:docMk/>
            <pc:sldMk cId="3284751474" sldId="296"/>
            <ac:spMk id="7" creationId="{4ABC9ECE-D03E-482E-869C-F9DC0C9A9210}"/>
          </ac:spMkLst>
        </pc:spChg>
        <pc:picChg chg="del">
          <ac:chgData name="Yusri Taha Al-Sanaani" userId="f4cfa8e7-f9ee-4fb7-89bf-73199fdf890e" providerId="ADAL" clId="{04458EDE-8973-48BE-9CF8-1607A4383327}" dt="2021-04-12T12:00:48.481" v="1104" actId="21"/>
          <ac:picMkLst>
            <pc:docMk/>
            <pc:sldMk cId="3284751474" sldId="296"/>
            <ac:picMk id="5" creationId="{1D066EC3-FC98-4B4A-83FA-EB1012713BFE}"/>
          </ac:picMkLst>
        </pc:picChg>
        <pc:picChg chg="del">
          <ac:chgData name="Yusri Taha Al-Sanaani" userId="f4cfa8e7-f9ee-4fb7-89bf-73199fdf890e" providerId="ADAL" clId="{04458EDE-8973-48BE-9CF8-1607A4383327}" dt="2021-04-12T12:00:48.481" v="1104" actId="21"/>
          <ac:picMkLst>
            <pc:docMk/>
            <pc:sldMk cId="3284751474" sldId="296"/>
            <ac:picMk id="9" creationId="{7CB85E3B-C6BE-431C-903A-9AE376A2118E}"/>
          </ac:picMkLst>
        </pc:picChg>
      </pc:sldChg>
      <pc:sldChg chg="addSp delSp modSp del mod">
        <pc:chgData name="Yusri Taha Al-Sanaani" userId="f4cfa8e7-f9ee-4fb7-89bf-73199fdf890e" providerId="ADAL" clId="{04458EDE-8973-48BE-9CF8-1607A4383327}" dt="2021-04-12T11:34:36.524" v="598" actId="47"/>
        <pc:sldMkLst>
          <pc:docMk/>
          <pc:sldMk cId="3020989947" sldId="298"/>
        </pc:sldMkLst>
        <pc:spChg chg="del">
          <ac:chgData name="Yusri Taha Al-Sanaani" userId="f4cfa8e7-f9ee-4fb7-89bf-73199fdf890e" providerId="ADAL" clId="{04458EDE-8973-48BE-9CF8-1607A4383327}" dt="2021-04-12T11:32:50.340" v="576" actId="21"/>
          <ac:spMkLst>
            <pc:docMk/>
            <pc:sldMk cId="3020989947" sldId="298"/>
            <ac:spMk id="2" creationId="{814D50AE-D4DD-4CD5-B7A8-E93A2D8962A1}"/>
          </ac:spMkLst>
        </pc:spChg>
        <pc:spChg chg="del mod">
          <ac:chgData name="Yusri Taha Al-Sanaani" userId="f4cfa8e7-f9ee-4fb7-89bf-73199fdf890e" providerId="ADAL" clId="{04458EDE-8973-48BE-9CF8-1607A4383327}" dt="2021-04-12T11:32:50.340" v="576" actId="21"/>
          <ac:spMkLst>
            <pc:docMk/>
            <pc:sldMk cId="3020989947" sldId="298"/>
            <ac:spMk id="3" creationId="{426809DF-63AA-4DC8-9FE0-D472741282C6}"/>
          </ac:spMkLst>
        </pc:spChg>
        <pc:spChg chg="del mod">
          <ac:chgData name="Yusri Taha Al-Sanaani" userId="f4cfa8e7-f9ee-4fb7-89bf-73199fdf890e" providerId="ADAL" clId="{04458EDE-8973-48BE-9CF8-1607A4383327}" dt="2021-04-12T11:32:50.340" v="576" actId="21"/>
          <ac:spMkLst>
            <pc:docMk/>
            <pc:sldMk cId="3020989947" sldId="298"/>
            <ac:spMk id="8" creationId="{EA3D6F30-E136-4205-9464-86925A656AFE}"/>
          </ac:spMkLst>
        </pc:spChg>
        <pc:spChg chg="add mod">
          <ac:chgData name="Yusri Taha Al-Sanaani" userId="f4cfa8e7-f9ee-4fb7-89bf-73199fdf890e" providerId="ADAL" clId="{04458EDE-8973-48BE-9CF8-1607A4383327}" dt="2021-04-12T11:32:50.340" v="576" actId="21"/>
          <ac:spMkLst>
            <pc:docMk/>
            <pc:sldMk cId="3020989947" sldId="298"/>
            <ac:spMk id="9" creationId="{C5E33D95-A577-423B-A9E5-BD67D898A60B}"/>
          </ac:spMkLst>
        </pc:spChg>
        <pc:spChg chg="add mod">
          <ac:chgData name="Yusri Taha Al-Sanaani" userId="f4cfa8e7-f9ee-4fb7-89bf-73199fdf890e" providerId="ADAL" clId="{04458EDE-8973-48BE-9CF8-1607A4383327}" dt="2021-04-12T11:32:50.340" v="576" actId="21"/>
          <ac:spMkLst>
            <pc:docMk/>
            <pc:sldMk cId="3020989947" sldId="298"/>
            <ac:spMk id="11" creationId="{4FDB2376-7D6E-4EB2-BB42-71ED38E1A2C7}"/>
          </ac:spMkLst>
        </pc:spChg>
        <pc:picChg chg="del mod">
          <ac:chgData name="Yusri Taha Al-Sanaani" userId="f4cfa8e7-f9ee-4fb7-89bf-73199fdf890e" providerId="ADAL" clId="{04458EDE-8973-48BE-9CF8-1607A4383327}" dt="2021-04-12T11:32:50.340" v="576" actId="21"/>
          <ac:picMkLst>
            <pc:docMk/>
            <pc:sldMk cId="3020989947" sldId="298"/>
            <ac:picMk id="6" creationId="{ECF67983-9EE0-4788-B0A5-2BE6B51C32AA}"/>
          </ac:picMkLst>
        </pc:picChg>
        <pc:picChg chg="del mod modCrop">
          <ac:chgData name="Yusri Taha Al-Sanaani" userId="f4cfa8e7-f9ee-4fb7-89bf-73199fdf890e" providerId="ADAL" clId="{04458EDE-8973-48BE-9CF8-1607A4383327}" dt="2021-04-12T11:32:50.340" v="576" actId="21"/>
          <ac:picMkLst>
            <pc:docMk/>
            <pc:sldMk cId="3020989947" sldId="298"/>
            <ac:picMk id="7" creationId="{29079A91-1A2F-4E8B-A9D0-206511DF947F}"/>
          </ac:picMkLst>
        </pc:picChg>
      </pc:sldChg>
      <pc:sldChg chg="modSp del mod">
        <pc:chgData name="Yusri Taha Al-Sanaani" userId="f4cfa8e7-f9ee-4fb7-89bf-73199fdf890e" providerId="ADAL" clId="{04458EDE-8973-48BE-9CF8-1607A4383327}" dt="2021-04-12T12:14:33.208" v="1309" actId="47"/>
        <pc:sldMkLst>
          <pc:docMk/>
          <pc:sldMk cId="2541666257" sldId="299"/>
        </pc:sldMkLst>
        <pc:spChg chg="mod">
          <ac:chgData name="Yusri Taha Al-Sanaani" userId="f4cfa8e7-f9ee-4fb7-89bf-73199fdf890e" providerId="ADAL" clId="{04458EDE-8973-48BE-9CF8-1607A4383327}" dt="2021-04-12T12:10:57.101" v="1235" actId="21"/>
          <ac:spMkLst>
            <pc:docMk/>
            <pc:sldMk cId="2541666257" sldId="299"/>
            <ac:spMk id="2" creationId="{C676D051-42D6-41B5-8FDC-60BF79F60D54}"/>
          </ac:spMkLst>
        </pc:spChg>
      </pc:sldChg>
      <pc:sldChg chg="del">
        <pc:chgData name="Yusri Taha Al-Sanaani" userId="f4cfa8e7-f9ee-4fb7-89bf-73199fdf890e" providerId="ADAL" clId="{04458EDE-8973-48BE-9CF8-1607A4383327}" dt="2021-04-12T12:43:23.371" v="1435" actId="47"/>
        <pc:sldMkLst>
          <pc:docMk/>
          <pc:sldMk cId="3481587022" sldId="300"/>
        </pc:sldMkLst>
      </pc:sldChg>
      <pc:sldChg chg="addSp delSp modSp new mod">
        <pc:chgData name="Yusri Taha Al-Sanaani" userId="f4cfa8e7-f9ee-4fb7-89bf-73199fdf890e" providerId="ADAL" clId="{04458EDE-8973-48BE-9CF8-1607A4383327}" dt="2021-04-12T10:43:47.529" v="230"/>
        <pc:sldMkLst>
          <pc:docMk/>
          <pc:sldMk cId="2141995379" sldId="301"/>
        </pc:sldMkLst>
        <pc:spChg chg="del mod">
          <ac:chgData name="Yusri Taha Al-Sanaani" userId="f4cfa8e7-f9ee-4fb7-89bf-73199fdf890e" providerId="ADAL" clId="{04458EDE-8973-48BE-9CF8-1607A4383327}" dt="2021-04-12T10:43:40.175" v="229" actId="478"/>
          <ac:spMkLst>
            <pc:docMk/>
            <pc:sldMk cId="2141995379" sldId="301"/>
            <ac:spMk id="2" creationId="{592A383E-EC38-4C55-9011-44E33A7B4E58}"/>
          </ac:spMkLst>
        </pc:spChg>
        <pc:spChg chg="mod">
          <ac:chgData name="Yusri Taha Al-Sanaani" userId="f4cfa8e7-f9ee-4fb7-89bf-73199fdf890e" providerId="ADAL" clId="{04458EDE-8973-48BE-9CF8-1607A4383327}" dt="2021-04-12T10:43:37.034" v="227"/>
          <ac:spMkLst>
            <pc:docMk/>
            <pc:sldMk cId="2141995379" sldId="301"/>
            <ac:spMk id="4" creationId="{8FFCC5CD-89AA-4B99-9E39-F4500BFACAB8}"/>
          </ac:spMkLst>
        </pc:spChg>
        <pc:graphicFrameChg chg="add mod">
          <ac:chgData name="Yusri Taha Al-Sanaani" userId="f4cfa8e7-f9ee-4fb7-89bf-73199fdf890e" providerId="ADAL" clId="{04458EDE-8973-48BE-9CF8-1607A4383327}" dt="2021-04-12T10:43:47.529" v="230"/>
          <ac:graphicFrameMkLst>
            <pc:docMk/>
            <pc:sldMk cId="2141995379" sldId="301"/>
            <ac:graphicFrameMk id="5" creationId="{6ED64A80-0FE7-4A79-869C-D5C55453E0BD}"/>
          </ac:graphicFrameMkLst>
        </pc:graphicFrameChg>
      </pc:sldChg>
      <pc:sldChg chg="addSp delSp modSp new del mod">
        <pc:chgData name="Yusri Taha Al-Sanaani" userId="f4cfa8e7-f9ee-4fb7-89bf-73199fdf890e" providerId="ADAL" clId="{04458EDE-8973-48BE-9CF8-1607A4383327}" dt="2021-04-12T10:41:05.526" v="189" actId="47"/>
        <pc:sldMkLst>
          <pc:docMk/>
          <pc:sldMk cId="1709777919" sldId="302"/>
        </pc:sldMkLst>
        <pc:picChg chg="add del mod modCrop">
          <ac:chgData name="Yusri Taha Al-Sanaani" userId="f4cfa8e7-f9ee-4fb7-89bf-73199fdf890e" providerId="ADAL" clId="{04458EDE-8973-48BE-9CF8-1607A4383327}" dt="2021-04-12T10:39:56.498" v="158" actId="478"/>
          <ac:picMkLst>
            <pc:docMk/>
            <pc:sldMk cId="1709777919" sldId="302"/>
            <ac:picMk id="5" creationId="{B41BF315-4C2C-4DD0-B178-51976E9F53CA}"/>
          </ac:picMkLst>
        </pc:picChg>
        <pc:picChg chg="add mod modCrop">
          <ac:chgData name="Yusri Taha Al-Sanaani" userId="f4cfa8e7-f9ee-4fb7-89bf-73199fdf890e" providerId="ADAL" clId="{04458EDE-8973-48BE-9CF8-1607A4383327}" dt="2021-04-12T10:40:44.874" v="188" actId="14100"/>
          <ac:picMkLst>
            <pc:docMk/>
            <pc:sldMk cId="1709777919" sldId="302"/>
            <ac:picMk id="6" creationId="{E056D679-50F0-4E9A-BEB3-2F4B813AF97F}"/>
          </ac:picMkLst>
        </pc:picChg>
      </pc:sldChg>
      <pc:sldChg chg="addSp delSp modSp new del mod">
        <pc:chgData name="Yusri Taha Al-Sanaani" userId="f4cfa8e7-f9ee-4fb7-89bf-73199fdf890e" providerId="ADAL" clId="{04458EDE-8973-48BE-9CF8-1607A4383327}" dt="2021-04-12T11:23:48.502" v="425" actId="47"/>
        <pc:sldMkLst>
          <pc:docMk/>
          <pc:sldMk cId="3678044032" sldId="302"/>
        </pc:sldMkLst>
        <pc:spChg chg="mod">
          <ac:chgData name="Yusri Taha Al-Sanaani" userId="f4cfa8e7-f9ee-4fb7-89bf-73199fdf890e" providerId="ADAL" clId="{04458EDE-8973-48BE-9CF8-1607A4383327}" dt="2021-04-12T11:22:26.868" v="392" actId="14100"/>
          <ac:spMkLst>
            <pc:docMk/>
            <pc:sldMk cId="3678044032" sldId="302"/>
            <ac:spMk id="2" creationId="{B1788CFD-034F-4AF4-8ACD-08C2C3A3CBC1}"/>
          </ac:spMkLst>
        </pc:spChg>
        <pc:spChg chg="mod">
          <ac:chgData name="Yusri Taha Al-Sanaani" userId="f4cfa8e7-f9ee-4fb7-89bf-73199fdf890e" providerId="ADAL" clId="{04458EDE-8973-48BE-9CF8-1607A4383327}" dt="2021-04-12T11:17:34.954" v="326" actId="20577"/>
          <ac:spMkLst>
            <pc:docMk/>
            <pc:sldMk cId="3678044032" sldId="302"/>
            <ac:spMk id="4" creationId="{8CC565A0-B4BD-4C8A-8042-3C41DD164CDA}"/>
          </ac:spMkLst>
        </pc:spChg>
        <pc:picChg chg="add del mod">
          <ac:chgData name="Yusri Taha Al-Sanaani" userId="f4cfa8e7-f9ee-4fb7-89bf-73199fdf890e" providerId="ADAL" clId="{04458EDE-8973-48BE-9CF8-1607A4383327}" dt="2021-04-12T11:16:52.837" v="308" actId="478"/>
          <ac:picMkLst>
            <pc:docMk/>
            <pc:sldMk cId="3678044032" sldId="302"/>
            <ac:picMk id="5" creationId="{3D6D8930-59D1-472A-BEB1-C248E3C702BE}"/>
          </ac:picMkLst>
        </pc:picChg>
      </pc:sldChg>
      <pc:sldChg chg="modSp add mod ord">
        <pc:chgData name="Yusri Taha Al-Sanaani" userId="f4cfa8e7-f9ee-4fb7-89bf-73199fdf890e" providerId="ADAL" clId="{04458EDE-8973-48BE-9CF8-1607A4383327}" dt="2021-04-12T12:55:06.303" v="1483" actId="20577"/>
        <pc:sldMkLst>
          <pc:docMk/>
          <pc:sldMk cId="4272606139" sldId="303"/>
        </pc:sldMkLst>
        <pc:spChg chg="mod">
          <ac:chgData name="Yusri Taha Al-Sanaani" userId="f4cfa8e7-f9ee-4fb7-89bf-73199fdf890e" providerId="ADAL" clId="{04458EDE-8973-48BE-9CF8-1607A4383327}" dt="2021-04-12T12:55:06.303" v="1483" actId="20577"/>
          <ac:spMkLst>
            <pc:docMk/>
            <pc:sldMk cId="4272606139" sldId="303"/>
            <ac:spMk id="2" creationId="{B1788CFD-034F-4AF4-8ACD-08C2C3A3CBC1}"/>
          </ac:spMkLst>
        </pc:spChg>
      </pc:sldChg>
      <pc:sldChg chg="addSp delSp modSp add mod">
        <pc:chgData name="Yusri Taha Al-Sanaani" userId="f4cfa8e7-f9ee-4fb7-89bf-73199fdf890e" providerId="ADAL" clId="{04458EDE-8973-48BE-9CF8-1607A4383327}" dt="2021-04-12T11:23:22.545" v="424" actId="1076"/>
        <pc:sldMkLst>
          <pc:docMk/>
          <pc:sldMk cId="1360543127" sldId="304"/>
        </pc:sldMkLst>
        <pc:spChg chg="del">
          <ac:chgData name="Yusri Taha Al-Sanaani" userId="f4cfa8e7-f9ee-4fb7-89bf-73199fdf890e" providerId="ADAL" clId="{04458EDE-8973-48BE-9CF8-1607A4383327}" dt="2021-04-12T11:17:52.321" v="329" actId="478"/>
          <ac:spMkLst>
            <pc:docMk/>
            <pc:sldMk cId="1360543127" sldId="304"/>
            <ac:spMk id="2" creationId="{B1788CFD-034F-4AF4-8ACD-08C2C3A3CBC1}"/>
          </ac:spMkLst>
        </pc:spChg>
        <pc:spChg chg="add del mod">
          <ac:chgData name="Yusri Taha Al-Sanaani" userId="f4cfa8e7-f9ee-4fb7-89bf-73199fdf890e" providerId="ADAL" clId="{04458EDE-8973-48BE-9CF8-1607A4383327}" dt="2021-04-12T11:17:54.220" v="330" actId="478"/>
          <ac:spMkLst>
            <pc:docMk/>
            <pc:sldMk cId="1360543127" sldId="304"/>
            <ac:spMk id="6" creationId="{98AC30C6-2343-43F0-A76F-C11EEEFA621B}"/>
          </ac:spMkLst>
        </pc:spChg>
        <pc:spChg chg="add mod">
          <ac:chgData name="Yusri Taha Al-Sanaani" userId="f4cfa8e7-f9ee-4fb7-89bf-73199fdf890e" providerId="ADAL" clId="{04458EDE-8973-48BE-9CF8-1607A4383327}" dt="2021-04-12T11:23:22.545" v="424" actId="1076"/>
          <ac:spMkLst>
            <pc:docMk/>
            <pc:sldMk cId="1360543127" sldId="304"/>
            <ac:spMk id="8" creationId="{B1C3F684-9896-4C20-B567-B16400EFA23F}"/>
          </ac:spMkLst>
        </pc:spChg>
        <pc:picChg chg="add mod">
          <ac:chgData name="Yusri Taha Al-Sanaani" userId="f4cfa8e7-f9ee-4fb7-89bf-73199fdf890e" providerId="ADAL" clId="{04458EDE-8973-48BE-9CF8-1607A4383327}" dt="2021-04-12T11:22:35.081" v="415" actId="1036"/>
          <ac:picMkLst>
            <pc:docMk/>
            <pc:sldMk cId="1360543127" sldId="304"/>
            <ac:picMk id="7" creationId="{ADD6E386-E1D3-444C-89E5-7CAE2D43B97C}"/>
          </ac:picMkLst>
        </pc:picChg>
      </pc:sldChg>
      <pc:sldChg chg="addSp delSp modSp new mod">
        <pc:chgData name="Yusri Taha Al-Sanaani" userId="f4cfa8e7-f9ee-4fb7-89bf-73199fdf890e" providerId="ADAL" clId="{04458EDE-8973-48BE-9CF8-1607A4383327}" dt="2021-04-12T11:24:37.370" v="437"/>
        <pc:sldMkLst>
          <pc:docMk/>
          <pc:sldMk cId="2271083352" sldId="305"/>
        </pc:sldMkLst>
        <pc:spChg chg="del">
          <ac:chgData name="Yusri Taha Al-Sanaani" userId="f4cfa8e7-f9ee-4fb7-89bf-73199fdf890e" providerId="ADAL" clId="{04458EDE-8973-48BE-9CF8-1607A4383327}" dt="2021-04-12T11:24:28.605" v="435" actId="478"/>
          <ac:spMkLst>
            <pc:docMk/>
            <pc:sldMk cId="2271083352" sldId="305"/>
            <ac:spMk id="2" creationId="{B1B53AB6-7845-4DE7-A665-A080B679A0B5}"/>
          </ac:spMkLst>
        </pc:spChg>
        <pc:spChg chg="mod">
          <ac:chgData name="Yusri Taha Al-Sanaani" userId="f4cfa8e7-f9ee-4fb7-89bf-73199fdf890e" providerId="ADAL" clId="{04458EDE-8973-48BE-9CF8-1607A4383327}" dt="2021-04-12T11:24:23.844" v="434" actId="27636"/>
          <ac:spMkLst>
            <pc:docMk/>
            <pc:sldMk cId="2271083352" sldId="305"/>
            <ac:spMk id="4" creationId="{2F2C2ADC-2890-4130-96AE-90F853BB35EA}"/>
          </ac:spMkLst>
        </pc:spChg>
        <pc:spChg chg="add mod">
          <ac:chgData name="Yusri Taha Al-Sanaani" userId="f4cfa8e7-f9ee-4fb7-89bf-73199fdf890e" providerId="ADAL" clId="{04458EDE-8973-48BE-9CF8-1607A4383327}" dt="2021-04-12T11:24:37.370" v="437"/>
          <ac:spMkLst>
            <pc:docMk/>
            <pc:sldMk cId="2271083352" sldId="305"/>
            <ac:spMk id="5" creationId="{3312D4E5-CA9C-497C-AF30-06454161CB54}"/>
          </ac:spMkLst>
        </pc:spChg>
        <pc:picChg chg="add mod">
          <ac:chgData name="Yusri Taha Al-Sanaani" userId="f4cfa8e7-f9ee-4fb7-89bf-73199fdf890e" providerId="ADAL" clId="{04458EDE-8973-48BE-9CF8-1607A4383327}" dt="2021-04-12T11:24:37.370" v="437"/>
          <ac:picMkLst>
            <pc:docMk/>
            <pc:sldMk cId="2271083352" sldId="305"/>
            <ac:picMk id="6" creationId="{F1C9B720-FD9C-4487-99C1-C6EADB911AE7}"/>
          </ac:picMkLst>
        </pc:picChg>
      </pc:sldChg>
      <pc:sldChg chg="addSp delSp modSp new mod">
        <pc:chgData name="Yusri Taha Al-Sanaani" userId="f4cfa8e7-f9ee-4fb7-89bf-73199fdf890e" providerId="ADAL" clId="{04458EDE-8973-48BE-9CF8-1607A4383327}" dt="2021-04-12T11:25:48.699" v="452" actId="1076"/>
        <pc:sldMkLst>
          <pc:docMk/>
          <pc:sldMk cId="274921750" sldId="306"/>
        </pc:sldMkLst>
        <pc:spChg chg="del">
          <ac:chgData name="Yusri Taha Al-Sanaani" userId="f4cfa8e7-f9ee-4fb7-89bf-73199fdf890e" providerId="ADAL" clId="{04458EDE-8973-48BE-9CF8-1607A4383327}" dt="2021-04-12T11:25:13.040" v="446" actId="478"/>
          <ac:spMkLst>
            <pc:docMk/>
            <pc:sldMk cId="274921750" sldId="306"/>
            <ac:spMk id="2" creationId="{00865851-4933-4E53-B641-086EF5C08923}"/>
          </ac:spMkLst>
        </pc:spChg>
        <pc:spChg chg="mod">
          <ac:chgData name="Yusri Taha Al-Sanaani" userId="f4cfa8e7-f9ee-4fb7-89bf-73199fdf890e" providerId="ADAL" clId="{04458EDE-8973-48BE-9CF8-1607A4383327}" dt="2021-04-12T11:25:08.163" v="445" actId="27636"/>
          <ac:spMkLst>
            <pc:docMk/>
            <pc:sldMk cId="274921750" sldId="306"/>
            <ac:spMk id="4" creationId="{49F1AB95-AF3D-4AFC-9387-C8F8D46DFEBC}"/>
          </ac:spMkLst>
        </pc:spChg>
        <pc:spChg chg="add mod">
          <ac:chgData name="Yusri Taha Al-Sanaani" userId="f4cfa8e7-f9ee-4fb7-89bf-73199fdf890e" providerId="ADAL" clId="{04458EDE-8973-48BE-9CF8-1607A4383327}" dt="2021-04-12T11:25:37.530" v="450"/>
          <ac:spMkLst>
            <pc:docMk/>
            <pc:sldMk cId="274921750" sldId="306"/>
            <ac:spMk id="5" creationId="{2CC3A506-AEAD-4655-9AE2-F9C0E1ABA7AD}"/>
          </ac:spMkLst>
        </pc:spChg>
        <pc:picChg chg="add mod">
          <ac:chgData name="Yusri Taha Al-Sanaani" userId="f4cfa8e7-f9ee-4fb7-89bf-73199fdf890e" providerId="ADAL" clId="{04458EDE-8973-48BE-9CF8-1607A4383327}" dt="2021-04-12T11:25:45.142" v="451" actId="1076"/>
          <ac:picMkLst>
            <pc:docMk/>
            <pc:sldMk cId="274921750" sldId="306"/>
            <ac:picMk id="6" creationId="{651355B7-3BC6-48AB-94B2-54769124D2C7}"/>
          </ac:picMkLst>
        </pc:picChg>
        <pc:picChg chg="add mod">
          <ac:chgData name="Yusri Taha Al-Sanaani" userId="f4cfa8e7-f9ee-4fb7-89bf-73199fdf890e" providerId="ADAL" clId="{04458EDE-8973-48BE-9CF8-1607A4383327}" dt="2021-04-12T11:25:48.699" v="452" actId="1076"/>
          <ac:picMkLst>
            <pc:docMk/>
            <pc:sldMk cId="274921750" sldId="306"/>
            <ac:picMk id="7" creationId="{D6B39D17-C3E3-4E40-A225-882E6A9E47C8}"/>
          </ac:picMkLst>
        </pc:picChg>
      </pc:sldChg>
      <pc:sldChg chg="addSp delSp modSp add mod">
        <pc:chgData name="Yusri Taha Al-Sanaani" userId="f4cfa8e7-f9ee-4fb7-89bf-73199fdf890e" providerId="ADAL" clId="{04458EDE-8973-48BE-9CF8-1607A4383327}" dt="2021-04-12T11:26:19.313" v="459"/>
        <pc:sldMkLst>
          <pc:docMk/>
          <pc:sldMk cId="1110189824" sldId="307"/>
        </pc:sldMkLst>
        <pc:spChg chg="del">
          <ac:chgData name="Yusri Taha Al-Sanaani" userId="f4cfa8e7-f9ee-4fb7-89bf-73199fdf890e" providerId="ADAL" clId="{04458EDE-8973-48BE-9CF8-1607A4383327}" dt="2021-04-12T11:26:10.451" v="457" actId="478"/>
          <ac:spMkLst>
            <pc:docMk/>
            <pc:sldMk cId="1110189824" sldId="307"/>
            <ac:spMk id="5" creationId="{2CC3A506-AEAD-4655-9AE2-F9C0E1ABA7AD}"/>
          </ac:spMkLst>
        </pc:spChg>
        <pc:spChg chg="add mod">
          <ac:chgData name="Yusri Taha Al-Sanaani" userId="f4cfa8e7-f9ee-4fb7-89bf-73199fdf890e" providerId="ADAL" clId="{04458EDE-8973-48BE-9CF8-1607A4383327}" dt="2021-04-12T11:26:19.313" v="459"/>
          <ac:spMkLst>
            <pc:docMk/>
            <pc:sldMk cId="1110189824" sldId="307"/>
            <ac:spMk id="8" creationId="{3D099301-350A-4209-911A-E5C63DA55BEB}"/>
          </ac:spMkLst>
        </pc:spChg>
        <pc:picChg chg="del">
          <ac:chgData name="Yusri Taha Al-Sanaani" userId="f4cfa8e7-f9ee-4fb7-89bf-73199fdf890e" providerId="ADAL" clId="{04458EDE-8973-48BE-9CF8-1607A4383327}" dt="2021-04-12T11:26:08.104" v="455" actId="478"/>
          <ac:picMkLst>
            <pc:docMk/>
            <pc:sldMk cId="1110189824" sldId="307"/>
            <ac:picMk id="6" creationId="{651355B7-3BC6-48AB-94B2-54769124D2C7}"/>
          </ac:picMkLst>
        </pc:picChg>
        <pc:picChg chg="del">
          <ac:chgData name="Yusri Taha Al-Sanaani" userId="f4cfa8e7-f9ee-4fb7-89bf-73199fdf890e" providerId="ADAL" clId="{04458EDE-8973-48BE-9CF8-1607A4383327}" dt="2021-04-12T11:26:08.869" v="456" actId="478"/>
          <ac:picMkLst>
            <pc:docMk/>
            <pc:sldMk cId="1110189824" sldId="307"/>
            <ac:picMk id="7" creationId="{D6B39D17-C3E3-4E40-A225-882E6A9E47C8}"/>
          </ac:picMkLst>
        </pc:picChg>
        <pc:picChg chg="add mod">
          <ac:chgData name="Yusri Taha Al-Sanaani" userId="f4cfa8e7-f9ee-4fb7-89bf-73199fdf890e" providerId="ADAL" clId="{04458EDE-8973-48BE-9CF8-1607A4383327}" dt="2021-04-12T11:26:19.313" v="459"/>
          <ac:picMkLst>
            <pc:docMk/>
            <pc:sldMk cId="1110189824" sldId="307"/>
            <ac:picMk id="9" creationId="{F2B30689-CD6D-4F39-9764-58BA5F95AB4B}"/>
          </ac:picMkLst>
        </pc:picChg>
      </pc:sldChg>
      <pc:sldChg chg="addSp delSp modSp add mod">
        <pc:chgData name="Yusri Taha Al-Sanaani" userId="f4cfa8e7-f9ee-4fb7-89bf-73199fdf890e" providerId="ADAL" clId="{04458EDE-8973-48BE-9CF8-1607A4383327}" dt="2021-04-12T11:26:49.958" v="467" actId="27636"/>
        <pc:sldMkLst>
          <pc:docMk/>
          <pc:sldMk cId="1388406389" sldId="308"/>
        </pc:sldMkLst>
        <pc:spChg chg="add del mod">
          <ac:chgData name="Yusri Taha Al-Sanaani" userId="f4cfa8e7-f9ee-4fb7-89bf-73199fdf890e" providerId="ADAL" clId="{04458EDE-8973-48BE-9CF8-1607A4383327}" dt="2021-04-12T11:26:38.402" v="463" actId="478"/>
          <ac:spMkLst>
            <pc:docMk/>
            <pc:sldMk cId="1388406389" sldId="308"/>
            <ac:spMk id="5" creationId="{7C09675C-BD8E-4DBE-9C35-E262B5AD7B8C}"/>
          </ac:spMkLst>
        </pc:spChg>
        <pc:spChg chg="del">
          <ac:chgData name="Yusri Taha Al-Sanaani" userId="f4cfa8e7-f9ee-4fb7-89bf-73199fdf890e" providerId="ADAL" clId="{04458EDE-8973-48BE-9CF8-1607A4383327}" dt="2021-04-12T11:26:40.157" v="464" actId="478"/>
          <ac:spMkLst>
            <pc:docMk/>
            <pc:sldMk cId="1388406389" sldId="308"/>
            <ac:spMk id="8" creationId="{3D099301-350A-4209-911A-E5C63DA55BEB}"/>
          </ac:spMkLst>
        </pc:spChg>
        <pc:spChg chg="add mod">
          <ac:chgData name="Yusri Taha Al-Sanaani" userId="f4cfa8e7-f9ee-4fb7-89bf-73199fdf890e" providerId="ADAL" clId="{04458EDE-8973-48BE-9CF8-1607A4383327}" dt="2021-04-12T11:26:49.958" v="467" actId="27636"/>
          <ac:spMkLst>
            <pc:docMk/>
            <pc:sldMk cId="1388406389" sldId="308"/>
            <ac:spMk id="10" creationId="{EC712FE1-7DBC-4AB8-B5AF-4A2FB5DAD6F0}"/>
          </ac:spMkLst>
        </pc:spChg>
        <pc:picChg chg="del">
          <ac:chgData name="Yusri Taha Al-Sanaani" userId="f4cfa8e7-f9ee-4fb7-89bf-73199fdf890e" providerId="ADAL" clId="{04458EDE-8973-48BE-9CF8-1607A4383327}" dt="2021-04-12T11:26:35.682" v="462" actId="478"/>
          <ac:picMkLst>
            <pc:docMk/>
            <pc:sldMk cId="1388406389" sldId="308"/>
            <ac:picMk id="9" creationId="{F2B30689-CD6D-4F39-9764-58BA5F95AB4B}"/>
          </ac:picMkLst>
        </pc:picChg>
        <pc:picChg chg="add mod">
          <ac:chgData name="Yusri Taha Al-Sanaani" userId="f4cfa8e7-f9ee-4fb7-89bf-73199fdf890e" providerId="ADAL" clId="{04458EDE-8973-48BE-9CF8-1607A4383327}" dt="2021-04-12T11:26:49.892" v="466"/>
          <ac:picMkLst>
            <pc:docMk/>
            <pc:sldMk cId="1388406389" sldId="308"/>
            <ac:picMk id="11" creationId="{C3E1D8BB-C9FD-43E9-A1CC-50225FAEF64F}"/>
          </ac:picMkLst>
        </pc:picChg>
      </pc:sldChg>
      <pc:sldChg chg="addSp delSp modSp new mod">
        <pc:chgData name="Yusri Taha Al-Sanaani" userId="f4cfa8e7-f9ee-4fb7-89bf-73199fdf890e" providerId="ADAL" clId="{04458EDE-8973-48BE-9CF8-1607A4383327}" dt="2021-04-12T11:29:52.308" v="504" actId="20577"/>
        <pc:sldMkLst>
          <pc:docMk/>
          <pc:sldMk cId="1509696306" sldId="309"/>
        </pc:sldMkLst>
        <pc:spChg chg="del">
          <ac:chgData name="Yusri Taha Al-Sanaani" userId="f4cfa8e7-f9ee-4fb7-89bf-73199fdf890e" providerId="ADAL" clId="{04458EDE-8973-48BE-9CF8-1607A4383327}" dt="2021-04-12T11:27:45.348" v="476" actId="478"/>
          <ac:spMkLst>
            <pc:docMk/>
            <pc:sldMk cId="1509696306" sldId="309"/>
            <ac:spMk id="2" creationId="{EB45E235-D603-4827-BC7C-F6A6171A416A}"/>
          </ac:spMkLst>
        </pc:spChg>
        <pc:spChg chg="mod">
          <ac:chgData name="Yusri Taha Al-Sanaani" userId="f4cfa8e7-f9ee-4fb7-89bf-73199fdf890e" providerId="ADAL" clId="{04458EDE-8973-48BE-9CF8-1607A4383327}" dt="2021-04-12T11:29:52.308" v="504" actId="20577"/>
          <ac:spMkLst>
            <pc:docMk/>
            <pc:sldMk cId="1509696306" sldId="309"/>
            <ac:spMk id="4" creationId="{8E93568E-11F3-4E06-ADB9-B00DD92304DC}"/>
          </ac:spMkLst>
        </pc:spChg>
        <pc:spChg chg="add mod">
          <ac:chgData name="Yusri Taha Al-Sanaani" userId="f4cfa8e7-f9ee-4fb7-89bf-73199fdf890e" providerId="ADAL" clId="{04458EDE-8973-48BE-9CF8-1607A4383327}" dt="2021-04-12T11:28:05.519" v="479" actId="5793"/>
          <ac:spMkLst>
            <pc:docMk/>
            <pc:sldMk cId="1509696306" sldId="309"/>
            <ac:spMk id="5" creationId="{6600F22D-D5AF-44D6-A836-A23047CD8B26}"/>
          </ac:spMkLst>
        </pc:spChg>
        <pc:picChg chg="add mod">
          <ac:chgData name="Yusri Taha Al-Sanaani" userId="f4cfa8e7-f9ee-4fb7-89bf-73199fdf890e" providerId="ADAL" clId="{04458EDE-8973-48BE-9CF8-1607A4383327}" dt="2021-04-12T11:27:52.062" v="478"/>
          <ac:picMkLst>
            <pc:docMk/>
            <pc:sldMk cId="1509696306" sldId="309"/>
            <ac:picMk id="6" creationId="{17327F99-F2DD-4E7E-9238-FD1E25C1D081}"/>
          </ac:picMkLst>
        </pc:picChg>
      </pc:sldChg>
      <pc:sldChg chg="addSp delSp modSp new mod setBg">
        <pc:chgData name="Yusri Taha Al-Sanaani" userId="f4cfa8e7-f9ee-4fb7-89bf-73199fdf890e" providerId="ADAL" clId="{04458EDE-8973-48BE-9CF8-1607A4383327}" dt="2021-04-12T11:32:22.236" v="572" actId="33524"/>
        <pc:sldMkLst>
          <pc:docMk/>
          <pc:sldMk cId="3184414084" sldId="310"/>
        </pc:sldMkLst>
        <pc:spChg chg="del">
          <ac:chgData name="Yusri Taha Al-Sanaani" userId="f4cfa8e7-f9ee-4fb7-89bf-73199fdf890e" providerId="ADAL" clId="{04458EDE-8973-48BE-9CF8-1607A4383327}" dt="2021-04-12T11:28:45.580" v="483" actId="478"/>
          <ac:spMkLst>
            <pc:docMk/>
            <pc:sldMk cId="3184414084" sldId="310"/>
            <ac:spMk id="2" creationId="{DF911170-0B44-4145-8851-F55F762C91AB}"/>
          </ac:spMkLst>
        </pc:spChg>
        <pc:spChg chg="mod ord">
          <ac:chgData name="Yusri Taha Al-Sanaani" userId="f4cfa8e7-f9ee-4fb7-89bf-73199fdf890e" providerId="ADAL" clId="{04458EDE-8973-48BE-9CF8-1607A4383327}" dt="2021-04-12T11:28:51.336" v="487" actId="26606"/>
          <ac:spMkLst>
            <pc:docMk/>
            <pc:sldMk cId="3184414084" sldId="310"/>
            <ac:spMk id="3" creationId="{059CCCFA-4827-4F09-A04F-731AB5842C8A}"/>
          </ac:spMkLst>
        </pc:spChg>
        <pc:spChg chg="mod">
          <ac:chgData name="Yusri Taha Al-Sanaani" userId="f4cfa8e7-f9ee-4fb7-89bf-73199fdf890e" providerId="ADAL" clId="{04458EDE-8973-48BE-9CF8-1607A4383327}" dt="2021-04-12T11:30:01.707" v="505"/>
          <ac:spMkLst>
            <pc:docMk/>
            <pc:sldMk cId="3184414084" sldId="310"/>
            <ac:spMk id="4" creationId="{EB08C769-963C-4DB3-B957-E42E1ED25EC2}"/>
          </ac:spMkLst>
        </pc:spChg>
        <pc:spChg chg="add del mod">
          <ac:chgData name="Yusri Taha Al-Sanaani" userId="f4cfa8e7-f9ee-4fb7-89bf-73199fdf890e" providerId="ADAL" clId="{04458EDE-8973-48BE-9CF8-1607A4383327}" dt="2021-04-12T11:31:37.431" v="553" actId="478"/>
          <ac:spMkLst>
            <pc:docMk/>
            <pc:sldMk cId="3184414084" sldId="310"/>
            <ac:spMk id="5" creationId="{69535676-178D-4DA2-AE2A-CEABFD803095}"/>
          </ac:spMkLst>
        </pc:spChg>
        <pc:spChg chg="add mod">
          <ac:chgData name="Yusri Taha Al-Sanaani" userId="f4cfa8e7-f9ee-4fb7-89bf-73199fdf890e" providerId="ADAL" clId="{04458EDE-8973-48BE-9CF8-1607A4383327}" dt="2021-04-12T11:32:22.236" v="572" actId="33524"/>
          <ac:spMkLst>
            <pc:docMk/>
            <pc:sldMk cId="3184414084" sldId="310"/>
            <ac:spMk id="9" creationId="{07E6DCDE-94E2-47A7-A666-64FF0DE1DF11}"/>
          </ac:spMkLst>
        </pc:spChg>
        <pc:spChg chg="add del">
          <ac:chgData name="Yusri Taha Al-Sanaani" userId="f4cfa8e7-f9ee-4fb7-89bf-73199fdf890e" providerId="ADAL" clId="{04458EDE-8973-48BE-9CF8-1607A4383327}" dt="2021-04-12T11:28:51.336" v="487" actId="26606"/>
          <ac:spMkLst>
            <pc:docMk/>
            <pc:sldMk cId="3184414084" sldId="310"/>
            <ac:spMk id="11" creationId="{5E39A796-BE83-48B1-B33F-35C4A32AAB57}"/>
          </ac:spMkLst>
        </pc:spChg>
        <pc:spChg chg="add del">
          <ac:chgData name="Yusri Taha Al-Sanaani" userId="f4cfa8e7-f9ee-4fb7-89bf-73199fdf890e" providerId="ADAL" clId="{04458EDE-8973-48BE-9CF8-1607A4383327}" dt="2021-04-12T11:28:51.336" v="487" actId="26606"/>
          <ac:spMkLst>
            <pc:docMk/>
            <pc:sldMk cId="3184414084" sldId="310"/>
            <ac:spMk id="13" creationId="{72F84B47-E267-4194-8194-831DB7B5547F}"/>
          </ac:spMkLst>
        </pc:spChg>
        <pc:picChg chg="add mod">
          <ac:chgData name="Yusri Taha Al-Sanaani" userId="f4cfa8e7-f9ee-4fb7-89bf-73199fdf890e" providerId="ADAL" clId="{04458EDE-8973-48BE-9CF8-1607A4383327}" dt="2021-04-12T11:31:13.258" v="533" actId="1076"/>
          <ac:picMkLst>
            <pc:docMk/>
            <pc:sldMk cId="3184414084" sldId="310"/>
            <ac:picMk id="6" creationId="{52470D91-7A84-437E-AB57-33ADB8871DAA}"/>
          </ac:picMkLst>
        </pc:picChg>
      </pc:sldChg>
      <pc:sldChg chg="addSp delSp modSp add mod">
        <pc:chgData name="Yusri Taha Al-Sanaani" userId="f4cfa8e7-f9ee-4fb7-89bf-73199fdf890e" providerId="ADAL" clId="{04458EDE-8973-48BE-9CF8-1607A4383327}" dt="2021-04-12T11:34:26.203" v="597" actId="20577"/>
        <pc:sldMkLst>
          <pc:docMk/>
          <pc:sldMk cId="2385859746" sldId="311"/>
        </pc:sldMkLst>
        <pc:spChg chg="mod">
          <ac:chgData name="Yusri Taha Al-Sanaani" userId="f4cfa8e7-f9ee-4fb7-89bf-73199fdf890e" providerId="ADAL" clId="{04458EDE-8973-48BE-9CF8-1607A4383327}" dt="2021-04-12T11:34:26.203" v="597" actId="20577"/>
          <ac:spMkLst>
            <pc:docMk/>
            <pc:sldMk cId="2385859746" sldId="311"/>
            <ac:spMk id="4" creationId="{EB08C769-963C-4DB3-B957-E42E1ED25EC2}"/>
          </ac:spMkLst>
        </pc:spChg>
        <pc:spChg chg="add del mod">
          <ac:chgData name="Yusri Taha Al-Sanaani" userId="f4cfa8e7-f9ee-4fb7-89bf-73199fdf890e" providerId="ADAL" clId="{04458EDE-8973-48BE-9CF8-1607A4383327}" dt="2021-04-12T11:34:16.195" v="590" actId="478"/>
          <ac:spMkLst>
            <pc:docMk/>
            <pc:sldMk cId="2385859746" sldId="311"/>
            <ac:spMk id="7" creationId="{FDD5F7A9-2198-4AD0-8E86-1C265B1E4453}"/>
          </ac:spMkLst>
        </pc:spChg>
        <pc:spChg chg="add mod">
          <ac:chgData name="Yusri Taha Al-Sanaani" userId="f4cfa8e7-f9ee-4fb7-89bf-73199fdf890e" providerId="ADAL" clId="{04458EDE-8973-48BE-9CF8-1607A4383327}" dt="2021-04-12T11:33:49.068" v="588" actId="20577"/>
          <ac:spMkLst>
            <pc:docMk/>
            <pc:sldMk cId="2385859746" sldId="311"/>
            <ac:spMk id="8" creationId="{1CD83B62-F4CC-4D69-ADEE-6B19AAE22F7C}"/>
          </ac:spMkLst>
        </pc:spChg>
        <pc:spChg chg="del">
          <ac:chgData name="Yusri Taha Al-Sanaani" userId="f4cfa8e7-f9ee-4fb7-89bf-73199fdf890e" providerId="ADAL" clId="{04458EDE-8973-48BE-9CF8-1607A4383327}" dt="2021-04-12T11:32:38.683" v="574" actId="478"/>
          <ac:spMkLst>
            <pc:docMk/>
            <pc:sldMk cId="2385859746" sldId="311"/>
            <ac:spMk id="9" creationId="{07E6DCDE-94E2-47A7-A666-64FF0DE1DF11}"/>
          </ac:spMkLst>
        </pc:spChg>
        <pc:spChg chg="add mod">
          <ac:chgData name="Yusri Taha Al-Sanaani" userId="f4cfa8e7-f9ee-4fb7-89bf-73199fdf890e" providerId="ADAL" clId="{04458EDE-8973-48BE-9CF8-1607A4383327}" dt="2021-04-12T11:33:01.929" v="578" actId="2711"/>
          <ac:spMkLst>
            <pc:docMk/>
            <pc:sldMk cId="2385859746" sldId="311"/>
            <ac:spMk id="12" creationId="{4659E116-DED5-4C59-8D06-6C35D0BAFF28}"/>
          </ac:spMkLst>
        </pc:spChg>
        <pc:picChg chg="del">
          <ac:chgData name="Yusri Taha Al-Sanaani" userId="f4cfa8e7-f9ee-4fb7-89bf-73199fdf890e" providerId="ADAL" clId="{04458EDE-8973-48BE-9CF8-1607A4383327}" dt="2021-04-12T11:32:39.457" v="575" actId="478"/>
          <ac:picMkLst>
            <pc:docMk/>
            <pc:sldMk cId="2385859746" sldId="311"/>
            <ac:picMk id="6" creationId="{52470D91-7A84-437E-AB57-33ADB8871DAA}"/>
          </ac:picMkLst>
        </pc:picChg>
        <pc:picChg chg="add mod">
          <ac:chgData name="Yusri Taha Al-Sanaani" userId="f4cfa8e7-f9ee-4fb7-89bf-73199fdf890e" providerId="ADAL" clId="{04458EDE-8973-48BE-9CF8-1607A4383327}" dt="2021-04-12T11:32:53.474" v="577"/>
          <ac:picMkLst>
            <pc:docMk/>
            <pc:sldMk cId="2385859746" sldId="311"/>
            <ac:picMk id="10" creationId="{7FD33B71-623E-4BBB-9FDE-DB00A8D6AB07}"/>
          </ac:picMkLst>
        </pc:picChg>
        <pc:picChg chg="add mod">
          <ac:chgData name="Yusri Taha Al-Sanaani" userId="f4cfa8e7-f9ee-4fb7-89bf-73199fdf890e" providerId="ADAL" clId="{04458EDE-8973-48BE-9CF8-1607A4383327}" dt="2021-04-12T11:33:30.510" v="581" actId="208"/>
          <ac:picMkLst>
            <pc:docMk/>
            <pc:sldMk cId="2385859746" sldId="311"/>
            <ac:picMk id="11" creationId="{2B8E913C-D5FC-4621-9EF5-2D2EAC271D5A}"/>
          </ac:picMkLst>
        </pc:picChg>
      </pc:sldChg>
      <pc:sldChg chg="addSp delSp modSp new mod">
        <pc:chgData name="Yusri Taha Al-Sanaani" userId="f4cfa8e7-f9ee-4fb7-89bf-73199fdf890e" providerId="ADAL" clId="{04458EDE-8973-48BE-9CF8-1607A4383327}" dt="2021-04-12T11:36:17.731" v="616" actId="1076"/>
        <pc:sldMkLst>
          <pc:docMk/>
          <pc:sldMk cId="1200721923" sldId="312"/>
        </pc:sldMkLst>
        <pc:spChg chg="del">
          <ac:chgData name="Yusri Taha Al-Sanaani" userId="f4cfa8e7-f9ee-4fb7-89bf-73199fdf890e" providerId="ADAL" clId="{04458EDE-8973-48BE-9CF8-1607A4383327}" dt="2021-04-12T11:35:35.863" v="614" actId="478"/>
          <ac:spMkLst>
            <pc:docMk/>
            <pc:sldMk cId="1200721923" sldId="312"/>
            <ac:spMk id="2" creationId="{108F8B3C-122B-482E-B47E-1E4744B67753}"/>
          </ac:spMkLst>
        </pc:spChg>
        <pc:spChg chg="mod">
          <ac:chgData name="Yusri Taha Al-Sanaani" userId="f4cfa8e7-f9ee-4fb7-89bf-73199fdf890e" providerId="ADAL" clId="{04458EDE-8973-48BE-9CF8-1607A4383327}" dt="2021-04-12T11:35:31.895" v="613" actId="20577"/>
          <ac:spMkLst>
            <pc:docMk/>
            <pc:sldMk cId="1200721923" sldId="312"/>
            <ac:spMk id="4" creationId="{35CB3CFA-D19F-478E-8530-4BD5B58D29D6}"/>
          </ac:spMkLst>
        </pc:spChg>
        <pc:spChg chg="mod">
          <ac:chgData name="Yusri Taha Al-Sanaani" userId="f4cfa8e7-f9ee-4fb7-89bf-73199fdf890e" providerId="ADAL" clId="{04458EDE-8973-48BE-9CF8-1607A4383327}" dt="2021-04-12T11:36:09.277" v="615"/>
          <ac:spMkLst>
            <pc:docMk/>
            <pc:sldMk cId="1200721923" sldId="312"/>
            <ac:spMk id="6" creationId="{5B934BCA-9D9A-4966-8BF8-9447DAD4D835}"/>
          </ac:spMkLst>
        </pc:spChg>
        <pc:spChg chg="mod">
          <ac:chgData name="Yusri Taha Al-Sanaani" userId="f4cfa8e7-f9ee-4fb7-89bf-73199fdf890e" providerId="ADAL" clId="{04458EDE-8973-48BE-9CF8-1607A4383327}" dt="2021-04-12T11:36:09.277" v="615"/>
          <ac:spMkLst>
            <pc:docMk/>
            <pc:sldMk cId="1200721923" sldId="312"/>
            <ac:spMk id="7" creationId="{68E0412B-353F-41D4-AC59-A6704AAB32C4}"/>
          </ac:spMkLst>
        </pc:spChg>
        <pc:spChg chg="mod">
          <ac:chgData name="Yusri Taha Al-Sanaani" userId="f4cfa8e7-f9ee-4fb7-89bf-73199fdf890e" providerId="ADAL" clId="{04458EDE-8973-48BE-9CF8-1607A4383327}" dt="2021-04-12T11:36:09.277" v="615"/>
          <ac:spMkLst>
            <pc:docMk/>
            <pc:sldMk cId="1200721923" sldId="312"/>
            <ac:spMk id="8" creationId="{4CD730B1-12FC-43FC-8FEE-9CDE8E115A9B}"/>
          </ac:spMkLst>
        </pc:spChg>
        <pc:spChg chg="mod">
          <ac:chgData name="Yusri Taha Al-Sanaani" userId="f4cfa8e7-f9ee-4fb7-89bf-73199fdf890e" providerId="ADAL" clId="{04458EDE-8973-48BE-9CF8-1607A4383327}" dt="2021-04-12T11:36:09.277" v="615"/>
          <ac:spMkLst>
            <pc:docMk/>
            <pc:sldMk cId="1200721923" sldId="312"/>
            <ac:spMk id="9" creationId="{5194B070-9682-4D3D-8E95-97F6B4A78919}"/>
          </ac:spMkLst>
        </pc:spChg>
        <pc:spChg chg="mod">
          <ac:chgData name="Yusri Taha Al-Sanaani" userId="f4cfa8e7-f9ee-4fb7-89bf-73199fdf890e" providerId="ADAL" clId="{04458EDE-8973-48BE-9CF8-1607A4383327}" dt="2021-04-12T11:36:09.277" v="615"/>
          <ac:spMkLst>
            <pc:docMk/>
            <pc:sldMk cId="1200721923" sldId="312"/>
            <ac:spMk id="10" creationId="{923C06B2-DDDA-4968-B93F-655263E60690}"/>
          </ac:spMkLst>
        </pc:spChg>
        <pc:spChg chg="mod">
          <ac:chgData name="Yusri Taha Al-Sanaani" userId="f4cfa8e7-f9ee-4fb7-89bf-73199fdf890e" providerId="ADAL" clId="{04458EDE-8973-48BE-9CF8-1607A4383327}" dt="2021-04-12T11:36:09.277" v="615"/>
          <ac:spMkLst>
            <pc:docMk/>
            <pc:sldMk cId="1200721923" sldId="312"/>
            <ac:spMk id="11" creationId="{196AAABC-6CA0-4B8D-8CC8-FAAFDB4381F9}"/>
          </ac:spMkLst>
        </pc:spChg>
        <pc:spChg chg="mod">
          <ac:chgData name="Yusri Taha Al-Sanaani" userId="f4cfa8e7-f9ee-4fb7-89bf-73199fdf890e" providerId="ADAL" clId="{04458EDE-8973-48BE-9CF8-1607A4383327}" dt="2021-04-12T11:36:09.277" v="615"/>
          <ac:spMkLst>
            <pc:docMk/>
            <pc:sldMk cId="1200721923" sldId="312"/>
            <ac:spMk id="12" creationId="{2BE45E54-FA22-411D-A725-430FE1A10CCF}"/>
          </ac:spMkLst>
        </pc:spChg>
        <pc:spChg chg="mod">
          <ac:chgData name="Yusri Taha Al-Sanaani" userId="f4cfa8e7-f9ee-4fb7-89bf-73199fdf890e" providerId="ADAL" clId="{04458EDE-8973-48BE-9CF8-1607A4383327}" dt="2021-04-12T11:36:09.277" v="615"/>
          <ac:spMkLst>
            <pc:docMk/>
            <pc:sldMk cId="1200721923" sldId="312"/>
            <ac:spMk id="15" creationId="{BEA81167-E6C5-4DAC-B1D7-48B4A532BF2E}"/>
          </ac:spMkLst>
        </pc:spChg>
        <pc:spChg chg="mod">
          <ac:chgData name="Yusri Taha Al-Sanaani" userId="f4cfa8e7-f9ee-4fb7-89bf-73199fdf890e" providerId="ADAL" clId="{04458EDE-8973-48BE-9CF8-1607A4383327}" dt="2021-04-12T11:36:09.277" v="615"/>
          <ac:spMkLst>
            <pc:docMk/>
            <pc:sldMk cId="1200721923" sldId="312"/>
            <ac:spMk id="16" creationId="{B080BDAE-2C84-4535-BAE3-C38B628FF4BE}"/>
          </ac:spMkLst>
        </pc:spChg>
        <pc:spChg chg="mod">
          <ac:chgData name="Yusri Taha Al-Sanaani" userId="f4cfa8e7-f9ee-4fb7-89bf-73199fdf890e" providerId="ADAL" clId="{04458EDE-8973-48BE-9CF8-1607A4383327}" dt="2021-04-12T11:36:09.277" v="615"/>
          <ac:spMkLst>
            <pc:docMk/>
            <pc:sldMk cId="1200721923" sldId="312"/>
            <ac:spMk id="18" creationId="{A5C44C5A-C5C8-4A75-A414-2E7AF099E1A5}"/>
          </ac:spMkLst>
        </pc:spChg>
        <pc:spChg chg="mod">
          <ac:chgData name="Yusri Taha Al-Sanaani" userId="f4cfa8e7-f9ee-4fb7-89bf-73199fdf890e" providerId="ADAL" clId="{04458EDE-8973-48BE-9CF8-1607A4383327}" dt="2021-04-12T11:36:09.277" v="615"/>
          <ac:spMkLst>
            <pc:docMk/>
            <pc:sldMk cId="1200721923" sldId="312"/>
            <ac:spMk id="19" creationId="{FED4B927-2C16-4327-A3C1-365471A6FC94}"/>
          </ac:spMkLst>
        </pc:spChg>
        <pc:spChg chg="mod">
          <ac:chgData name="Yusri Taha Al-Sanaani" userId="f4cfa8e7-f9ee-4fb7-89bf-73199fdf890e" providerId="ADAL" clId="{04458EDE-8973-48BE-9CF8-1607A4383327}" dt="2021-04-12T11:36:09.277" v="615"/>
          <ac:spMkLst>
            <pc:docMk/>
            <pc:sldMk cId="1200721923" sldId="312"/>
            <ac:spMk id="20" creationId="{C4CA2A87-7757-4077-8A4D-FCE49C5544C7}"/>
          </ac:spMkLst>
        </pc:spChg>
        <pc:spChg chg="mod">
          <ac:chgData name="Yusri Taha Al-Sanaani" userId="f4cfa8e7-f9ee-4fb7-89bf-73199fdf890e" providerId="ADAL" clId="{04458EDE-8973-48BE-9CF8-1607A4383327}" dt="2021-04-12T11:36:09.277" v="615"/>
          <ac:spMkLst>
            <pc:docMk/>
            <pc:sldMk cId="1200721923" sldId="312"/>
            <ac:spMk id="21" creationId="{D0BBFA8A-F309-4DAB-BCC0-B520CF2DBE33}"/>
          </ac:spMkLst>
        </pc:spChg>
        <pc:spChg chg="mod">
          <ac:chgData name="Yusri Taha Al-Sanaani" userId="f4cfa8e7-f9ee-4fb7-89bf-73199fdf890e" providerId="ADAL" clId="{04458EDE-8973-48BE-9CF8-1607A4383327}" dt="2021-04-12T11:36:09.277" v="615"/>
          <ac:spMkLst>
            <pc:docMk/>
            <pc:sldMk cId="1200721923" sldId="312"/>
            <ac:spMk id="22" creationId="{2F948406-DEE8-4352-9090-0AA9A3CEADD2}"/>
          </ac:spMkLst>
        </pc:spChg>
        <pc:spChg chg="mod">
          <ac:chgData name="Yusri Taha Al-Sanaani" userId="f4cfa8e7-f9ee-4fb7-89bf-73199fdf890e" providerId="ADAL" clId="{04458EDE-8973-48BE-9CF8-1607A4383327}" dt="2021-04-12T11:36:09.277" v="615"/>
          <ac:spMkLst>
            <pc:docMk/>
            <pc:sldMk cId="1200721923" sldId="312"/>
            <ac:spMk id="23" creationId="{669AD9A5-EA24-4003-BDE2-202E10DFECB7}"/>
          </ac:spMkLst>
        </pc:spChg>
        <pc:spChg chg="mod">
          <ac:chgData name="Yusri Taha Al-Sanaani" userId="f4cfa8e7-f9ee-4fb7-89bf-73199fdf890e" providerId="ADAL" clId="{04458EDE-8973-48BE-9CF8-1607A4383327}" dt="2021-04-12T11:36:09.277" v="615"/>
          <ac:spMkLst>
            <pc:docMk/>
            <pc:sldMk cId="1200721923" sldId="312"/>
            <ac:spMk id="24" creationId="{0997584C-35CB-4D96-B67B-07C1FCF2FBBC}"/>
          </ac:spMkLst>
        </pc:spChg>
        <pc:spChg chg="mod">
          <ac:chgData name="Yusri Taha Al-Sanaani" userId="f4cfa8e7-f9ee-4fb7-89bf-73199fdf890e" providerId="ADAL" clId="{04458EDE-8973-48BE-9CF8-1607A4383327}" dt="2021-04-12T11:36:09.277" v="615"/>
          <ac:spMkLst>
            <pc:docMk/>
            <pc:sldMk cId="1200721923" sldId="312"/>
            <ac:spMk id="25" creationId="{5DD21EF5-8094-4EEF-B8CF-4AFF05BD2A16}"/>
          </ac:spMkLst>
        </pc:spChg>
        <pc:spChg chg="mod">
          <ac:chgData name="Yusri Taha Al-Sanaani" userId="f4cfa8e7-f9ee-4fb7-89bf-73199fdf890e" providerId="ADAL" clId="{04458EDE-8973-48BE-9CF8-1607A4383327}" dt="2021-04-12T11:36:09.277" v="615"/>
          <ac:spMkLst>
            <pc:docMk/>
            <pc:sldMk cId="1200721923" sldId="312"/>
            <ac:spMk id="26" creationId="{7B3C26AE-3A9C-48F1-AFEA-A2350BDE8BF8}"/>
          </ac:spMkLst>
        </pc:spChg>
        <pc:spChg chg="mod">
          <ac:chgData name="Yusri Taha Al-Sanaani" userId="f4cfa8e7-f9ee-4fb7-89bf-73199fdf890e" providerId="ADAL" clId="{04458EDE-8973-48BE-9CF8-1607A4383327}" dt="2021-04-12T11:36:09.277" v="615"/>
          <ac:spMkLst>
            <pc:docMk/>
            <pc:sldMk cId="1200721923" sldId="312"/>
            <ac:spMk id="27" creationId="{9B328D72-CB9D-4C7E-BF47-09B042D14539}"/>
          </ac:spMkLst>
        </pc:spChg>
        <pc:grpChg chg="add mod">
          <ac:chgData name="Yusri Taha Al-Sanaani" userId="f4cfa8e7-f9ee-4fb7-89bf-73199fdf890e" providerId="ADAL" clId="{04458EDE-8973-48BE-9CF8-1607A4383327}" dt="2021-04-12T11:36:17.731" v="616" actId="1076"/>
          <ac:grpSpMkLst>
            <pc:docMk/>
            <pc:sldMk cId="1200721923" sldId="312"/>
            <ac:grpSpMk id="5" creationId="{CF98286C-528C-46E7-AED7-27F61DC76D45}"/>
          </ac:grpSpMkLst>
        </pc:grpChg>
        <pc:cxnChg chg="mod">
          <ac:chgData name="Yusri Taha Al-Sanaani" userId="f4cfa8e7-f9ee-4fb7-89bf-73199fdf890e" providerId="ADAL" clId="{04458EDE-8973-48BE-9CF8-1607A4383327}" dt="2021-04-12T11:36:09.277" v="615"/>
          <ac:cxnSpMkLst>
            <pc:docMk/>
            <pc:sldMk cId="1200721923" sldId="312"/>
            <ac:cxnSpMk id="13" creationId="{FEEF428B-159B-42BC-8E4B-B84E7EBCAA35}"/>
          </ac:cxnSpMkLst>
        </pc:cxnChg>
        <pc:cxnChg chg="mod">
          <ac:chgData name="Yusri Taha Al-Sanaani" userId="f4cfa8e7-f9ee-4fb7-89bf-73199fdf890e" providerId="ADAL" clId="{04458EDE-8973-48BE-9CF8-1607A4383327}" dt="2021-04-12T11:36:09.277" v="615"/>
          <ac:cxnSpMkLst>
            <pc:docMk/>
            <pc:sldMk cId="1200721923" sldId="312"/>
            <ac:cxnSpMk id="14" creationId="{35BC0B89-0AED-4917-B046-9940F631D7B3}"/>
          </ac:cxnSpMkLst>
        </pc:cxnChg>
        <pc:cxnChg chg="mod">
          <ac:chgData name="Yusri Taha Al-Sanaani" userId="f4cfa8e7-f9ee-4fb7-89bf-73199fdf890e" providerId="ADAL" clId="{04458EDE-8973-48BE-9CF8-1607A4383327}" dt="2021-04-12T11:36:09.277" v="615"/>
          <ac:cxnSpMkLst>
            <pc:docMk/>
            <pc:sldMk cId="1200721923" sldId="312"/>
            <ac:cxnSpMk id="17" creationId="{2736C385-B0D1-4EBE-8252-1C4A3500F4F7}"/>
          </ac:cxnSpMkLst>
        </pc:cxnChg>
        <pc:cxnChg chg="mod">
          <ac:chgData name="Yusri Taha Al-Sanaani" userId="f4cfa8e7-f9ee-4fb7-89bf-73199fdf890e" providerId="ADAL" clId="{04458EDE-8973-48BE-9CF8-1607A4383327}" dt="2021-04-12T11:36:09.277" v="615"/>
          <ac:cxnSpMkLst>
            <pc:docMk/>
            <pc:sldMk cId="1200721923" sldId="312"/>
            <ac:cxnSpMk id="28" creationId="{B60B4D56-8B46-44D2-B285-5634B994978D}"/>
          </ac:cxnSpMkLst>
        </pc:cxnChg>
      </pc:sldChg>
      <pc:sldChg chg="addSp delSp modSp add mod">
        <pc:chgData name="Yusri Taha Al-Sanaani" userId="f4cfa8e7-f9ee-4fb7-89bf-73199fdf890e" providerId="ADAL" clId="{04458EDE-8973-48BE-9CF8-1607A4383327}" dt="2021-04-12T11:39:45.289" v="671" actId="403"/>
        <pc:sldMkLst>
          <pc:docMk/>
          <pc:sldMk cId="1916103898" sldId="313"/>
        </pc:sldMkLst>
        <pc:spChg chg="add mod">
          <ac:chgData name="Yusri Taha Al-Sanaani" userId="f4cfa8e7-f9ee-4fb7-89bf-73199fdf890e" providerId="ADAL" clId="{04458EDE-8973-48BE-9CF8-1607A4383327}" dt="2021-04-12T11:39:45.289" v="671" actId="403"/>
          <ac:spMkLst>
            <pc:docMk/>
            <pc:sldMk cId="1916103898" sldId="313"/>
            <ac:spMk id="31" creationId="{06617606-46D4-479E-8545-BF923920AC25}"/>
          </ac:spMkLst>
        </pc:spChg>
        <pc:grpChg chg="del">
          <ac:chgData name="Yusri Taha Al-Sanaani" userId="f4cfa8e7-f9ee-4fb7-89bf-73199fdf890e" providerId="ADAL" clId="{04458EDE-8973-48BE-9CF8-1607A4383327}" dt="2021-04-12T11:36:37.043" v="619" actId="478"/>
          <ac:grpSpMkLst>
            <pc:docMk/>
            <pc:sldMk cId="1916103898" sldId="313"/>
            <ac:grpSpMk id="5" creationId="{CF98286C-528C-46E7-AED7-27F61DC76D45}"/>
          </ac:grpSpMkLst>
        </pc:grpChg>
        <pc:picChg chg="add mod">
          <ac:chgData name="Yusri Taha Al-Sanaani" userId="f4cfa8e7-f9ee-4fb7-89bf-73199fdf890e" providerId="ADAL" clId="{04458EDE-8973-48BE-9CF8-1607A4383327}" dt="2021-04-12T11:37:25.963" v="651" actId="1035"/>
          <ac:picMkLst>
            <pc:docMk/>
            <pc:sldMk cId="1916103898" sldId="313"/>
            <ac:picMk id="29" creationId="{34EBBACA-642D-46D7-B5F3-AFE15B41EB2F}"/>
          </ac:picMkLst>
        </pc:picChg>
        <pc:picChg chg="add mod">
          <ac:chgData name="Yusri Taha Al-Sanaani" userId="f4cfa8e7-f9ee-4fb7-89bf-73199fdf890e" providerId="ADAL" clId="{04458EDE-8973-48BE-9CF8-1607A4383327}" dt="2021-04-12T11:37:25.963" v="651" actId="1035"/>
          <ac:picMkLst>
            <pc:docMk/>
            <pc:sldMk cId="1916103898" sldId="313"/>
            <ac:picMk id="30" creationId="{F2AB9D92-08C1-4895-82AB-DDED81CB3B18}"/>
          </ac:picMkLst>
        </pc:picChg>
      </pc:sldChg>
      <pc:sldChg chg="addSp delSp modSp add mod">
        <pc:chgData name="Yusri Taha Al-Sanaani" userId="f4cfa8e7-f9ee-4fb7-89bf-73199fdf890e" providerId="ADAL" clId="{04458EDE-8973-48BE-9CF8-1607A4383327}" dt="2021-04-12T11:40:23.401" v="678" actId="1076"/>
        <pc:sldMkLst>
          <pc:docMk/>
          <pc:sldMk cId="4016619900" sldId="314"/>
        </pc:sldMkLst>
        <pc:spChg chg="del">
          <ac:chgData name="Yusri Taha Al-Sanaani" userId="f4cfa8e7-f9ee-4fb7-89bf-73199fdf890e" providerId="ADAL" clId="{04458EDE-8973-48BE-9CF8-1607A4383327}" dt="2021-04-12T11:40:16.380" v="675" actId="478"/>
          <ac:spMkLst>
            <pc:docMk/>
            <pc:sldMk cId="4016619900" sldId="314"/>
            <ac:spMk id="31" creationId="{06617606-46D4-479E-8545-BF923920AC25}"/>
          </ac:spMkLst>
        </pc:spChg>
        <pc:picChg chg="del">
          <ac:chgData name="Yusri Taha Al-Sanaani" userId="f4cfa8e7-f9ee-4fb7-89bf-73199fdf890e" providerId="ADAL" clId="{04458EDE-8973-48BE-9CF8-1607A4383327}" dt="2021-04-12T11:40:13.500" v="673" actId="478"/>
          <ac:picMkLst>
            <pc:docMk/>
            <pc:sldMk cId="4016619900" sldId="314"/>
            <ac:picMk id="29" creationId="{34EBBACA-642D-46D7-B5F3-AFE15B41EB2F}"/>
          </ac:picMkLst>
        </pc:picChg>
        <pc:picChg chg="del">
          <ac:chgData name="Yusri Taha Al-Sanaani" userId="f4cfa8e7-f9ee-4fb7-89bf-73199fdf890e" providerId="ADAL" clId="{04458EDE-8973-48BE-9CF8-1607A4383327}" dt="2021-04-12T11:40:14.220" v="674" actId="478"/>
          <ac:picMkLst>
            <pc:docMk/>
            <pc:sldMk cId="4016619900" sldId="314"/>
            <ac:picMk id="30" creationId="{F2AB9D92-08C1-4895-82AB-DDED81CB3B18}"/>
          </ac:picMkLst>
        </pc:picChg>
        <pc:picChg chg="add mod">
          <ac:chgData name="Yusri Taha Al-Sanaani" userId="f4cfa8e7-f9ee-4fb7-89bf-73199fdf890e" providerId="ADAL" clId="{04458EDE-8973-48BE-9CF8-1607A4383327}" dt="2021-04-12T11:40:23.401" v="678" actId="1076"/>
          <ac:picMkLst>
            <pc:docMk/>
            <pc:sldMk cId="4016619900" sldId="314"/>
            <ac:picMk id="1026" creationId="{54805E28-1471-4F56-968F-D60FF954CBFD}"/>
          </ac:picMkLst>
        </pc:picChg>
      </pc:sldChg>
      <pc:sldChg chg="addSp delSp modSp add mod modAnim">
        <pc:chgData name="Yusri Taha Al-Sanaani" userId="f4cfa8e7-f9ee-4fb7-89bf-73199fdf890e" providerId="ADAL" clId="{04458EDE-8973-48BE-9CF8-1607A4383327}" dt="2021-04-12T11:49:12.488" v="850"/>
        <pc:sldMkLst>
          <pc:docMk/>
          <pc:sldMk cId="3418682313" sldId="315"/>
        </pc:sldMkLst>
        <pc:spChg chg="add mod">
          <ac:chgData name="Yusri Taha Al-Sanaani" userId="f4cfa8e7-f9ee-4fb7-89bf-73199fdf890e" providerId="ADAL" clId="{04458EDE-8973-48BE-9CF8-1607A4383327}" dt="2021-04-12T11:43:12.992" v="714" actId="1035"/>
          <ac:spMkLst>
            <pc:docMk/>
            <pc:sldMk cId="3418682313" sldId="315"/>
            <ac:spMk id="7" creationId="{91965C52-533C-485C-8492-67511C8D14EB}"/>
          </ac:spMkLst>
        </pc:spChg>
        <pc:spChg chg="add mod">
          <ac:chgData name="Yusri Taha Al-Sanaani" userId="f4cfa8e7-f9ee-4fb7-89bf-73199fdf890e" providerId="ADAL" clId="{04458EDE-8973-48BE-9CF8-1607A4383327}" dt="2021-04-12T11:45:51.657" v="747" actId="14100"/>
          <ac:spMkLst>
            <pc:docMk/>
            <pc:sldMk cId="3418682313" sldId="315"/>
            <ac:spMk id="11" creationId="{C4914BF9-A919-43A4-A8DE-B0BB25F182BB}"/>
          </ac:spMkLst>
        </pc:spChg>
        <pc:spChg chg="add mod">
          <ac:chgData name="Yusri Taha Al-Sanaani" userId="f4cfa8e7-f9ee-4fb7-89bf-73199fdf890e" providerId="ADAL" clId="{04458EDE-8973-48BE-9CF8-1607A4383327}" dt="2021-04-12T11:45:43.236" v="746" actId="14100"/>
          <ac:spMkLst>
            <pc:docMk/>
            <pc:sldMk cId="3418682313" sldId="315"/>
            <ac:spMk id="13" creationId="{9200AB0A-9612-47EA-A313-BD250810DAB5}"/>
          </ac:spMkLst>
        </pc:spChg>
        <pc:spChg chg="add del mod">
          <ac:chgData name="Yusri Taha Al-Sanaani" userId="f4cfa8e7-f9ee-4fb7-89bf-73199fdf890e" providerId="ADAL" clId="{04458EDE-8973-48BE-9CF8-1607A4383327}" dt="2021-04-12T11:46:03.946" v="751"/>
          <ac:spMkLst>
            <pc:docMk/>
            <pc:sldMk cId="3418682313" sldId="315"/>
            <ac:spMk id="14" creationId="{40939B4E-D0B7-46E2-9AF3-81686F2DD428}"/>
          </ac:spMkLst>
        </pc:spChg>
        <pc:spChg chg="add mod">
          <ac:chgData name="Yusri Taha Al-Sanaani" userId="f4cfa8e7-f9ee-4fb7-89bf-73199fdf890e" providerId="ADAL" clId="{04458EDE-8973-48BE-9CF8-1607A4383327}" dt="2021-04-12T11:46:16.878" v="824" actId="14100"/>
          <ac:spMkLst>
            <pc:docMk/>
            <pc:sldMk cId="3418682313" sldId="315"/>
            <ac:spMk id="15" creationId="{7F9F2740-6050-4755-856C-93B1B22F9462}"/>
          </ac:spMkLst>
        </pc:spChg>
        <pc:spChg chg="add mod">
          <ac:chgData name="Yusri Taha Al-Sanaani" userId="f4cfa8e7-f9ee-4fb7-89bf-73199fdf890e" providerId="ADAL" clId="{04458EDE-8973-48BE-9CF8-1607A4383327}" dt="2021-04-12T11:48:47.789" v="848" actId="1076"/>
          <ac:spMkLst>
            <pc:docMk/>
            <pc:sldMk cId="3418682313" sldId="315"/>
            <ac:spMk id="16" creationId="{EC38440C-7164-40F4-9E76-66D3B463E1F0}"/>
          </ac:spMkLst>
        </pc:spChg>
        <pc:picChg chg="add mod">
          <ac:chgData name="Yusri Taha Al-Sanaani" userId="f4cfa8e7-f9ee-4fb7-89bf-73199fdf890e" providerId="ADAL" clId="{04458EDE-8973-48BE-9CF8-1607A4383327}" dt="2021-04-12T11:43:17.969" v="715" actId="1076"/>
          <ac:picMkLst>
            <pc:docMk/>
            <pc:sldMk cId="3418682313" sldId="315"/>
            <ac:picMk id="5" creationId="{417B838E-8C84-4ABE-9EBA-957A43509BCE}"/>
          </ac:picMkLst>
        </pc:picChg>
        <pc:picChg chg="add del mod">
          <ac:chgData name="Yusri Taha Al-Sanaani" userId="f4cfa8e7-f9ee-4fb7-89bf-73199fdf890e" providerId="ADAL" clId="{04458EDE-8973-48BE-9CF8-1607A4383327}" dt="2021-04-12T11:46:21.017" v="825" actId="478"/>
          <ac:picMkLst>
            <pc:docMk/>
            <pc:sldMk cId="3418682313" sldId="315"/>
            <ac:picMk id="8" creationId="{FDB23144-CB7B-4895-9EC4-58B9AC3E290A}"/>
          </ac:picMkLst>
        </pc:picChg>
        <pc:picChg chg="add mod">
          <ac:chgData name="Yusri Taha Al-Sanaani" userId="f4cfa8e7-f9ee-4fb7-89bf-73199fdf890e" providerId="ADAL" clId="{04458EDE-8973-48BE-9CF8-1607A4383327}" dt="2021-04-12T11:46:00.753" v="750" actId="1076"/>
          <ac:picMkLst>
            <pc:docMk/>
            <pc:sldMk cId="3418682313" sldId="315"/>
            <ac:picMk id="10" creationId="{B20A1BC3-AA73-45A7-9091-1DAE43D8238D}"/>
          </ac:picMkLst>
        </pc:picChg>
        <pc:picChg chg="del">
          <ac:chgData name="Yusri Taha Al-Sanaani" userId="f4cfa8e7-f9ee-4fb7-89bf-73199fdf890e" providerId="ADAL" clId="{04458EDE-8973-48BE-9CF8-1607A4383327}" dt="2021-04-12T11:40:44.979" v="681" actId="478"/>
          <ac:picMkLst>
            <pc:docMk/>
            <pc:sldMk cId="3418682313" sldId="315"/>
            <ac:picMk id="1026" creationId="{54805E28-1471-4F56-968F-D60FF954CBFD}"/>
          </ac:picMkLst>
        </pc:picChg>
      </pc:sldChg>
      <pc:sldChg chg="addSp delSp modSp new mod">
        <pc:chgData name="Yusri Taha Al-Sanaani" userId="f4cfa8e7-f9ee-4fb7-89bf-73199fdf890e" providerId="ADAL" clId="{04458EDE-8973-48BE-9CF8-1607A4383327}" dt="2021-04-12T11:51:10.555" v="930" actId="1076"/>
        <pc:sldMkLst>
          <pc:docMk/>
          <pc:sldMk cId="2349639323" sldId="316"/>
        </pc:sldMkLst>
        <pc:spChg chg="mod">
          <ac:chgData name="Yusri Taha Al-Sanaani" userId="f4cfa8e7-f9ee-4fb7-89bf-73199fdf890e" providerId="ADAL" clId="{04458EDE-8973-48BE-9CF8-1607A4383327}" dt="2021-04-12T11:51:10.555" v="930" actId="1076"/>
          <ac:spMkLst>
            <pc:docMk/>
            <pc:sldMk cId="2349639323" sldId="316"/>
            <ac:spMk id="2" creationId="{8F478FC7-0BA9-420C-9384-A6AA448B18D5}"/>
          </ac:spMkLst>
        </pc:spChg>
        <pc:spChg chg="del">
          <ac:chgData name="Yusri Taha Al-Sanaani" userId="f4cfa8e7-f9ee-4fb7-89bf-73199fdf890e" providerId="ADAL" clId="{04458EDE-8973-48BE-9CF8-1607A4383327}" dt="2021-04-12T11:50:08.846" v="859" actId="478"/>
          <ac:spMkLst>
            <pc:docMk/>
            <pc:sldMk cId="2349639323" sldId="316"/>
            <ac:spMk id="3" creationId="{3C2A7796-7167-450D-81A3-CB5B45A7D913}"/>
          </ac:spMkLst>
        </pc:spChg>
        <pc:picChg chg="add mod">
          <ac:chgData name="Yusri Taha Al-Sanaani" userId="f4cfa8e7-f9ee-4fb7-89bf-73199fdf890e" providerId="ADAL" clId="{04458EDE-8973-48BE-9CF8-1607A4383327}" dt="2021-04-12T11:51:07.825" v="929" actId="1076"/>
          <ac:picMkLst>
            <pc:docMk/>
            <pc:sldMk cId="2349639323" sldId="316"/>
            <ac:picMk id="5" creationId="{57592C9B-9C0D-4C45-A4BB-D9F19DB87AC3}"/>
          </ac:picMkLst>
        </pc:picChg>
      </pc:sldChg>
      <pc:sldChg chg="addSp delSp modSp new mod">
        <pc:chgData name="Yusri Taha Al-Sanaani" userId="f4cfa8e7-f9ee-4fb7-89bf-73199fdf890e" providerId="ADAL" clId="{04458EDE-8973-48BE-9CF8-1607A4383327}" dt="2021-04-12T11:54:33.082" v="992" actId="14100"/>
        <pc:sldMkLst>
          <pc:docMk/>
          <pc:sldMk cId="2976207102" sldId="317"/>
        </pc:sldMkLst>
        <pc:spChg chg="del">
          <ac:chgData name="Yusri Taha Al-Sanaani" userId="f4cfa8e7-f9ee-4fb7-89bf-73199fdf890e" providerId="ADAL" clId="{04458EDE-8973-48BE-9CF8-1607A4383327}" dt="2021-04-12T11:52:11.115" v="954" actId="478"/>
          <ac:spMkLst>
            <pc:docMk/>
            <pc:sldMk cId="2976207102" sldId="317"/>
            <ac:spMk id="2" creationId="{730E3B69-CD13-4C1C-965B-5FC3C55E5AF3}"/>
          </ac:spMkLst>
        </pc:spChg>
        <pc:spChg chg="mod">
          <ac:chgData name="Yusri Taha Al-Sanaani" userId="f4cfa8e7-f9ee-4fb7-89bf-73199fdf890e" providerId="ADAL" clId="{04458EDE-8973-48BE-9CF8-1607A4383327}" dt="2021-04-12T11:51:56.597" v="952" actId="20577"/>
          <ac:spMkLst>
            <pc:docMk/>
            <pc:sldMk cId="2976207102" sldId="317"/>
            <ac:spMk id="4" creationId="{8C3A4F60-79F3-4B39-B2FF-B5B76C384EF8}"/>
          </ac:spMkLst>
        </pc:spChg>
        <pc:spChg chg="add mod">
          <ac:chgData name="Yusri Taha Al-Sanaani" userId="f4cfa8e7-f9ee-4fb7-89bf-73199fdf890e" providerId="ADAL" clId="{04458EDE-8973-48BE-9CF8-1607A4383327}" dt="2021-04-12T11:54:33.082" v="992" actId="14100"/>
          <ac:spMkLst>
            <pc:docMk/>
            <pc:sldMk cId="2976207102" sldId="317"/>
            <ac:spMk id="5" creationId="{B3297108-D549-4C2F-BB56-A17AFF982338}"/>
          </ac:spMkLst>
        </pc:spChg>
      </pc:sldChg>
      <pc:sldChg chg="addSp delSp modSp add mod">
        <pc:chgData name="Yusri Taha Al-Sanaani" userId="f4cfa8e7-f9ee-4fb7-89bf-73199fdf890e" providerId="ADAL" clId="{04458EDE-8973-48BE-9CF8-1607A4383327}" dt="2021-04-12T11:58:42.260" v="1063" actId="115"/>
        <pc:sldMkLst>
          <pc:docMk/>
          <pc:sldMk cId="2557428054" sldId="318"/>
        </pc:sldMkLst>
        <pc:spChg chg="del">
          <ac:chgData name="Yusri Taha Al-Sanaani" userId="f4cfa8e7-f9ee-4fb7-89bf-73199fdf890e" providerId="ADAL" clId="{04458EDE-8973-48BE-9CF8-1607A4383327}" dt="2021-04-12T11:54:56.578" v="994" actId="478"/>
          <ac:spMkLst>
            <pc:docMk/>
            <pc:sldMk cId="2557428054" sldId="318"/>
            <ac:spMk id="5" creationId="{B3297108-D549-4C2F-BB56-A17AFF982338}"/>
          </ac:spMkLst>
        </pc:spChg>
        <pc:spChg chg="add mod">
          <ac:chgData name="Yusri Taha Al-Sanaani" userId="f4cfa8e7-f9ee-4fb7-89bf-73199fdf890e" providerId="ADAL" clId="{04458EDE-8973-48BE-9CF8-1607A4383327}" dt="2021-04-12T11:57:13.811" v="1022" actId="1076"/>
          <ac:spMkLst>
            <pc:docMk/>
            <pc:sldMk cId="2557428054" sldId="318"/>
            <ac:spMk id="8" creationId="{5C29311D-41C0-4F0C-A240-D234C57DC876}"/>
          </ac:spMkLst>
        </pc:spChg>
        <pc:spChg chg="add mod">
          <ac:chgData name="Yusri Taha Al-Sanaani" userId="f4cfa8e7-f9ee-4fb7-89bf-73199fdf890e" providerId="ADAL" clId="{04458EDE-8973-48BE-9CF8-1607A4383327}" dt="2021-04-12T11:57:36.159" v="1028" actId="122"/>
          <ac:spMkLst>
            <pc:docMk/>
            <pc:sldMk cId="2557428054" sldId="318"/>
            <ac:spMk id="9" creationId="{DF418CF0-A22C-49D2-9785-EF06857F41BA}"/>
          </ac:spMkLst>
        </pc:spChg>
        <pc:spChg chg="add mod">
          <ac:chgData name="Yusri Taha Al-Sanaani" userId="f4cfa8e7-f9ee-4fb7-89bf-73199fdf890e" providerId="ADAL" clId="{04458EDE-8973-48BE-9CF8-1607A4383327}" dt="2021-04-12T11:58:42.260" v="1063" actId="115"/>
          <ac:spMkLst>
            <pc:docMk/>
            <pc:sldMk cId="2557428054" sldId="318"/>
            <ac:spMk id="10" creationId="{BA42F97A-745F-42C9-AE96-0A7CE4C3417A}"/>
          </ac:spMkLst>
        </pc:spChg>
        <pc:picChg chg="add mod modCrop">
          <ac:chgData name="Yusri Taha Al-Sanaani" userId="f4cfa8e7-f9ee-4fb7-89bf-73199fdf890e" providerId="ADAL" clId="{04458EDE-8973-48BE-9CF8-1607A4383327}" dt="2021-04-12T11:56:38.578" v="1011" actId="1076"/>
          <ac:picMkLst>
            <pc:docMk/>
            <pc:sldMk cId="2557428054" sldId="318"/>
            <ac:picMk id="6" creationId="{8A4BDCAC-E9D3-4C25-8241-1708168E20B8}"/>
          </ac:picMkLst>
        </pc:picChg>
        <pc:picChg chg="add mod modCrop">
          <ac:chgData name="Yusri Taha Al-Sanaani" userId="f4cfa8e7-f9ee-4fb7-89bf-73199fdf890e" providerId="ADAL" clId="{04458EDE-8973-48BE-9CF8-1607A4383327}" dt="2021-04-12T11:56:43.761" v="1012" actId="1076"/>
          <ac:picMkLst>
            <pc:docMk/>
            <pc:sldMk cId="2557428054" sldId="318"/>
            <ac:picMk id="7" creationId="{0F25969D-9A1C-43E1-BE0E-7CFECD51E7D9}"/>
          </ac:picMkLst>
        </pc:picChg>
      </pc:sldChg>
      <pc:sldChg chg="addSp delSp modSp add mod">
        <pc:chgData name="Yusri Taha Al-Sanaani" userId="f4cfa8e7-f9ee-4fb7-89bf-73199fdf890e" providerId="ADAL" clId="{04458EDE-8973-48BE-9CF8-1607A4383327}" dt="2021-04-12T11:59:53.905" v="1091"/>
        <pc:sldMkLst>
          <pc:docMk/>
          <pc:sldMk cId="1198808173" sldId="319"/>
        </pc:sldMkLst>
        <pc:spChg chg="del">
          <ac:chgData name="Yusri Taha Al-Sanaani" userId="f4cfa8e7-f9ee-4fb7-89bf-73199fdf890e" providerId="ADAL" clId="{04458EDE-8973-48BE-9CF8-1607A4383327}" dt="2021-04-12T11:59:02.433" v="1069" actId="478"/>
          <ac:spMkLst>
            <pc:docMk/>
            <pc:sldMk cId="1198808173" sldId="319"/>
            <ac:spMk id="8" creationId="{5C29311D-41C0-4F0C-A240-D234C57DC876}"/>
          </ac:spMkLst>
        </pc:spChg>
        <pc:spChg chg="del">
          <ac:chgData name="Yusri Taha Al-Sanaani" userId="f4cfa8e7-f9ee-4fb7-89bf-73199fdf890e" providerId="ADAL" clId="{04458EDE-8973-48BE-9CF8-1607A4383327}" dt="2021-04-12T11:59:01.188" v="1068" actId="478"/>
          <ac:spMkLst>
            <pc:docMk/>
            <pc:sldMk cId="1198808173" sldId="319"/>
            <ac:spMk id="9" creationId="{DF418CF0-A22C-49D2-9785-EF06857F41BA}"/>
          </ac:spMkLst>
        </pc:spChg>
        <pc:spChg chg="mod">
          <ac:chgData name="Yusri Taha Al-Sanaani" userId="f4cfa8e7-f9ee-4fb7-89bf-73199fdf890e" providerId="ADAL" clId="{04458EDE-8973-48BE-9CF8-1607A4383327}" dt="2021-04-12T11:59:53.905" v="1091"/>
          <ac:spMkLst>
            <pc:docMk/>
            <pc:sldMk cId="1198808173" sldId="319"/>
            <ac:spMk id="10" creationId="{BA42F97A-745F-42C9-AE96-0A7CE4C3417A}"/>
          </ac:spMkLst>
        </pc:spChg>
        <pc:picChg chg="del">
          <ac:chgData name="Yusri Taha Al-Sanaani" userId="f4cfa8e7-f9ee-4fb7-89bf-73199fdf890e" providerId="ADAL" clId="{04458EDE-8973-48BE-9CF8-1607A4383327}" dt="2021-04-12T11:58:59.822" v="1067" actId="478"/>
          <ac:picMkLst>
            <pc:docMk/>
            <pc:sldMk cId="1198808173" sldId="319"/>
            <ac:picMk id="6" creationId="{8A4BDCAC-E9D3-4C25-8241-1708168E20B8}"/>
          </ac:picMkLst>
        </pc:picChg>
        <pc:picChg chg="del">
          <ac:chgData name="Yusri Taha Al-Sanaani" userId="f4cfa8e7-f9ee-4fb7-89bf-73199fdf890e" providerId="ADAL" clId="{04458EDE-8973-48BE-9CF8-1607A4383327}" dt="2021-04-12T11:58:59.009" v="1066" actId="478"/>
          <ac:picMkLst>
            <pc:docMk/>
            <pc:sldMk cId="1198808173" sldId="319"/>
            <ac:picMk id="7" creationId="{0F25969D-9A1C-43E1-BE0E-7CFECD51E7D9}"/>
          </ac:picMkLst>
        </pc:picChg>
        <pc:picChg chg="add mod">
          <ac:chgData name="Yusri Taha Al-Sanaani" userId="f4cfa8e7-f9ee-4fb7-89bf-73199fdf890e" providerId="ADAL" clId="{04458EDE-8973-48BE-9CF8-1607A4383327}" dt="2021-04-12T11:59:36.855" v="1087" actId="1076"/>
          <ac:picMkLst>
            <pc:docMk/>
            <pc:sldMk cId="1198808173" sldId="319"/>
            <ac:picMk id="11" creationId="{ABA128DE-492A-46F3-82DA-E3AABF18341B}"/>
          </ac:picMkLst>
        </pc:picChg>
      </pc:sldChg>
      <pc:sldChg chg="addSp delSp modSp add mod setBg">
        <pc:chgData name="Yusri Taha Al-Sanaani" userId="f4cfa8e7-f9ee-4fb7-89bf-73199fdf890e" providerId="ADAL" clId="{04458EDE-8973-48BE-9CF8-1607A4383327}" dt="2021-04-12T12:01:26.289" v="1112" actId="1076"/>
        <pc:sldMkLst>
          <pc:docMk/>
          <pc:sldMk cId="2489435098" sldId="320"/>
        </pc:sldMkLst>
        <pc:spChg chg="mod ord">
          <ac:chgData name="Yusri Taha Al-Sanaani" userId="f4cfa8e7-f9ee-4fb7-89bf-73199fdf890e" providerId="ADAL" clId="{04458EDE-8973-48BE-9CF8-1607A4383327}" dt="2021-04-12T12:00:55.226" v="1107" actId="26606"/>
          <ac:spMkLst>
            <pc:docMk/>
            <pc:sldMk cId="2489435098" sldId="320"/>
            <ac:spMk id="3" creationId="{78B0A97C-FEC6-43DD-B671-5C9E3D069F40}"/>
          </ac:spMkLst>
        </pc:spChg>
        <pc:spChg chg="mod">
          <ac:chgData name="Yusri Taha Al-Sanaani" userId="f4cfa8e7-f9ee-4fb7-89bf-73199fdf890e" providerId="ADAL" clId="{04458EDE-8973-48BE-9CF8-1607A4383327}" dt="2021-04-12T12:00:55.226" v="1107" actId="26606"/>
          <ac:spMkLst>
            <pc:docMk/>
            <pc:sldMk cId="2489435098" sldId="320"/>
            <ac:spMk id="4" creationId="{8C3A4F60-79F3-4B39-B2FF-B5B76C384EF8}"/>
          </ac:spMkLst>
        </pc:spChg>
        <pc:spChg chg="add mod">
          <ac:chgData name="Yusri Taha Al-Sanaani" userId="f4cfa8e7-f9ee-4fb7-89bf-73199fdf890e" providerId="ADAL" clId="{04458EDE-8973-48BE-9CF8-1607A4383327}" dt="2021-04-12T12:01:26.289" v="1112" actId="1076"/>
          <ac:spMkLst>
            <pc:docMk/>
            <pc:sldMk cId="2489435098" sldId="320"/>
            <ac:spMk id="7" creationId="{7D15EE76-1C11-4B09-80E2-F3D2FC91F1C1}"/>
          </ac:spMkLst>
        </pc:spChg>
        <pc:spChg chg="del">
          <ac:chgData name="Yusri Taha Al-Sanaani" userId="f4cfa8e7-f9ee-4fb7-89bf-73199fdf890e" providerId="ADAL" clId="{04458EDE-8973-48BE-9CF8-1607A4383327}" dt="2021-04-12T12:00:42.503" v="1103" actId="478"/>
          <ac:spMkLst>
            <pc:docMk/>
            <pc:sldMk cId="2489435098" sldId="320"/>
            <ac:spMk id="10" creationId="{BA42F97A-745F-42C9-AE96-0A7CE4C3417A}"/>
          </ac:spMkLst>
        </pc:spChg>
        <pc:spChg chg="add del">
          <ac:chgData name="Yusri Taha Al-Sanaani" userId="f4cfa8e7-f9ee-4fb7-89bf-73199fdf890e" providerId="ADAL" clId="{04458EDE-8973-48BE-9CF8-1607A4383327}" dt="2021-04-12T12:00:55.226" v="1107" actId="26606"/>
          <ac:spMkLst>
            <pc:docMk/>
            <pc:sldMk cId="2489435098" sldId="320"/>
            <ac:spMk id="13" creationId="{385E1BDC-A9B0-4A87-82E3-F3187F69A802}"/>
          </ac:spMkLst>
        </pc:spChg>
        <pc:spChg chg="add del">
          <ac:chgData name="Yusri Taha Al-Sanaani" userId="f4cfa8e7-f9ee-4fb7-89bf-73199fdf890e" providerId="ADAL" clId="{04458EDE-8973-48BE-9CF8-1607A4383327}" dt="2021-04-12T12:00:55.226" v="1107" actId="26606"/>
          <ac:spMkLst>
            <pc:docMk/>
            <pc:sldMk cId="2489435098" sldId="320"/>
            <ac:spMk id="15" creationId="{0990C621-3B8B-4820-8328-D47EF7CE823C}"/>
          </ac:spMkLst>
        </pc:spChg>
        <pc:spChg chg="add del">
          <ac:chgData name="Yusri Taha Al-Sanaani" userId="f4cfa8e7-f9ee-4fb7-89bf-73199fdf890e" providerId="ADAL" clId="{04458EDE-8973-48BE-9CF8-1607A4383327}" dt="2021-04-12T12:00:55.226" v="1107" actId="26606"/>
          <ac:spMkLst>
            <pc:docMk/>
            <pc:sldMk cId="2489435098" sldId="320"/>
            <ac:spMk id="17" creationId="{C1A2385B-1D2A-4E17-84FA-6CB7F0AAE473}"/>
          </ac:spMkLst>
        </pc:spChg>
        <pc:spChg chg="add del">
          <ac:chgData name="Yusri Taha Al-Sanaani" userId="f4cfa8e7-f9ee-4fb7-89bf-73199fdf890e" providerId="ADAL" clId="{04458EDE-8973-48BE-9CF8-1607A4383327}" dt="2021-04-12T12:00:55.226" v="1107" actId="26606"/>
          <ac:spMkLst>
            <pc:docMk/>
            <pc:sldMk cId="2489435098" sldId="320"/>
            <ac:spMk id="19" creationId="{5E791F2F-79DB-4CC0-9FA1-001E3E91E8B7}"/>
          </ac:spMkLst>
        </pc:spChg>
        <pc:picChg chg="add mod ord">
          <ac:chgData name="Yusri Taha Al-Sanaani" userId="f4cfa8e7-f9ee-4fb7-89bf-73199fdf890e" providerId="ADAL" clId="{04458EDE-8973-48BE-9CF8-1607A4383327}" dt="2021-04-12T12:00:55.226" v="1107" actId="26606"/>
          <ac:picMkLst>
            <pc:docMk/>
            <pc:sldMk cId="2489435098" sldId="320"/>
            <ac:picMk id="6" creationId="{D77541AD-FA1D-47EA-B43C-7070BA94FDE2}"/>
          </ac:picMkLst>
        </pc:picChg>
        <pc:picChg chg="add mod modCrop">
          <ac:chgData name="Yusri Taha Al-Sanaani" userId="f4cfa8e7-f9ee-4fb7-89bf-73199fdf890e" providerId="ADAL" clId="{04458EDE-8973-48BE-9CF8-1607A4383327}" dt="2021-04-12T12:01:07.095" v="1109" actId="732"/>
          <ac:picMkLst>
            <pc:docMk/>
            <pc:sldMk cId="2489435098" sldId="320"/>
            <ac:picMk id="8" creationId="{E369FC99-525B-4D5F-90E5-121DD3A33099}"/>
          </ac:picMkLst>
        </pc:picChg>
        <pc:picChg chg="del">
          <ac:chgData name="Yusri Taha Al-Sanaani" userId="f4cfa8e7-f9ee-4fb7-89bf-73199fdf890e" providerId="ADAL" clId="{04458EDE-8973-48BE-9CF8-1607A4383327}" dt="2021-04-12T12:00:40.972" v="1102" actId="478"/>
          <ac:picMkLst>
            <pc:docMk/>
            <pc:sldMk cId="2489435098" sldId="320"/>
            <ac:picMk id="11" creationId="{ABA128DE-492A-46F3-82DA-E3AABF18341B}"/>
          </ac:picMkLst>
        </pc:picChg>
      </pc:sldChg>
      <pc:sldChg chg="addSp delSp modSp add mod">
        <pc:chgData name="Yusri Taha Al-Sanaani" userId="f4cfa8e7-f9ee-4fb7-89bf-73199fdf890e" providerId="ADAL" clId="{04458EDE-8973-48BE-9CF8-1607A4383327}" dt="2021-04-12T12:03:37.001" v="1129" actId="1076"/>
        <pc:sldMkLst>
          <pc:docMk/>
          <pc:sldMk cId="3824115368" sldId="321"/>
        </pc:sldMkLst>
        <pc:spChg chg="mod">
          <ac:chgData name="Yusri Taha Al-Sanaani" userId="f4cfa8e7-f9ee-4fb7-89bf-73199fdf890e" providerId="ADAL" clId="{04458EDE-8973-48BE-9CF8-1607A4383327}" dt="2021-04-12T12:02:56.662" v="1127"/>
          <ac:spMkLst>
            <pc:docMk/>
            <pc:sldMk cId="3824115368" sldId="321"/>
            <ac:spMk id="4" creationId="{8C3A4F60-79F3-4B39-B2FF-B5B76C384EF8}"/>
          </ac:spMkLst>
        </pc:spChg>
        <pc:spChg chg="del">
          <ac:chgData name="Yusri Taha Al-Sanaani" userId="f4cfa8e7-f9ee-4fb7-89bf-73199fdf890e" providerId="ADAL" clId="{04458EDE-8973-48BE-9CF8-1607A4383327}" dt="2021-04-12T12:02:44.396" v="1125" actId="478"/>
          <ac:spMkLst>
            <pc:docMk/>
            <pc:sldMk cId="3824115368" sldId="321"/>
            <ac:spMk id="7" creationId="{7D15EE76-1C11-4B09-80E2-F3D2FC91F1C1}"/>
          </ac:spMkLst>
        </pc:spChg>
        <pc:spChg chg="mod">
          <ac:chgData name="Yusri Taha Al-Sanaani" userId="f4cfa8e7-f9ee-4fb7-89bf-73199fdf890e" providerId="ADAL" clId="{04458EDE-8973-48BE-9CF8-1607A4383327}" dt="2021-04-12T12:03:32.822" v="1128"/>
          <ac:spMkLst>
            <pc:docMk/>
            <pc:sldMk cId="3824115368" sldId="321"/>
            <ac:spMk id="10" creationId="{4889EF6F-F3D6-4DD0-AFF4-3669BE4F1B62}"/>
          </ac:spMkLst>
        </pc:spChg>
        <pc:spChg chg="mod">
          <ac:chgData name="Yusri Taha Al-Sanaani" userId="f4cfa8e7-f9ee-4fb7-89bf-73199fdf890e" providerId="ADAL" clId="{04458EDE-8973-48BE-9CF8-1607A4383327}" dt="2021-04-12T12:03:32.822" v="1128"/>
          <ac:spMkLst>
            <pc:docMk/>
            <pc:sldMk cId="3824115368" sldId="321"/>
            <ac:spMk id="11" creationId="{44531570-6489-4841-8DD7-927EB12B4525}"/>
          </ac:spMkLst>
        </pc:spChg>
        <pc:spChg chg="mod">
          <ac:chgData name="Yusri Taha Al-Sanaani" userId="f4cfa8e7-f9ee-4fb7-89bf-73199fdf890e" providerId="ADAL" clId="{04458EDE-8973-48BE-9CF8-1607A4383327}" dt="2021-04-12T12:03:32.822" v="1128"/>
          <ac:spMkLst>
            <pc:docMk/>
            <pc:sldMk cId="3824115368" sldId="321"/>
            <ac:spMk id="12" creationId="{213C15E4-160F-42F5-8F55-45D329B9B9EF}"/>
          </ac:spMkLst>
        </pc:spChg>
        <pc:spChg chg="mod">
          <ac:chgData name="Yusri Taha Al-Sanaani" userId="f4cfa8e7-f9ee-4fb7-89bf-73199fdf890e" providerId="ADAL" clId="{04458EDE-8973-48BE-9CF8-1607A4383327}" dt="2021-04-12T12:03:32.822" v="1128"/>
          <ac:spMkLst>
            <pc:docMk/>
            <pc:sldMk cId="3824115368" sldId="321"/>
            <ac:spMk id="13" creationId="{EC581138-7C1C-46FE-90FB-C87990407D90}"/>
          </ac:spMkLst>
        </pc:spChg>
        <pc:spChg chg="mod">
          <ac:chgData name="Yusri Taha Al-Sanaani" userId="f4cfa8e7-f9ee-4fb7-89bf-73199fdf890e" providerId="ADAL" clId="{04458EDE-8973-48BE-9CF8-1607A4383327}" dt="2021-04-12T12:03:32.822" v="1128"/>
          <ac:spMkLst>
            <pc:docMk/>
            <pc:sldMk cId="3824115368" sldId="321"/>
            <ac:spMk id="14" creationId="{3971D28E-BEC4-4DA8-901C-8484E88A2782}"/>
          </ac:spMkLst>
        </pc:spChg>
        <pc:spChg chg="mod">
          <ac:chgData name="Yusri Taha Al-Sanaani" userId="f4cfa8e7-f9ee-4fb7-89bf-73199fdf890e" providerId="ADAL" clId="{04458EDE-8973-48BE-9CF8-1607A4383327}" dt="2021-04-12T12:03:32.822" v="1128"/>
          <ac:spMkLst>
            <pc:docMk/>
            <pc:sldMk cId="3824115368" sldId="321"/>
            <ac:spMk id="15" creationId="{1C568E1B-0722-465A-96C9-FA333F037574}"/>
          </ac:spMkLst>
        </pc:spChg>
        <pc:spChg chg="mod">
          <ac:chgData name="Yusri Taha Al-Sanaani" userId="f4cfa8e7-f9ee-4fb7-89bf-73199fdf890e" providerId="ADAL" clId="{04458EDE-8973-48BE-9CF8-1607A4383327}" dt="2021-04-12T12:03:32.822" v="1128"/>
          <ac:spMkLst>
            <pc:docMk/>
            <pc:sldMk cId="3824115368" sldId="321"/>
            <ac:spMk id="16" creationId="{42BE49C0-2BC0-4C6B-A17A-52D99FD8283F}"/>
          </ac:spMkLst>
        </pc:spChg>
        <pc:spChg chg="mod">
          <ac:chgData name="Yusri Taha Al-Sanaani" userId="f4cfa8e7-f9ee-4fb7-89bf-73199fdf890e" providerId="ADAL" clId="{04458EDE-8973-48BE-9CF8-1607A4383327}" dt="2021-04-12T12:03:32.822" v="1128"/>
          <ac:spMkLst>
            <pc:docMk/>
            <pc:sldMk cId="3824115368" sldId="321"/>
            <ac:spMk id="17" creationId="{6FC39EEC-1786-4083-B63C-F660AAA369D7}"/>
          </ac:spMkLst>
        </pc:spChg>
        <pc:spChg chg="mod">
          <ac:chgData name="Yusri Taha Al-Sanaani" userId="f4cfa8e7-f9ee-4fb7-89bf-73199fdf890e" providerId="ADAL" clId="{04458EDE-8973-48BE-9CF8-1607A4383327}" dt="2021-04-12T12:03:32.822" v="1128"/>
          <ac:spMkLst>
            <pc:docMk/>
            <pc:sldMk cId="3824115368" sldId="321"/>
            <ac:spMk id="18" creationId="{522CE9DF-A4D9-494A-B647-6DFB6E875E88}"/>
          </ac:spMkLst>
        </pc:spChg>
        <pc:spChg chg="mod">
          <ac:chgData name="Yusri Taha Al-Sanaani" userId="f4cfa8e7-f9ee-4fb7-89bf-73199fdf890e" providerId="ADAL" clId="{04458EDE-8973-48BE-9CF8-1607A4383327}" dt="2021-04-12T12:03:32.822" v="1128"/>
          <ac:spMkLst>
            <pc:docMk/>
            <pc:sldMk cId="3824115368" sldId="321"/>
            <ac:spMk id="19" creationId="{4B76CA53-EB63-4634-8716-73541D220542}"/>
          </ac:spMkLst>
        </pc:spChg>
        <pc:spChg chg="mod">
          <ac:chgData name="Yusri Taha Al-Sanaani" userId="f4cfa8e7-f9ee-4fb7-89bf-73199fdf890e" providerId="ADAL" clId="{04458EDE-8973-48BE-9CF8-1607A4383327}" dt="2021-04-12T12:03:32.822" v="1128"/>
          <ac:spMkLst>
            <pc:docMk/>
            <pc:sldMk cId="3824115368" sldId="321"/>
            <ac:spMk id="20" creationId="{83E51171-276C-4298-85A7-39B6658F215D}"/>
          </ac:spMkLst>
        </pc:spChg>
        <pc:spChg chg="mod">
          <ac:chgData name="Yusri Taha Al-Sanaani" userId="f4cfa8e7-f9ee-4fb7-89bf-73199fdf890e" providerId="ADAL" clId="{04458EDE-8973-48BE-9CF8-1607A4383327}" dt="2021-04-12T12:03:32.822" v="1128"/>
          <ac:spMkLst>
            <pc:docMk/>
            <pc:sldMk cId="3824115368" sldId="321"/>
            <ac:spMk id="21" creationId="{E0C9E771-671E-406D-956F-D3CD6D5A3BFF}"/>
          </ac:spMkLst>
        </pc:spChg>
        <pc:spChg chg="mod">
          <ac:chgData name="Yusri Taha Al-Sanaani" userId="f4cfa8e7-f9ee-4fb7-89bf-73199fdf890e" providerId="ADAL" clId="{04458EDE-8973-48BE-9CF8-1607A4383327}" dt="2021-04-12T12:03:32.822" v="1128"/>
          <ac:spMkLst>
            <pc:docMk/>
            <pc:sldMk cId="3824115368" sldId="321"/>
            <ac:spMk id="22" creationId="{F6FAFB8B-8041-4961-9BAF-D92AA535F766}"/>
          </ac:spMkLst>
        </pc:spChg>
        <pc:spChg chg="mod">
          <ac:chgData name="Yusri Taha Al-Sanaani" userId="f4cfa8e7-f9ee-4fb7-89bf-73199fdf890e" providerId="ADAL" clId="{04458EDE-8973-48BE-9CF8-1607A4383327}" dt="2021-04-12T12:03:32.822" v="1128"/>
          <ac:spMkLst>
            <pc:docMk/>
            <pc:sldMk cId="3824115368" sldId="321"/>
            <ac:spMk id="23" creationId="{D5F1F98A-2993-4663-801A-C147A0BC1677}"/>
          </ac:spMkLst>
        </pc:spChg>
        <pc:spChg chg="mod">
          <ac:chgData name="Yusri Taha Al-Sanaani" userId="f4cfa8e7-f9ee-4fb7-89bf-73199fdf890e" providerId="ADAL" clId="{04458EDE-8973-48BE-9CF8-1607A4383327}" dt="2021-04-12T12:03:32.822" v="1128"/>
          <ac:spMkLst>
            <pc:docMk/>
            <pc:sldMk cId="3824115368" sldId="321"/>
            <ac:spMk id="24" creationId="{D6E33C9A-6661-457B-B97A-D731C6EF46BB}"/>
          </ac:spMkLst>
        </pc:spChg>
        <pc:spChg chg="mod">
          <ac:chgData name="Yusri Taha Al-Sanaani" userId="f4cfa8e7-f9ee-4fb7-89bf-73199fdf890e" providerId="ADAL" clId="{04458EDE-8973-48BE-9CF8-1607A4383327}" dt="2021-04-12T12:03:32.822" v="1128"/>
          <ac:spMkLst>
            <pc:docMk/>
            <pc:sldMk cId="3824115368" sldId="321"/>
            <ac:spMk id="25" creationId="{98857769-9413-4A15-BF02-6567A600FE18}"/>
          </ac:spMkLst>
        </pc:spChg>
        <pc:spChg chg="mod">
          <ac:chgData name="Yusri Taha Al-Sanaani" userId="f4cfa8e7-f9ee-4fb7-89bf-73199fdf890e" providerId="ADAL" clId="{04458EDE-8973-48BE-9CF8-1607A4383327}" dt="2021-04-12T12:03:32.822" v="1128"/>
          <ac:spMkLst>
            <pc:docMk/>
            <pc:sldMk cId="3824115368" sldId="321"/>
            <ac:spMk id="26" creationId="{57B4F431-CE8B-429A-BCD6-C586FE39E40C}"/>
          </ac:spMkLst>
        </pc:spChg>
        <pc:spChg chg="mod">
          <ac:chgData name="Yusri Taha Al-Sanaani" userId="f4cfa8e7-f9ee-4fb7-89bf-73199fdf890e" providerId="ADAL" clId="{04458EDE-8973-48BE-9CF8-1607A4383327}" dt="2021-04-12T12:03:32.822" v="1128"/>
          <ac:spMkLst>
            <pc:docMk/>
            <pc:sldMk cId="3824115368" sldId="321"/>
            <ac:spMk id="28" creationId="{4A6697BD-0229-4C35-9034-3A8BB8878168}"/>
          </ac:spMkLst>
        </pc:spChg>
        <pc:spChg chg="mod">
          <ac:chgData name="Yusri Taha Al-Sanaani" userId="f4cfa8e7-f9ee-4fb7-89bf-73199fdf890e" providerId="ADAL" clId="{04458EDE-8973-48BE-9CF8-1607A4383327}" dt="2021-04-12T12:03:32.822" v="1128"/>
          <ac:spMkLst>
            <pc:docMk/>
            <pc:sldMk cId="3824115368" sldId="321"/>
            <ac:spMk id="29" creationId="{8D10DD19-A84C-459A-B3E7-9085A804A0D7}"/>
          </ac:spMkLst>
        </pc:spChg>
        <pc:grpChg chg="add mod">
          <ac:chgData name="Yusri Taha Al-Sanaani" userId="f4cfa8e7-f9ee-4fb7-89bf-73199fdf890e" providerId="ADAL" clId="{04458EDE-8973-48BE-9CF8-1607A4383327}" dt="2021-04-12T12:03:37.001" v="1129" actId="1076"/>
          <ac:grpSpMkLst>
            <pc:docMk/>
            <pc:sldMk cId="3824115368" sldId="321"/>
            <ac:grpSpMk id="9" creationId="{AFC68364-0A74-410C-959F-5C5BA6FF072B}"/>
          </ac:grpSpMkLst>
        </pc:grpChg>
        <pc:picChg chg="del">
          <ac:chgData name="Yusri Taha Al-Sanaani" userId="f4cfa8e7-f9ee-4fb7-89bf-73199fdf890e" providerId="ADAL" clId="{04458EDE-8973-48BE-9CF8-1607A4383327}" dt="2021-04-12T12:02:42.282" v="1123" actId="478"/>
          <ac:picMkLst>
            <pc:docMk/>
            <pc:sldMk cId="3824115368" sldId="321"/>
            <ac:picMk id="6" creationId="{D77541AD-FA1D-47EA-B43C-7070BA94FDE2}"/>
          </ac:picMkLst>
        </pc:picChg>
        <pc:picChg chg="del">
          <ac:chgData name="Yusri Taha Al-Sanaani" userId="f4cfa8e7-f9ee-4fb7-89bf-73199fdf890e" providerId="ADAL" clId="{04458EDE-8973-48BE-9CF8-1607A4383327}" dt="2021-04-12T12:02:43.196" v="1124" actId="478"/>
          <ac:picMkLst>
            <pc:docMk/>
            <pc:sldMk cId="3824115368" sldId="321"/>
            <ac:picMk id="8" creationId="{E369FC99-525B-4D5F-90E5-121DD3A33099}"/>
          </ac:picMkLst>
        </pc:picChg>
        <pc:cxnChg chg="mod">
          <ac:chgData name="Yusri Taha Al-Sanaani" userId="f4cfa8e7-f9ee-4fb7-89bf-73199fdf890e" providerId="ADAL" clId="{04458EDE-8973-48BE-9CF8-1607A4383327}" dt="2021-04-12T12:03:32.822" v="1128"/>
          <ac:cxnSpMkLst>
            <pc:docMk/>
            <pc:sldMk cId="3824115368" sldId="321"/>
            <ac:cxnSpMk id="27" creationId="{25DF7035-59FB-4615-B088-860060C5902B}"/>
          </ac:cxnSpMkLst>
        </pc:cxnChg>
      </pc:sldChg>
      <pc:sldChg chg="addSp delSp modSp add mod">
        <pc:chgData name="Yusri Taha Al-Sanaani" userId="f4cfa8e7-f9ee-4fb7-89bf-73199fdf890e" providerId="ADAL" clId="{04458EDE-8973-48BE-9CF8-1607A4383327}" dt="2021-04-12T12:14:21.022" v="1307" actId="1076"/>
        <pc:sldMkLst>
          <pc:docMk/>
          <pc:sldMk cId="562276475" sldId="322"/>
        </pc:sldMkLst>
        <pc:spChg chg="add mod">
          <ac:chgData name="Yusri Taha Al-Sanaani" userId="f4cfa8e7-f9ee-4fb7-89bf-73199fdf890e" providerId="ADAL" clId="{04458EDE-8973-48BE-9CF8-1607A4383327}" dt="2021-04-12T12:14:13.190" v="1306" actId="108"/>
          <ac:spMkLst>
            <pc:docMk/>
            <pc:sldMk cId="562276475" sldId="322"/>
            <ac:spMk id="30" creationId="{E84794C2-A400-4D3D-8DFD-9348D009CC56}"/>
          </ac:spMkLst>
        </pc:spChg>
        <pc:grpChg chg="del">
          <ac:chgData name="Yusri Taha Al-Sanaani" userId="f4cfa8e7-f9ee-4fb7-89bf-73199fdf890e" providerId="ADAL" clId="{04458EDE-8973-48BE-9CF8-1607A4383327}" dt="2021-04-12T12:03:45.861" v="1131" actId="478"/>
          <ac:grpSpMkLst>
            <pc:docMk/>
            <pc:sldMk cId="562276475" sldId="322"/>
            <ac:grpSpMk id="9" creationId="{AFC68364-0A74-410C-959F-5C5BA6FF072B}"/>
          </ac:grpSpMkLst>
        </pc:grpChg>
        <pc:picChg chg="add mod">
          <ac:chgData name="Yusri Taha Al-Sanaani" userId="f4cfa8e7-f9ee-4fb7-89bf-73199fdf890e" providerId="ADAL" clId="{04458EDE-8973-48BE-9CF8-1607A4383327}" dt="2021-04-12T12:05:04.960" v="1133" actId="1076"/>
          <ac:picMkLst>
            <pc:docMk/>
            <pc:sldMk cId="562276475" sldId="322"/>
            <ac:picMk id="2050" creationId="{343A62F8-3B12-456A-B8FE-4D91024BE31F}"/>
          </ac:picMkLst>
        </pc:picChg>
        <pc:picChg chg="add mod">
          <ac:chgData name="Yusri Taha Al-Sanaani" userId="f4cfa8e7-f9ee-4fb7-89bf-73199fdf890e" providerId="ADAL" clId="{04458EDE-8973-48BE-9CF8-1607A4383327}" dt="2021-04-12T12:14:21.022" v="1307" actId="1076"/>
          <ac:picMkLst>
            <pc:docMk/>
            <pc:sldMk cId="562276475" sldId="322"/>
            <ac:picMk id="2052" creationId="{82E00EAF-7F16-4C58-8FC5-FDEB6F716F04}"/>
          </ac:picMkLst>
        </pc:picChg>
      </pc:sldChg>
      <pc:sldChg chg="addSp delSp modSp add del mod">
        <pc:chgData name="Yusri Taha Al-Sanaani" userId="f4cfa8e7-f9ee-4fb7-89bf-73199fdf890e" providerId="ADAL" clId="{04458EDE-8973-48BE-9CF8-1607A4383327}" dt="2021-04-12T12:14:28.318" v="1308" actId="47"/>
        <pc:sldMkLst>
          <pc:docMk/>
          <pc:sldMk cId="1424424162" sldId="323"/>
        </pc:sldMkLst>
        <pc:spChg chg="add del mod">
          <ac:chgData name="Yusri Taha Al-Sanaani" userId="f4cfa8e7-f9ee-4fb7-89bf-73199fdf890e" providerId="ADAL" clId="{04458EDE-8973-48BE-9CF8-1607A4383327}" dt="2021-04-12T12:12:31.870" v="1286"/>
          <ac:spMkLst>
            <pc:docMk/>
            <pc:sldMk cId="1424424162" sldId="323"/>
            <ac:spMk id="7" creationId="{1105A17D-3CB6-4CE3-B18E-E828420A29C5}"/>
          </ac:spMkLst>
        </pc:spChg>
        <pc:spChg chg="add del mod">
          <ac:chgData name="Yusri Taha Al-Sanaani" userId="f4cfa8e7-f9ee-4fb7-89bf-73199fdf890e" providerId="ADAL" clId="{04458EDE-8973-48BE-9CF8-1607A4383327}" dt="2021-04-12T12:09:06.283" v="1228" actId="478"/>
          <ac:spMkLst>
            <pc:docMk/>
            <pc:sldMk cId="1424424162" sldId="323"/>
            <ac:spMk id="8" creationId="{5E0C418D-0262-4047-AF2E-EC6C20215C98}"/>
          </ac:spMkLst>
        </pc:spChg>
        <pc:spChg chg="del">
          <ac:chgData name="Yusri Taha Al-Sanaani" userId="f4cfa8e7-f9ee-4fb7-89bf-73199fdf890e" providerId="ADAL" clId="{04458EDE-8973-48BE-9CF8-1607A4383327}" dt="2021-04-12T12:08:08.092" v="1204" actId="478"/>
          <ac:spMkLst>
            <pc:docMk/>
            <pc:sldMk cId="1424424162" sldId="323"/>
            <ac:spMk id="30" creationId="{E84794C2-A400-4D3D-8DFD-9348D009CC56}"/>
          </ac:spMkLst>
        </pc:spChg>
        <pc:picChg chg="del">
          <ac:chgData name="Yusri Taha Al-Sanaani" userId="f4cfa8e7-f9ee-4fb7-89bf-73199fdf890e" providerId="ADAL" clId="{04458EDE-8973-48BE-9CF8-1607A4383327}" dt="2021-04-12T12:08:06.974" v="1203" actId="478"/>
          <ac:picMkLst>
            <pc:docMk/>
            <pc:sldMk cId="1424424162" sldId="323"/>
            <ac:picMk id="2050" creationId="{343A62F8-3B12-456A-B8FE-4D91024BE31F}"/>
          </ac:picMkLst>
        </pc:picChg>
        <pc:picChg chg="del">
          <ac:chgData name="Yusri Taha Al-Sanaani" userId="f4cfa8e7-f9ee-4fb7-89bf-73199fdf890e" providerId="ADAL" clId="{04458EDE-8973-48BE-9CF8-1607A4383327}" dt="2021-04-12T12:08:06.364" v="1202" actId="478"/>
          <ac:picMkLst>
            <pc:docMk/>
            <pc:sldMk cId="1424424162" sldId="323"/>
            <ac:picMk id="2052" creationId="{82E00EAF-7F16-4C58-8FC5-FDEB6F716F04}"/>
          </ac:picMkLst>
        </pc:picChg>
      </pc:sldChg>
      <pc:sldChg chg="addSp delSp modSp add mod">
        <pc:chgData name="Yusri Taha Al-Sanaani" userId="f4cfa8e7-f9ee-4fb7-89bf-73199fdf890e" providerId="ADAL" clId="{04458EDE-8973-48BE-9CF8-1607A4383327}" dt="2021-04-12T12:12:02.275" v="1282" actId="1035"/>
        <pc:sldMkLst>
          <pc:docMk/>
          <pc:sldMk cId="1144932758" sldId="324"/>
        </pc:sldMkLst>
        <pc:spChg chg="mod">
          <ac:chgData name="Yusri Taha Al-Sanaani" userId="f4cfa8e7-f9ee-4fb7-89bf-73199fdf890e" providerId="ADAL" clId="{04458EDE-8973-48BE-9CF8-1607A4383327}" dt="2021-04-12T12:11:04.089" v="1241"/>
          <ac:spMkLst>
            <pc:docMk/>
            <pc:sldMk cId="1144932758" sldId="324"/>
            <ac:spMk id="4" creationId="{8C3A4F60-79F3-4B39-B2FF-B5B76C384EF8}"/>
          </ac:spMkLst>
        </pc:spChg>
        <pc:spChg chg="add mod">
          <ac:chgData name="Yusri Taha Al-Sanaani" userId="f4cfa8e7-f9ee-4fb7-89bf-73199fdf890e" providerId="ADAL" clId="{04458EDE-8973-48BE-9CF8-1607A4383327}" dt="2021-04-12T12:12:02.275" v="1282" actId="1035"/>
          <ac:spMkLst>
            <pc:docMk/>
            <pc:sldMk cId="1144932758" sldId="324"/>
            <ac:spMk id="6" creationId="{C60173C2-6AD4-4209-AF87-6C0661C5440A}"/>
          </ac:spMkLst>
        </pc:spChg>
        <pc:spChg chg="del">
          <ac:chgData name="Yusri Taha Al-Sanaani" userId="f4cfa8e7-f9ee-4fb7-89bf-73199fdf890e" providerId="ADAL" clId="{04458EDE-8973-48BE-9CF8-1607A4383327}" dt="2021-04-12T12:10:27.617" v="1233" actId="478"/>
          <ac:spMkLst>
            <pc:docMk/>
            <pc:sldMk cId="1144932758" sldId="324"/>
            <ac:spMk id="7" creationId="{1105A17D-3CB6-4CE3-B18E-E828420A29C5}"/>
          </ac:spMkLst>
        </pc:spChg>
        <pc:spChg chg="add mod">
          <ac:chgData name="Yusri Taha Al-Sanaani" userId="f4cfa8e7-f9ee-4fb7-89bf-73199fdf890e" providerId="ADAL" clId="{04458EDE-8973-48BE-9CF8-1607A4383327}" dt="2021-04-12T12:12:02.275" v="1282" actId="1035"/>
          <ac:spMkLst>
            <pc:docMk/>
            <pc:sldMk cId="1144932758" sldId="324"/>
            <ac:spMk id="8" creationId="{DA414943-73D2-4F13-9538-F006B8960858}"/>
          </ac:spMkLst>
        </pc:spChg>
        <pc:picChg chg="add mod">
          <ac:chgData name="Yusri Taha Al-Sanaani" userId="f4cfa8e7-f9ee-4fb7-89bf-73199fdf890e" providerId="ADAL" clId="{04458EDE-8973-48BE-9CF8-1607A4383327}" dt="2021-04-12T12:12:02.275" v="1282" actId="1035"/>
          <ac:picMkLst>
            <pc:docMk/>
            <pc:sldMk cId="1144932758" sldId="324"/>
            <ac:picMk id="5" creationId="{10D76726-735F-4067-8377-9436EA0D33B5}"/>
          </ac:picMkLst>
        </pc:picChg>
        <pc:picChg chg="add mod">
          <ac:chgData name="Yusri Taha Al-Sanaani" userId="f4cfa8e7-f9ee-4fb7-89bf-73199fdf890e" providerId="ADAL" clId="{04458EDE-8973-48BE-9CF8-1607A4383327}" dt="2021-04-12T12:12:02.275" v="1282" actId="1035"/>
          <ac:picMkLst>
            <pc:docMk/>
            <pc:sldMk cId="1144932758" sldId="324"/>
            <ac:picMk id="9" creationId="{B4304C5E-2C95-4DF9-A2D3-5C67C63EE00D}"/>
          </ac:picMkLst>
        </pc:picChg>
      </pc:sldChg>
      <pc:sldChg chg="addSp delSp modSp add mod">
        <pc:chgData name="Yusri Taha Al-Sanaani" userId="f4cfa8e7-f9ee-4fb7-89bf-73199fdf890e" providerId="ADAL" clId="{04458EDE-8973-48BE-9CF8-1607A4383327}" dt="2021-04-12T12:18:38.870" v="1347" actId="33524"/>
        <pc:sldMkLst>
          <pc:docMk/>
          <pc:sldMk cId="819913091" sldId="325"/>
        </pc:sldMkLst>
        <pc:spChg chg="mod">
          <ac:chgData name="Yusri Taha Al-Sanaani" userId="f4cfa8e7-f9ee-4fb7-89bf-73199fdf890e" providerId="ADAL" clId="{04458EDE-8973-48BE-9CF8-1607A4383327}" dt="2021-04-12T12:14:53.203" v="1311"/>
          <ac:spMkLst>
            <pc:docMk/>
            <pc:sldMk cId="819913091" sldId="325"/>
            <ac:spMk id="4" creationId="{8C3A4F60-79F3-4B39-B2FF-B5B76C384EF8}"/>
          </ac:spMkLst>
        </pc:spChg>
        <pc:spChg chg="del">
          <ac:chgData name="Yusri Taha Al-Sanaani" userId="f4cfa8e7-f9ee-4fb7-89bf-73199fdf890e" providerId="ADAL" clId="{04458EDE-8973-48BE-9CF8-1607A4383327}" dt="2021-04-12T12:14:58.669" v="1315" actId="478"/>
          <ac:spMkLst>
            <pc:docMk/>
            <pc:sldMk cId="819913091" sldId="325"/>
            <ac:spMk id="6" creationId="{C60173C2-6AD4-4209-AF87-6C0661C5440A}"/>
          </ac:spMkLst>
        </pc:spChg>
        <pc:spChg chg="del">
          <ac:chgData name="Yusri Taha Al-Sanaani" userId="f4cfa8e7-f9ee-4fb7-89bf-73199fdf890e" providerId="ADAL" clId="{04458EDE-8973-48BE-9CF8-1607A4383327}" dt="2021-04-12T12:14:57.421" v="1314" actId="478"/>
          <ac:spMkLst>
            <pc:docMk/>
            <pc:sldMk cId="819913091" sldId="325"/>
            <ac:spMk id="8" creationId="{DA414943-73D2-4F13-9538-F006B8960858}"/>
          </ac:spMkLst>
        </pc:spChg>
        <pc:spChg chg="add mod">
          <ac:chgData name="Yusri Taha Al-Sanaani" userId="f4cfa8e7-f9ee-4fb7-89bf-73199fdf890e" providerId="ADAL" clId="{04458EDE-8973-48BE-9CF8-1607A4383327}" dt="2021-04-12T12:18:38.870" v="1347" actId="33524"/>
          <ac:spMkLst>
            <pc:docMk/>
            <pc:sldMk cId="819913091" sldId="325"/>
            <ac:spMk id="10" creationId="{6A29438A-EA19-4B94-B8E3-A021ECA6E0C8}"/>
          </ac:spMkLst>
        </pc:spChg>
        <pc:picChg chg="del">
          <ac:chgData name="Yusri Taha Al-Sanaani" userId="f4cfa8e7-f9ee-4fb7-89bf-73199fdf890e" providerId="ADAL" clId="{04458EDE-8973-48BE-9CF8-1607A4383327}" dt="2021-04-12T12:14:55.276" v="1312" actId="478"/>
          <ac:picMkLst>
            <pc:docMk/>
            <pc:sldMk cId="819913091" sldId="325"/>
            <ac:picMk id="5" creationId="{10D76726-735F-4067-8377-9436EA0D33B5}"/>
          </ac:picMkLst>
        </pc:picChg>
        <pc:picChg chg="del">
          <ac:chgData name="Yusri Taha Al-Sanaani" userId="f4cfa8e7-f9ee-4fb7-89bf-73199fdf890e" providerId="ADAL" clId="{04458EDE-8973-48BE-9CF8-1607A4383327}" dt="2021-04-12T12:14:55.859" v="1313" actId="478"/>
          <ac:picMkLst>
            <pc:docMk/>
            <pc:sldMk cId="819913091" sldId="325"/>
            <ac:picMk id="9" creationId="{B4304C5E-2C95-4DF9-A2D3-5C67C63EE00D}"/>
          </ac:picMkLst>
        </pc:picChg>
        <pc:picChg chg="add mod">
          <ac:chgData name="Yusri Taha Al-Sanaani" userId="f4cfa8e7-f9ee-4fb7-89bf-73199fdf890e" providerId="ADAL" clId="{04458EDE-8973-48BE-9CF8-1607A4383327}" dt="2021-04-12T12:16:52.637" v="1325" actId="1076"/>
          <ac:picMkLst>
            <pc:docMk/>
            <pc:sldMk cId="819913091" sldId="325"/>
            <ac:picMk id="3074" creationId="{642E5710-1135-4026-8170-C4DF19699054}"/>
          </ac:picMkLst>
        </pc:picChg>
      </pc:sldChg>
      <pc:sldChg chg="addSp delSp modSp add mod">
        <pc:chgData name="Yusri Taha Al-Sanaani" userId="f4cfa8e7-f9ee-4fb7-89bf-73199fdf890e" providerId="ADAL" clId="{04458EDE-8973-48BE-9CF8-1607A4383327}" dt="2021-04-12T12:29:28.610" v="1385" actId="1036"/>
        <pc:sldMkLst>
          <pc:docMk/>
          <pc:sldMk cId="1136239655" sldId="326"/>
        </pc:sldMkLst>
        <pc:spChg chg="add del">
          <ac:chgData name="Yusri Taha Al-Sanaani" userId="f4cfa8e7-f9ee-4fb7-89bf-73199fdf890e" providerId="ADAL" clId="{04458EDE-8973-48BE-9CF8-1607A4383327}" dt="2021-04-12T12:16:44.001" v="1324" actId="22"/>
          <ac:spMkLst>
            <pc:docMk/>
            <pc:sldMk cId="1136239655" sldId="326"/>
            <ac:spMk id="7" creationId="{EC6A28C2-C330-4961-946D-5DB719939EDF}"/>
          </ac:spMkLst>
        </pc:spChg>
        <pc:spChg chg="add mod">
          <ac:chgData name="Yusri Taha Al-Sanaani" userId="f4cfa8e7-f9ee-4fb7-89bf-73199fdf890e" providerId="ADAL" clId="{04458EDE-8973-48BE-9CF8-1607A4383327}" dt="2021-04-12T12:29:28.610" v="1385" actId="1036"/>
          <ac:spMkLst>
            <pc:docMk/>
            <pc:sldMk cId="1136239655" sldId="326"/>
            <ac:spMk id="10" creationId="{0E58E860-F58E-4DC4-8C2B-7B62465FD710}"/>
          </ac:spMkLst>
        </pc:spChg>
        <pc:picChg chg="del">
          <ac:chgData name="Yusri Taha Al-Sanaani" userId="f4cfa8e7-f9ee-4fb7-89bf-73199fdf890e" providerId="ADAL" clId="{04458EDE-8973-48BE-9CF8-1607A4383327}" dt="2021-04-12T12:15:34.058" v="1318" actId="478"/>
          <ac:picMkLst>
            <pc:docMk/>
            <pc:sldMk cId="1136239655" sldId="326"/>
            <ac:picMk id="3074" creationId="{642E5710-1135-4026-8170-C4DF19699054}"/>
          </ac:picMkLst>
        </pc:picChg>
        <pc:picChg chg="add del mod">
          <ac:chgData name="Yusri Taha Al-Sanaani" userId="f4cfa8e7-f9ee-4fb7-89bf-73199fdf890e" providerId="ADAL" clId="{04458EDE-8973-48BE-9CF8-1607A4383327}" dt="2021-04-12T12:27:46.706" v="1348" actId="478"/>
          <ac:picMkLst>
            <pc:docMk/>
            <pc:sldMk cId="1136239655" sldId="326"/>
            <ac:picMk id="4098" creationId="{5119398A-9C5D-4CFA-B606-9E08AE6EE0CD}"/>
          </ac:picMkLst>
        </pc:picChg>
        <pc:picChg chg="add mod">
          <ac:chgData name="Yusri Taha Al-Sanaani" userId="f4cfa8e7-f9ee-4fb7-89bf-73199fdf890e" providerId="ADAL" clId="{04458EDE-8973-48BE-9CF8-1607A4383327}" dt="2021-04-12T12:29:24.427" v="1378" actId="1036"/>
          <ac:picMkLst>
            <pc:docMk/>
            <pc:sldMk cId="1136239655" sldId="326"/>
            <ac:picMk id="4100" creationId="{23AE5530-A9E0-480B-BE17-1266DC596D46}"/>
          </ac:picMkLst>
        </pc:picChg>
      </pc:sldChg>
      <pc:sldChg chg="add del">
        <pc:chgData name="Yusri Taha Al-Sanaani" userId="f4cfa8e7-f9ee-4fb7-89bf-73199fdf890e" providerId="ADAL" clId="{04458EDE-8973-48BE-9CF8-1607A4383327}" dt="2021-04-12T14:19:05.698" v="2159" actId="47"/>
        <pc:sldMkLst>
          <pc:docMk/>
          <pc:sldMk cId="1994968543" sldId="327"/>
        </pc:sldMkLst>
      </pc:sldChg>
      <pc:sldChg chg="addSp delSp modSp add mod">
        <pc:chgData name="Yusri Taha Al-Sanaani" userId="f4cfa8e7-f9ee-4fb7-89bf-73199fdf890e" providerId="ADAL" clId="{04458EDE-8973-48BE-9CF8-1607A4383327}" dt="2021-04-12T12:37:35.397" v="1427" actId="478"/>
        <pc:sldMkLst>
          <pc:docMk/>
          <pc:sldMk cId="3507299123" sldId="328"/>
        </pc:sldMkLst>
        <pc:spChg chg="del">
          <ac:chgData name="Yusri Taha Al-Sanaani" userId="f4cfa8e7-f9ee-4fb7-89bf-73199fdf890e" providerId="ADAL" clId="{04458EDE-8973-48BE-9CF8-1607A4383327}" dt="2021-04-12T12:32:32.366" v="1391" actId="478"/>
          <ac:spMkLst>
            <pc:docMk/>
            <pc:sldMk cId="3507299123" sldId="328"/>
            <ac:spMk id="6" creationId="{C60173C2-6AD4-4209-AF87-6C0661C5440A}"/>
          </ac:spMkLst>
        </pc:spChg>
        <pc:spChg chg="del">
          <ac:chgData name="Yusri Taha Al-Sanaani" userId="f4cfa8e7-f9ee-4fb7-89bf-73199fdf890e" providerId="ADAL" clId="{04458EDE-8973-48BE-9CF8-1607A4383327}" dt="2021-04-12T12:32:31.508" v="1390" actId="478"/>
          <ac:spMkLst>
            <pc:docMk/>
            <pc:sldMk cId="3507299123" sldId="328"/>
            <ac:spMk id="8" creationId="{DA414943-73D2-4F13-9538-F006B8960858}"/>
          </ac:spMkLst>
        </pc:spChg>
        <pc:spChg chg="add del">
          <ac:chgData name="Yusri Taha Al-Sanaani" userId="f4cfa8e7-f9ee-4fb7-89bf-73199fdf890e" providerId="ADAL" clId="{04458EDE-8973-48BE-9CF8-1607A4383327}" dt="2021-04-12T12:35:30.450" v="1416" actId="22"/>
          <ac:spMkLst>
            <pc:docMk/>
            <pc:sldMk cId="3507299123" sldId="328"/>
            <ac:spMk id="13" creationId="{5C1965FE-81A1-467C-B654-29C35AD9ECEA}"/>
          </ac:spMkLst>
        </pc:spChg>
        <pc:spChg chg="add del mod">
          <ac:chgData name="Yusri Taha Al-Sanaani" userId="f4cfa8e7-f9ee-4fb7-89bf-73199fdf890e" providerId="ADAL" clId="{04458EDE-8973-48BE-9CF8-1607A4383327}" dt="2021-04-12T12:37:35.397" v="1427" actId="478"/>
          <ac:spMkLst>
            <pc:docMk/>
            <pc:sldMk cId="3507299123" sldId="328"/>
            <ac:spMk id="15" creationId="{64F6DD8F-C7AD-41CD-B0FF-1B46D8F11476}"/>
          </ac:spMkLst>
        </pc:spChg>
        <pc:picChg chg="del">
          <ac:chgData name="Yusri Taha Al-Sanaani" userId="f4cfa8e7-f9ee-4fb7-89bf-73199fdf890e" providerId="ADAL" clId="{04458EDE-8973-48BE-9CF8-1607A4383327}" dt="2021-04-12T12:32:29.563" v="1388" actId="478"/>
          <ac:picMkLst>
            <pc:docMk/>
            <pc:sldMk cId="3507299123" sldId="328"/>
            <ac:picMk id="5" creationId="{10D76726-735F-4067-8377-9436EA0D33B5}"/>
          </ac:picMkLst>
        </pc:picChg>
        <pc:picChg chg="add mod modCrop">
          <ac:chgData name="Yusri Taha Al-Sanaani" userId="f4cfa8e7-f9ee-4fb7-89bf-73199fdf890e" providerId="ADAL" clId="{04458EDE-8973-48BE-9CF8-1607A4383327}" dt="2021-04-12T12:34:01.540" v="1413" actId="1076"/>
          <ac:picMkLst>
            <pc:docMk/>
            <pc:sldMk cId="3507299123" sldId="328"/>
            <ac:picMk id="7" creationId="{C14D44B5-A694-403E-B08C-115CD6D47A46}"/>
          </ac:picMkLst>
        </pc:picChg>
        <pc:picChg chg="del">
          <ac:chgData name="Yusri Taha Al-Sanaani" userId="f4cfa8e7-f9ee-4fb7-89bf-73199fdf890e" providerId="ADAL" clId="{04458EDE-8973-48BE-9CF8-1607A4383327}" dt="2021-04-12T12:32:30.515" v="1389" actId="478"/>
          <ac:picMkLst>
            <pc:docMk/>
            <pc:sldMk cId="3507299123" sldId="328"/>
            <ac:picMk id="9" creationId="{B4304C5E-2C95-4DF9-A2D3-5C67C63EE00D}"/>
          </ac:picMkLst>
        </pc:picChg>
        <pc:picChg chg="add mod modCrop">
          <ac:chgData name="Yusri Taha Al-Sanaani" userId="f4cfa8e7-f9ee-4fb7-89bf-73199fdf890e" providerId="ADAL" clId="{04458EDE-8973-48BE-9CF8-1607A4383327}" dt="2021-04-12T12:34:04.766" v="1414" actId="1076"/>
          <ac:picMkLst>
            <pc:docMk/>
            <pc:sldMk cId="3507299123" sldId="328"/>
            <ac:picMk id="11" creationId="{7D7DE5F1-2FC0-45D3-95B5-FBB62338EEB9}"/>
          </ac:picMkLst>
        </pc:picChg>
      </pc:sldChg>
      <pc:sldChg chg="addSp delSp modSp new mod">
        <pc:chgData name="Yusri Taha Al-Sanaani" userId="f4cfa8e7-f9ee-4fb7-89bf-73199fdf890e" providerId="ADAL" clId="{04458EDE-8973-48BE-9CF8-1607A4383327}" dt="2021-04-12T14:31:45.673" v="2171" actId="120"/>
        <pc:sldMkLst>
          <pc:docMk/>
          <pc:sldMk cId="2404706023" sldId="329"/>
        </pc:sldMkLst>
        <pc:spChg chg="del">
          <ac:chgData name="Yusri Taha Al-Sanaani" userId="f4cfa8e7-f9ee-4fb7-89bf-73199fdf890e" providerId="ADAL" clId="{04458EDE-8973-48BE-9CF8-1607A4383327}" dt="2021-04-12T12:38:13.594" v="1432" actId="478"/>
          <ac:spMkLst>
            <pc:docMk/>
            <pc:sldMk cId="2404706023" sldId="329"/>
            <ac:spMk id="2" creationId="{D338A042-9F2B-4779-AEB9-54FBE4DDFAB8}"/>
          </ac:spMkLst>
        </pc:spChg>
        <pc:spChg chg="mod">
          <ac:chgData name="Yusri Taha Al-Sanaani" userId="f4cfa8e7-f9ee-4fb7-89bf-73199fdf890e" providerId="ADAL" clId="{04458EDE-8973-48BE-9CF8-1607A4383327}" dt="2021-04-12T14:31:45.673" v="2171" actId="120"/>
          <ac:spMkLst>
            <pc:docMk/>
            <pc:sldMk cId="2404706023" sldId="329"/>
            <ac:spMk id="4" creationId="{0AE435FC-6ADB-4CB7-B0F6-11C897F9F2D5}"/>
          </ac:spMkLst>
        </pc:spChg>
        <pc:spChg chg="mod">
          <ac:chgData name="Yusri Taha Al-Sanaani" userId="f4cfa8e7-f9ee-4fb7-89bf-73199fdf890e" providerId="ADAL" clId="{04458EDE-8973-48BE-9CF8-1607A4383327}" dt="2021-04-12T12:43:07.346" v="1433"/>
          <ac:spMkLst>
            <pc:docMk/>
            <pc:sldMk cId="2404706023" sldId="329"/>
            <ac:spMk id="6" creationId="{629A3FC0-C075-4451-A9BD-60C99A597D67}"/>
          </ac:spMkLst>
        </pc:spChg>
        <pc:spChg chg="mod">
          <ac:chgData name="Yusri Taha Al-Sanaani" userId="f4cfa8e7-f9ee-4fb7-89bf-73199fdf890e" providerId="ADAL" clId="{04458EDE-8973-48BE-9CF8-1607A4383327}" dt="2021-04-12T12:43:07.346" v="1433"/>
          <ac:spMkLst>
            <pc:docMk/>
            <pc:sldMk cId="2404706023" sldId="329"/>
            <ac:spMk id="7" creationId="{9669D129-9B03-4C6C-8204-BCA43D2332AC}"/>
          </ac:spMkLst>
        </pc:spChg>
        <pc:spChg chg="mod">
          <ac:chgData name="Yusri Taha Al-Sanaani" userId="f4cfa8e7-f9ee-4fb7-89bf-73199fdf890e" providerId="ADAL" clId="{04458EDE-8973-48BE-9CF8-1607A4383327}" dt="2021-04-12T12:43:07.346" v="1433"/>
          <ac:spMkLst>
            <pc:docMk/>
            <pc:sldMk cId="2404706023" sldId="329"/>
            <ac:spMk id="8" creationId="{04DE38A0-67DE-475B-9483-06665C45E072}"/>
          </ac:spMkLst>
        </pc:spChg>
        <pc:spChg chg="mod">
          <ac:chgData name="Yusri Taha Al-Sanaani" userId="f4cfa8e7-f9ee-4fb7-89bf-73199fdf890e" providerId="ADAL" clId="{04458EDE-8973-48BE-9CF8-1607A4383327}" dt="2021-04-12T12:43:07.346" v="1433"/>
          <ac:spMkLst>
            <pc:docMk/>
            <pc:sldMk cId="2404706023" sldId="329"/>
            <ac:spMk id="9" creationId="{E26DC21A-E8BF-4570-9788-3939A5FF81DC}"/>
          </ac:spMkLst>
        </pc:spChg>
        <pc:spChg chg="mod">
          <ac:chgData name="Yusri Taha Al-Sanaani" userId="f4cfa8e7-f9ee-4fb7-89bf-73199fdf890e" providerId="ADAL" clId="{04458EDE-8973-48BE-9CF8-1607A4383327}" dt="2021-04-12T12:43:07.346" v="1433"/>
          <ac:spMkLst>
            <pc:docMk/>
            <pc:sldMk cId="2404706023" sldId="329"/>
            <ac:spMk id="10" creationId="{56FB6A88-04D1-4D17-803F-03E08B7C98F3}"/>
          </ac:spMkLst>
        </pc:spChg>
        <pc:spChg chg="mod">
          <ac:chgData name="Yusri Taha Al-Sanaani" userId="f4cfa8e7-f9ee-4fb7-89bf-73199fdf890e" providerId="ADAL" clId="{04458EDE-8973-48BE-9CF8-1607A4383327}" dt="2021-04-12T12:43:07.346" v="1433"/>
          <ac:spMkLst>
            <pc:docMk/>
            <pc:sldMk cId="2404706023" sldId="329"/>
            <ac:spMk id="11" creationId="{89E07801-05FB-40BF-A399-4961120EFEE5}"/>
          </ac:spMkLst>
        </pc:spChg>
        <pc:spChg chg="mod">
          <ac:chgData name="Yusri Taha Al-Sanaani" userId="f4cfa8e7-f9ee-4fb7-89bf-73199fdf890e" providerId="ADAL" clId="{04458EDE-8973-48BE-9CF8-1607A4383327}" dt="2021-04-12T12:43:07.346" v="1433"/>
          <ac:spMkLst>
            <pc:docMk/>
            <pc:sldMk cId="2404706023" sldId="329"/>
            <ac:spMk id="12" creationId="{6197E4B5-8CB5-48D7-A02F-D6F5B0028D39}"/>
          </ac:spMkLst>
        </pc:spChg>
        <pc:grpChg chg="add mod">
          <ac:chgData name="Yusri Taha Al-Sanaani" userId="f4cfa8e7-f9ee-4fb7-89bf-73199fdf890e" providerId="ADAL" clId="{04458EDE-8973-48BE-9CF8-1607A4383327}" dt="2021-04-12T12:43:14.569" v="1434" actId="1076"/>
          <ac:grpSpMkLst>
            <pc:docMk/>
            <pc:sldMk cId="2404706023" sldId="329"/>
            <ac:grpSpMk id="5" creationId="{5A962D50-52C7-476F-A942-0ABC4013B0EE}"/>
          </ac:grpSpMkLst>
        </pc:grpChg>
      </pc:sldChg>
      <pc:sldChg chg="modSp new mod">
        <pc:chgData name="Yusri Taha Al-Sanaani" userId="f4cfa8e7-f9ee-4fb7-89bf-73199fdf890e" providerId="ADAL" clId="{04458EDE-8973-48BE-9CF8-1607A4383327}" dt="2021-04-12T22:47:10.032" v="2181" actId="1076"/>
        <pc:sldMkLst>
          <pc:docMk/>
          <pc:sldMk cId="1565651511" sldId="330"/>
        </pc:sldMkLst>
        <pc:spChg chg="mod">
          <ac:chgData name="Yusri Taha Al-Sanaani" userId="f4cfa8e7-f9ee-4fb7-89bf-73199fdf890e" providerId="ADAL" clId="{04458EDE-8973-48BE-9CF8-1607A4383327}" dt="2021-04-12T22:47:10.032" v="2181" actId="1076"/>
          <ac:spMkLst>
            <pc:docMk/>
            <pc:sldMk cId="1565651511" sldId="330"/>
            <ac:spMk id="4" creationId="{05C8B383-AE17-4F2B-B822-4C84028A6897}"/>
          </ac:spMkLst>
        </pc:spChg>
      </pc:sldChg>
      <pc:sldChg chg="delSp add del setBg delDesignElem">
        <pc:chgData name="Yusri Taha Al-Sanaani" userId="f4cfa8e7-f9ee-4fb7-89bf-73199fdf890e" providerId="ADAL" clId="{04458EDE-8973-48BE-9CF8-1607A4383327}" dt="2021-04-12T12:50:49.836" v="1458" actId="47"/>
        <pc:sldMkLst>
          <pc:docMk/>
          <pc:sldMk cId="3529356510" sldId="331"/>
        </pc:sldMkLst>
        <pc:spChg chg="del">
          <ac:chgData name="Yusri Taha Al-Sanaani" userId="f4cfa8e7-f9ee-4fb7-89bf-73199fdf890e" providerId="ADAL" clId="{04458EDE-8973-48BE-9CF8-1607A4383327}" dt="2021-04-12T12:49:21.428" v="1452"/>
          <ac:spMkLst>
            <pc:docMk/>
            <pc:sldMk cId="3529356510" sldId="331"/>
            <ac:spMk id="44" creationId="{E91DC736-0EF8-4F87-9146-EBF1D2EE4D3D}"/>
          </ac:spMkLst>
        </pc:spChg>
        <pc:spChg chg="del">
          <ac:chgData name="Yusri Taha Al-Sanaani" userId="f4cfa8e7-f9ee-4fb7-89bf-73199fdf890e" providerId="ADAL" clId="{04458EDE-8973-48BE-9CF8-1607A4383327}" dt="2021-04-12T12:49:21.428" v="1452"/>
          <ac:spMkLst>
            <pc:docMk/>
            <pc:sldMk cId="3529356510" sldId="331"/>
            <ac:spMk id="46" creationId="{097CD68E-23E3-4007-8847-CD0944C4F7BE}"/>
          </ac:spMkLst>
        </pc:spChg>
        <pc:spChg chg="del">
          <ac:chgData name="Yusri Taha Al-Sanaani" userId="f4cfa8e7-f9ee-4fb7-89bf-73199fdf890e" providerId="ADAL" clId="{04458EDE-8973-48BE-9CF8-1607A4383327}" dt="2021-04-12T12:49:21.428" v="1452"/>
          <ac:spMkLst>
            <pc:docMk/>
            <pc:sldMk cId="3529356510" sldId="331"/>
            <ac:spMk id="48" creationId="{AF2F604E-43BE-4DC3-B983-E071523364F8}"/>
          </ac:spMkLst>
        </pc:spChg>
        <pc:spChg chg="del">
          <ac:chgData name="Yusri Taha Al-Sanaani" userId="f4cfa8e7-f9ee-4fb7-89bf-73199fdf890e" providerId="ADAL" clId="{04458EDE-8973-48BE-9CF8-1607A4383327}" dt="2021-04-12T12:49:21.428" v="1452"/>
          <ac:spMkLst>
            <pc:docMk/>
            <pc:sldMk cId="3529356510" sldId="331"/>
            <ac:spMk id="50" creationId="{08C9B587-E65E-4B52-B37C-ABEBB6E87928}"/>
          </ac:spMkLst>
        </pc:spChg>
      </pc:sldChg>
      <pc:sldChg chg="addSp delSp add del setBg delDesignElem">
        <pc:chgData name="Yusri Taha Al-Sanaani" userId="f4cfa8e7-f9ee-4fb7-89bf-73199fdf890e" providerId="ADAL" clId="{04458EDE-8973-48BE-9CF8-1607A4383327}" dt="2021-04-12T12:50:45.711" v="1455"/>
        <pc:sldMkLst>
          <pc:docMk/>
          <pc:sldMk cId="687200485" sldId="332"/>
        </pc:sldMkLst>
        <pc:spChg chg="add del">
          <ac:chgData name="Yusri Taha Al-Sanaani" userId="f4cfa8e7-f9ee-4fb7-89bf-73199fdf890e" providerId="ADAL" clId="{04458EDE-8973-48BE-9CF8-1607A4383327}" dt="2021-04-12T12:50:45.711" v="1455"/>
          <ac:spMkLst>
            <pc:docMk/>
            <pc:sldMk cId="687200485" sldId="332"/>
            <ac:spMk id="44" creationId="{E91DC736-0EF8-4F87-9146-EBF1D2EE4D3D}"/>
          </ac:spMkLst>
        </pc:spChg>
        <pc:spChg chg="add del">
          <ac:chgData name="Yusri Taha Al-Sanaani" userId="f4cfa8e7-f9ee-4fb7-89bf-73199fdf890e" providerId="ADAL" clId="{04458EDE-8973-48BE-9CF8-1607A4383327}" dt="2021-04-12T12:50:45.711" v="1455"/>
          <ac:spMkLst>
            <pc:docMk/>
            <pc:sldMk cId="687200485" sldId="332"/>
            <ac:spMk id="46" creationId="{097CD68E-23E3-4007-8847-CD0944C4F7BE}"/>
          </ac:spMkLst>
        </pc:spChg>
        <pc:spChg chg="add del">
          <ac:chgData name="Yusri Taha Al-Sanaani" userId="f4cfa8e7-f9ee-4fb7-89bf-73199fdf890e" providerId="ADAL" clId="{04458EDE-8973-48BE-9CF8-1607A4383327}" dt="2021-04-12T12:50:45.711" v="1455"/>
          <ac:spMkLst>
            <pc:docMk/>
            <pc:sldMk cId="687200485" sldId="332"/>
            <ac:spMk id="48" creationId="{AF2F604E-43BE-4DC3-B983-E071523364F8}"/>
          </ac:spMkLst>
        </pc:spChg>
        <pc:spChg chg="add del">
          <ac:chgData name="Yusri Taha Al-Sanaani" userId="f4cfa8e7-f9ee-4fb7-89bf-73199fdf890e" providerId="ADAL" clId="{04458EDE-8973-48BE-9CF8-1607A4383327}" dt="2021-04-12T12:50:45.711" v="1455"/>
          <ac:spMkLst>
            <pc:docMk/>
            <pc:sldMk cId="687200485" sldId="332"/>
            <ac:spMk id="50" creationId="{08C9B587-E65E-4B52-B37C-ABEBB6E87928}"/>
          </ac:spMkLst>
        </pc:spChg>
      </pc:sldChg>
      <pc:sldChg chg="add">
        <pc:chgData name="Yusri Taha Al-Sanaani" userId="f4cfa8e7-f9ee-4fb7-89bf-73199fdf890e" providerId="ADAL" clId="{04458EDE-8973-48BE-9CF8-1607A4383327}" dt="2021-04-12T12:50:45.731" v="1456"/>
        <pc:sldMkLst>
          <pc:docMk/>
          <pc:sldMk cId="3542096640" sldId="332"/>
        </pc:sldMkLst>
      </pc:sldChg>
      <pc:sldChg chg="delSp modSp del mod">
        <pc:chgData name="Yusri Taha Al-Sanaani" userId="f4cfa8e7-f9ee-4fb7-89bf-73199fdf890e" providerId="ADAL" clId="{04458EDE-8973-48BE-9CF8-1607A4383327}" dt="2021-04-12T14:32:16.604" v="2179" actId="47"/>
        <pc:sldMkLst>
          <pc:docMk/>
          <pc:sldMk cId="1272777584" sldId="333"/>
        </pc:sldMkLst>
        <pc:spChg chg="del mod">
          <ac:chgData name="Yusri Taha Al-Sanaani" userId="f4cfa8e7-f9ee-4fb7-89bf-73199fdf890e" providerId="ADAL" clId="{04458EDE-8973-48BE-9CF8-1607A4383327}" dt="2021-04-12T14:32:05.650" v="2175" actId="21"/>
          <ac:spMkLst>
            <pc:docMk/>
            <pc:sldMk cId="1272777584" sldId="333"/>
            <ac:spMk id="15" creationId="{02278A2F-C59F-4480-8476-350A512C1F72}"/>
          </ac:spMkLst>
        </pc:spChg>
        <pc:spChg chg="del mod">
          <ac:chgData name="Yusri Taha Al-Sanaani" userId="f4cfa8e7-f9ee-4fb7-89bf-73199fdf890e" providerId="ADAL" clId="{04458EDE-8973-48BE-9CF8-1607A4383327}" dt="2021-04-12T14:32:05.650" v="2175" actId="21"/>
          <ac:spMkLst>
            <pc:docMk/>
            <pc:sldMk cId="1272777584" sldId="333"/>
            <ac:spMk id="16" creationId="{252F71B3-58EF-4DEB-8CE9-A7EBB4888D55}"/>
          </ac:spMkLst>
        </pc:spChg>
        <pc:picChg chg="del">
          <ac:chgData name="Yusri Taha Al-Sanaani" userId="f4cfa8e7-f9ee-4fb7-89bf-73199fdf890e" providerId="ADAL" clId="{04458EDE-8973-48BE-9CF8-1607A4383327}" dt="2021-04-12T14:32:05.650" v="2175" actId="21"/>
          <ac:picMkLst>
            <pc:docMk/>
            <pc:sldMk cId="1272777584" sldId="333"/>
            <ac:picMk id="5" creationId="{B3C61DD5-3D32-4397-A173-1F72853BDD7D}"/>
          </ac:picMkLst>
        </pc:picChg>
        <pc:picChg chg="del">
          <ac:chgData name="Yusri Taha Al-Sanaani" userId="f4cfa8e7-f9ee-4fb7-89bf-73199fdf890e" providerId="ADAL" clId="{04458EDE-8973-48BE-9CF8-1607A4383327}" dt="2021-04-12T14:32:05.650" v="2175" actId="21"/>
          <ac:picMkLst>
            <pc:docMk/>
            <pc:sldMk cId="1272777584" sldId="333"/>
            <ac:picMk id="14" creationId="{ED354306-644C-4F1B-A1D3-7063C8947A89}"/>
          </ac:picMkLst>
        </pc:picChg>
      </pc:sldChg>
      <pc:sldChg chg="modSp new mod">
        <pc:chgData name="Yusri Taha Al-Sanaani" userId="f4cfa8e7-f9ee-4fb7-89bf-73199fdf890e" providerId="ADAL" clId="{04458EDE-8973-48BE-9CF8-1607A4383327}" dt="2021-04-12T13:25:19.879" v="2126" actId="27636"/>
        <pc:sldMkLst>
          <pc:docMk/>
          <pc:sldMk cId="1324720042" sldId="333"/>
        </pc:sldMkLst>
        <pc:spChg chg="mod">
          <ac:chgData name="Yusri Taha Al-Sanaani" userId="f4cfa8e7-f9ee-4fb7-89bf-73199fdf890e" providerId="ADAL" clId="{04458EDE-8973-48BE-9CF8-1607A4383327}" dt="2021-04-12T13:25:19.879" v="2126" actId="27636"/>
          <ac:spMkLst>
            <pc:docMk/>
            <pc:sldMk cId="1324720042" sldId="333"/>
            <ac:spMk id="2" creationId="{9DE657D7-DA53-42C4-AFE9-BB377D192E87}"/>
          </ac:spMkLst>
        </pc:spChg>
      </pc:sldChg>
      <pc:sldChg chg="addSp delSp modSp new del mod">
        <pc:chgData name="Yusri Taha Al-Sanaani" userId="f4cfa8e7-f9ee-4fb7-89bf-73199fdf890e" providerId="ADAL" clId="{04458EDE-8973-48BE-9CF8-1607A4383327}" dt="2021-04-12T13:52:09.968" v="2158" actId="47"/>
        <pc:sldMkLst>
          <pc:docMk/>
          <pc:sldMk cId="1341689281" sldId="334"/>
        </pc:sldMkLst>
        <pc:spChg chg="del">
          <ac:chgData name="Yusri Taha Al-Sanaani" userId="f4cfa8e7-f9ee-4fb7-89bf-73199fdf890e" providerId="ADAL" clId="{04458EDE-8973-48BE-9CF8-1607A4383327}" dt="2021-04-12T13:36:34.059" v="2128" actId="478"/>
          <ac:spMkLst>
            <pc:docMk/>
            <pc:sldMk cId="1341689281" sldId="334"/>
            <ac:spMk id="2" creationId="{50931E6C-164B-4766-A491-06E821225D41}"/>
          </ac:spMkLst>
        </pc:spChg>
        <pc:picChg chg="add del mod">
          <ac:chgData name="Yusri Taha Al-Sanaani" userId="f4cfa8e7-f9ee-4fb7-89bf-73199fdf890e" providerId="ADAL" clId="{04458EDE-8973-48BE-9CF8-1607A4383327}" dt="2021-04-12T13:42:11.642" v="2142" actId="21"/>
          <ac:picMkLst>
            <pc:docMk/>
            <pc:sldMk cId="1341689281" sldId="334"/>
            <ac:picMk id="6" creationId="{4A09FFAE-8EB9-4869-AFC8-8117B56DD426}"/>
          </ac:picMkLst>
        </pc:picChg>
        <pc:picChg chg="add del mod">
          <ac:chgData name="Yusri Taha Al-Sanaani" userId="f4cfa8e7-f9ee-4fb7-89bf-73199fdf890e" providerId="ADAL" clId="{04458EDE-8973-48BE-9CF8-1607A4383327}" dt="2021-04-12T13:42:25.410" v="2143" actId="21"/>
          <ac:picMkLst>
            <pc:docMk/>
            <pc:sldMk cId="1341689281" sldId="334"/>
            <ac:picMk id="8" creationId="{E5215117-0163-4E6E-BBF8-64AE16DF55E2}"/>
          </ac:picMkLst>
        </pc:picChg>
        <pc:picChg chg="add del mod">
          <ac:chgData name="Yusri Taha Al-Sanaani" userId="f4cfa8e7-f9ee-4fb7-89bf-73199fdf890e" providerId="ADAL" clId="{04458EDE-8973-48BE-9CF8-1607A4383327}" dt="2021-04-12T13:39:29.875" v="2135" actId="478"/>
          <ac:picMkLst>
            <pc:docMk/>
            <pc:sldMk cId="1341689281" sldId="334"/>
            <ac:picMk id="10" creationId="{3DF504E5-821B-4D7B-A105-42F601CCD658}"/>
          </ac:picMkLst>
        </pc:picChg>
        <pc:picChg chg="add del mod modCrop">
          <ac:chgData name="Yusri Taha Al-Sanaani" userId="f4cfa8e7-f9ee-4fb7-89bf-73199fdf890e" providerId="ADAL" clId="{04458EDE-8973-48BE-9CF8-1607A4383327}" dt="2021-04-12T13:42:32.112" v="2144" actId="21"/>
          <ac:picMkLst>
            <pc:docMk/>
            <pc:sldMk cId="1341689281" sldId="334"/>
            <ac:picMk id="12" creationId="{2A6AD65F-265B-4D6E-AF23-EA28FC5D4C4F}"/>
          </ac:picMkLst>
        </pc:picChg>
        <pc:picChg chg="add del mod">
          <ac:chgData name="Yusri Taha Al-Sanaani" userId="f4cfa8e7-f9ee-4fb7-89bf-73199fdf890e" providerId="ADAL" clId="{04458EDE-8973-48BE-9CF8-1607A4383327}" dt="2021-04-12T13:49:31.918" v="2155" actId="21"/>
          <ac:picMkLst>
            <pc:docMk/>
            <pc:sldMk cId="1341689281" sldId="334"/>
            <ac:picMk id="14" creationId="{1303734F-85EC-4D5E-899D-36E65CFAB895}"/>
          </ac:picMkLst>
        </pc:picChg>
        <pc:picChg chg="add del mod">
          <ac:chgData name="Yusri Taha Al-Sanaani" userId="f4cfa8e7-f9ee-4fb7-89bf-73199fdf890e" providerId="ADAL" clId="{04458EDE-8973-48BE-9CF8-1607A4383327}" dt="2021-04-12T13:49:39.554" v="2156" actId="21"/>
          <ac:picMkLst>
            <pc:docMk/>
            <pc:sldMk cId="1341689281" sldId="334"/>
            <ac:picMk id="16" creationId="{E5B52FA6-F956-4CC7-8E46-4D2A16207C83}"/>
          </ac:picMkLst>
        </pc:picChg>
        <pc:picChg chg="add del mod">
          <ac:chgData name="Yusri Taha Al-Sanaani" userId="f4cfa8e7-f9ee-4fb7-89bf-73199fdf890e" providerId="ADAL" clId="{04458EDE-8973-48BE-9CF8-1607A4383327}" dt="2021-04-12T13:49:46.218" v="2157" actId="21"/>
          <ac:picMkLst>
            <pc:docMk/>
            <pc:sldMk cId="1341689281" sldId="334"/>
            <ac:picMk id="18" creationId="{E8F8F64C-0171-4146-84F2-99A15161D155}"/>
          </ac:picMkLst>
        </pc:picChg>
      </pc:sldChg>
      <pc:sldChg chg="modSp new del mod">
        <pc:chgData name="Yusri Taha Al-Sanaani" userId="f4cfa8e7-f9ee-4fb7-89bf-73199fdf890e" providerId="ADAL" clId="{04458EDE-8973-48BE-9CF8-1607A4383327}" dt="2021-04-12T14:32:14.516" v="2178" actId="47"/>
        <pc:sldMkLst>
          <pc:docMk/>
          <pc:sldMk cId="2033331849" sldId="334"/>
        </pc:sldMkLst>
        <pc:spChg chg="mod">
          <ac:chgData name="Yusri Taha Al-Sanaani" userId="f4cfa8e7-f9ee-4fb7-89bf-73199fdf890e" providerId="ADAL" clId="{04458EDE-8973-48BE-9CF8-1607A4383327}" dt="2021-04-12T14:32:08.447" v="2177" actId="27636"/>
          <ac:spMkLst>
            <pc:docMk/>
            <pc:sldMk cId="2033331849" sldId="334"/>
            <ac:spMk id="4" creationId="{44B99E1F-DF75-4B96-984B-E300A2ADF5F1}"/>
          </ac:spMkLst>
        </pc:spChg>
      </pc:sldChg>
      <pc:sldChg chg="addSp delSp modSp add mod">
        <pc:chgData name="Yusri Taha Al-Sanaani" userId="f4cfa8e7-f9ee-4fb7-89bf-73199fdf890e" providerId="ADAL" clId="{04458EDE-8973-48BE-9CF8-1607A4383327}" dt="2021-04-12T22:47:01.168" v="2180" actId="2711"/>
        <pc:sldMkLst>
          <pc:docMk/>
          <pc:sldMk cId="578745874" sldId="335"/>
        </pc:sldMkLst>
        <pc:spChg chg="del">
          <ac:chgData name="Yusri Taha Al-Sanaani" userId="f4cfa8e7-f9ee-4fb7-89bf-73199fdf890e" providerId="ADAL" clId="{04458EDE-8973-48BE-9CF8-1607A4383327}" dt="2021-04-12T14:31:56.858" v="2173" actId="478"/>
          <ac:spMkLst>
            <pc:docMk/>
            <pc:sldMk cId="578745874" sldId="335"/>
            <ac:spMk id="2" creationId="{A251A3EA-C877-4D15-90B9-414FCCCC7D52}"/>
          </ac:spMkLst>
        </pc:spChg>
        <pc:spChg chg="add mod">
          <ac:chgData name="Yusri Taha Al-Sanaani" userId="f4cfa8e7-f9ee-4fb7-89bf-73199fdf890e" providerId="ADAL" clId="{04458EDE-8973-48BE-9CF8-1607A4383327}" dt="2021-04-12T22:47:01.168" v="2180" actId="2711"/>
          <ac:spMkLst>
            <pc:docMk/>
            <pc:sldMk cId="578745874" sldId="335"/>
            <ac:spMk id="15" creationId="{FA0C9CED-D6B3-4A65-848A-ADAB81C93F51}"/>
          </ac:spMkLst>
        </pc:spChg>
        <pc:spChg chg="add mod">
          <ac:chgData name="Yusri Taha Al-Sanaani" userId="f4cfa8e7-f9ee-4fb7-89bf-73199fdf890e" providerId="ADAL" clId="{04458EDE-8973-48BE-9CF8-1607A4383327}" dt="2021-04-12T14:32:08.377" v="2176"/>
          <ac:spMkLst>
            <pc:docMk/>
            <pc:sldMk cId="578745874" sldId="335"/>
            <ac:spMk id="16" creationId="{17B77A6F-8D48-4C47-B397-8090CA4F71F0}"/>
          </ac:spMkLst>
        </pc:spChg>
        <pc:grpChg chg="del">
          <ac:chgData name="Yusri Taha Al-Sanaani" userId="f4cfa8e7-f9ee-4fb7-89bf-73199fdf890e" providerId="ADAL" clId="{04458EDE-8973-48BE-9CF8-1607A4383327}" dt="2021-04-12T14:31:57.899" v="2174" actId="478"/>
          <ac:grpSpMkLst>
            <pc:docMk/>
            <pc:sldMk cId="578745874" sldId="335"/>
            <ac:grpSpMk id="5" creationId="{5A962D50-52C7-476F-A942-0ABC4013B0EE}"/>
          </ac:grpSpMkLst>
        </pc:grpChg>
        <pc:picChg chg="add mod">
          <ac:chgData name="Yusri Taha Al-Sanaani" userId="f4cfa8e7-f9ee-4fb7-89bf-73199fdf890e" providerId="ADAL" clId="{04458EDE-8973-48BE-9CF8-1607A4383327}" dt="2021-04-12T14:32:08.377" v="2176"/>
          <ac:picMkLst>
            <pc:docMk/>
            <pc:sldMk cId="578745874" sldId="335"/>
            <ac:picMk id="13" creationId="{C3934AF9-8128-442C-8D19-E1348BC76DE3}"/>
          </ac:picMkLst>
        </pc:picChg>
        <pc:picChg chg="add mod">
          <ac:chgData name="Yusri Taha Al-Sanaani" userId="f4cfa8e7-f9ee-4fb7-89bf-73199fdf890e" providerId="ADAL" clId="{04458EDE-8973-48BE-9CF8-1607A4383327}" dt="2021-04-12T14:32:08.377" v="2176"/>
          <ac:picMkLst>
            <pc:docMk/>
            <pc:sldMk cId="578745874" sldId="335"/>
            <ac:picMk id="14" creationId="{AD577623-A2A4-468C-9C68-CEA46B475193}"/>
          </ac:picMkLst>
        </pc:picChg>
      </pc:sldChg>
    </pc:docChg>
  </pc:docChgLst>
  <pc:docChgLst>
    <pc:chgData name="Guest User" userId="S::urn:spo:anon#79cbf43b288bff07759db466bad634af62de4fa4a94e0782415480d2c06740ed::" providerId="AD" clId="Web-{63AC6514-0DED-CBF5-B655-60473ED25A5F}"/>
    <pc:docChg chg="modSld">
      <pc:chgData name="Guest User" userId="S::urn:spo:anon#79cbf43b288bff07759db466bad634af62de4fa4a94e0782415480d2c06740ed::" providerId="AD" clId="Web-{63AC6514-0DED-CBF5-B655-60473ED25A5F}" dt="2021-04-12T16:32:00.511" v="9" actId="20577"/>
      <pc:docMkLst>
        <pc:docMk/>
      </pc:docMkLst>
      <pc:sldChg chg="addSp delSp modSp">
        <pc:chgData name="Guest User" userId="S::urn:spo:anon#79cbf43b288bff07759db466bad634af62de4fa4a94e0782415480d2c06740ed::" providerId="AD" clId="Web-{63AC6514-0DED-CBF5-B655-60473ED25A5F}" dt="2021-04-12T16:32:00.511" v="9" actId="20577"/>
        <pc:sldMkLst>
          <pc:docMk/>
          <pc:sldMk cId="2557428054" sldId="318"/>
        </pc:sldMkLst>
        <pc:spChg chg="mod">
          <ac:chgData name="Guest User" userId="S::urn:spo:anon#79cbf43b288bff07759db466bad634af62de4fa4a94e0782415480d2c06740ed::" providerId="AD" clId="Web-{63AC6514-0DED-CBF5-B655-60473ED25A5F}" dt="2021-04-12T16:32:00.511" v="9" actId="20577"/>
          <ac:spMkLst>
            <pc:docMk/>
            <pc:sldMk cId="2557428054" sldId="318"/>
            <ac:spMk id="4" creationId="{8C3A4F60-79F3-4B39-B2FF-B5B76C384EF8}"/>
          </ac:spMkLst>
        </pc:spChg>
        <pc:picChg chg="add mod">
          <ac:chgData name="Guest User" userId="S::urn:spo:anon#79cbf43b288bff07759db466bad634af62de4fa4a94e0782415480d2c06740ed::" providerId="AD" clId="Web-{63AC6514-0DED-CBF5-B655-60473ED25A5F}" dt="2021-04-12T16:31:24.479" v="5" actId="14100"/>
          <ac:picMkLst>
            <pc:docMk/>
            <pc:sldMk cId="2557428054" sldId="318"/>
            <ac:picMk id="2" creationId="{7489F68B-4773-4A0F-A99C-F67C95F4DBF2}"/>
          </ac:picMkLst>
        </pc:picChg>
        <pc:picChg chg="del">
          <ac:chgData name="Guest User" userId="S::urn:spo:anon#79cbf43b288bff07759db466bad634af62de4fa4a94e0782415480d2c06740ed::" providerId="AD" clId="Web-{63AC6514-0DED-CBF5-B655-60473ED25A5F}" dt="2021-04-12T16:31:02.166" v="0"/>
          <ac:picMkLst>
            <pc:docMk/>
            <pc:sldMk cId="2557428054" sldId="318"/>
            <ac:picMk id="6" creationId="{8A4BDCAC-E9D3-4C25-8241-1708168E20B8}"/>
          </ac:picMkLst>
        </pc:picChg>
      </pc:sldChg>
    </pc:docChg>
  </pc:docChgLst>
  <pc:docChgLst>
    <pc:chgData name="Yusri Taha Al-Sanaani" userId="f4cfa8e7-f9ee-4fb7-89bf-73199fdf890e" providerId="ADAL" clId="{DB397E3B-8FEF-4666-BEEC-D3C5FF3AE00F}"/>
    <pc:docChg chg="custSel modSld">
      <pc:chgData name="Yusri Taha Al-Sanaani" userId="f4cfa8e7-f9ee-4fb7-89bf-73199fdf890e" providerId="ADAL" clId="{DB397E3B-8FEF-4666-BEEC-D3C5FF3AE00F}" dt="2021-04-12T22:49:24.250" v="3" actId="478"/>
      <pc:docMkLst>
        <pc:docMk/>
      </pc:docMkLst>
      <pc:sldChg chg="delSp mod">
        <pc:chgData name="Yusri Taha Al-Sanaani" userId="f4cfa8e7-f9ee-4fb7-89bf-73199fdf890e" providerId="ADAL" clId="{DB397E3B-8FEF-4666-BEEC-D3C5FF3AE00F}" dt="2021-04-12T22:49:24.250" v="3" actId="478"/>
        <pc:sldMkLst>
          <pc:docMk/>
          <pc:sldMk cId="819913091" sldId="325"/>
        </pc:sldMkLst>
        <pc:spChg chg="del">
          <ac:chgData name="Yusri Taha Al-Sanaani" userId="f4cfa8e7-f9ee-4fb7-89bf-73199fdf890e" providerId="ADAL" clId="{DB397E3B-8FEF-4666-BEEC-D3C5FF3AE00F}" dt="2021-04-12T22:49:24.250" v="3" actId="478"/>
          <ac:spMkLst>
            <pc:docMk/>
            <pc:sldMk cId="819913091" sldId="325"/>
            <ac:spMk id="10" creationId="{6A29438A-EA19-4B94-B8E3-A021ECA6E0C8}"/>
          </ac:spMkLst>
        </pc:spChg>
      </pc:sldChg>
      <pc:sldChg chg="delSp mod">
        <pc:chgData name="Yusri Taha Al-Sanaani" userId="f4cfa8e7-f9ee-4fb7-89bf-73199fdf890e" providerId="ADAL" clId="{DB397E3B-8FEF-4666-BEEC-D3C5FF3AE00F}" dt="2021-04-12T22:49:05.104" v="2" actId="478"/>
        <pc:sldMkLst>
          <pc:docMk/>
          <pc:sldMk cId="1136239655" sldId="326"/>
        </pc:sldMkLst>
        <pc:spChg chg="del">
          <ac:chgData name="Yusri Taha Al-Sanaani" userId="f4cfa8e7-f9ee-4fb7-89bf-73199fdf890e" providerId="ADAL" clId="{DB397E3B-8FEF-4666-BEEC-D3C5FF3AE00F}" dt="2021-04-12T22:49:05.104" v="2" actId="478"/>
          <ac:spMkLst>
            <pc:docMk/>
            <pc:sldMk cId="1136239655" sldId="326"/>
            <ac:spMk id="10" creationId="{0E58E860-F58E-4DC4-8C2B-7B62465FD710}"/>
          </ac:spMkLst>
        </pc:spChg>
      </pc:sldChg>
      <pc:sldChg chg="delSp modSp mod">
        <pc:chgData name="Yusri Taha Al-Sanaani" userId="f4cfa8e7-f9ee-4fb7-89bf-73199fdf890e" providerId="ADAL" clId="{DB397E3B-8FEF-4666-BEEC-D3C5FF3AE00F}" dt="2021-04-12T22:48:48.298" v="1" actId="1076"/>
        <pc:sldMkLst>
          <pc:docMk/>
          <pc:sldMk cId="2404706023" sldId="329"/>
        </pc:sldMkLst>
        <pc:spChg chg="del">
          <ac:chgData name="Yusri Taha Al-Sanaani" userId="f4cfa8e7-f9ee-4fb7-89bf-73199fdf890e" providerId="ADAL" clId="{DB397E3B-8FEF-4666-BEEC-D3C5FF3AE00F}" dt="2021-04-12T22:48:45.354" v="0" actId="478"/>
          <ac:spMkLst>
            <pc:docMk/>
            <pc:sldMk cId="2404706023" sldId="329"/>
            <ac:spMk id="2" creationId="{A251A3EA-C877-4D15-90B9-414FCCCC7D52}"/>
          </ac:spMkLst>
        </pc:spChg>
        <pc:grpChg chg="mod">
          <ac:chgData name="Yusri Taha Al-Sanaani" userId="f4cfa8e7-f9ee-4fb7-89bf-73199fdf890e" providerId="ADAL" clId="{DB397E3B-8FEF-4666-BEEC-D3C5FF3AE00F}" dt="2021-04-12T22:48:48.298" v="1" actId="1076"/>
          <ac:grpSpMkLst>
            <pc:docMk/>
            <pc:sldMk cId="2404706023" sldId="329"/>
            <ac:grpSpMk id="5" creationId="{5A962D50-52C7-476F-A942-0ABC4013B0EE}"/>
          </ac:grpSpMkLst>
        </pc:grpChg>
      </pc:sldChg>
    </pc:docChg>
  </pc:docChgLst>
  <pc:docChgLst>
    <pc:chgData name="Guest User" userId="S::urn:spo:anon#79cbf43b288bff07759db466bad634af62de4fa4a94e0782415480d2c06740ed::" providerId="AD" clId="Web-{6703DAB9-112C-9C1F-31CE-B8514A4D29F5}"/>
    <pc:docChg chg="modSld">
      <pc:chgData name="Guest User" userId="S::urn:spo:anon#79cbf43b288bff07759db466bad634af62de4fa4a94e0782415480d2c06740ed::" providerId="AD" clId="Web-{6703DAB9-112C-9C1F-31CE-B8514A4D29F5}" dt="2021-04-12T12:19:46.812" v="32"/>
      <pc:docMkLst>
        <pc:docMk/>
      </pc:docMkLst>
      <pc:sldChg chg="addSp delSp modSp">
        <pc:chgData name="Guest User" userId="S::urn:spo:anon#79cbf43b288bff07759db466bad634af62de4fa4a94e0782415480d2c06740ed::" providerId="AD" clId="Web-{6703DAB9-112C-9C1F-31CE-B8514A4D29F5}" dt="2021-04-12T10:28:32.704" v="22" actId="1076"/>
        <pc:sldMkLst>
          <pc:docMk/>
          <pc:sldMk cId="2400710952" sldId="268"/>
        </pc:sldMkLst>
        <pc:spChg chg="add del mod">
          <ac:chgData name="Guest User" userId="S::urn:spo:anon#79cbf43b288bff07759db466bad634af62de4fa4a94e0782415480d2c06740ed::" providerId="AD" clId="Web-{6703DAB9-112C-9C1F-31CE-B8514A4D29F5}" dt="2021-04-12T10:28:13.126" v="18"/>
          <ac:spMkLst>
            <pc:docMk/>
            <pc:sldMk cId="2400710952" sldId="268"/>
            <ac:spMk id="4" creationId="{92CA1405-8ED9-4C12-B075-6B7121D61E70}"/>
          </ac:spMkLst>
        </pc:spChg>
        <pc:picChg chg="add mod ord">
          <ac:chgData name="Guest User" userId="S::urn:spo:anon#79cbf43b288bff07759db466bad634af62de4fa4a94e0782415480d2c06740ed::" providerId="AD" clId="Web-{6703DAB9-112C-9C1F-31CE-B8514A4D29F5}" dt="2021-04-12T10:28:32.704" v="22" actId="1076"/>
          <ac:picMkLst>
            <pc:docMk/>
            <pc:sldMk cId="2400710952" sldId="268"/>
            <ac:picMk id="5" creationId="{CA7ADFA0-1333-4B11-82B3-BE4A70D5BCFF}"/>
          </ac:picMkLst>
        </pc:picChg>
        <pc:picChg chg="del">
          <ac:chgData name="Guest User" userId="S::urn:spo:anon#79cbf43b288bff07759db466bad634af62de4fa4a94e0782415480d2c06740ed::" providerId="AD" clId="Web-{6703DAB9-112C-9C1F-31CE-B8514A4D29F5}" dt="2021-04-12T10:26:36.952" v="11"/>
          <ac:picMkLst>
            <pc:docMk/>
            <pc:sldMk cId="2400710952" sldId="268"/>
            <ac:picMk id="6" creationId="{5BC2C67A-C2A4-43A9-ACA1-E6F3DD09F970}"/>
          </ac:picMkLst>
        </pc:picChg>
        <pc:picChg chg="del">
          <ac:chgData name="Guest User" userId="S::urn:spo:anon#79cbf43b288bff07759db466bad634af62de4fa4a94e0782415480d2c06740ed::" providerId="AD" clId="Web-{6703DAB9-112C-9C1F-31CE-B8514A4D29F5}" dt="2021-04-12T10:27:17.187" v="16"/>
          <ac:picMkLst>
            <pc:docMk/>
            <pc:sldMk cId="2400710952" sldId="268"/>
            <ac:picMk id="8" creationId="{CB0AFA55-BD36-48A4-9533-4CF85AC40B98}"/>
          </ac:picMkLst>
        </pc:picChg>
      </pc:sldChg>
      <pc:sldChg chg="addSp delSp modSp mod setBg">
        <pc:chgData name="Guest User" userId="S::urn:spo:anon#79cbf43b288bff07759db466bad634af62de4fa4a94e0782415480d2c06740ed::" providerId="AD" clId="Web-{6703DAB9-112C-9C1F-31CE-B8514A4D29F5}" dt="2021-04-12T10:33:07.554" v="28" actId="20577"/>
        <pc:sldMkLst>
          <pc:docMk/>
          <pc:sldMk cId="545937493" sldId="277"/>
        </pc:sldMkLst>
        <pc:spChg chg="mod">
          <ac:chgData name="Guest User" userId="S::urn:spo:anon#79cbf43b288bff07759db466bad634af62de4fa4a94e0782415480d2c06740ed::" providerId="AD" clId="Web-{6703DAB9-112C-9C1F-31CE-B8514A4D29F5}" dt="2021-04-12T10:33:07.554" v="28" actId="20577"/>
          <ac:spMkLst>
            <pc:docMk/>
            <pc:sldMk cId="545937493" sldId="277"/>
            <ac:spMk id="2" creationId="{4E6F9BC3-9BC2-4EA6-9C47-BFC795ABCC79}"/>
          </ac:spMkLst>
        </pc:spChg>
        <pc:spChg chg="mod">
          <ac:chgData name="Guest User" userId="S::urn:spo:anon#79cbf43b288bff07759db466bad634af62de4fa4a94e0782415480d2c06740ed::" providerId="AD" clId="Web-{6703DAB9-112C-9C1F-31CE-B8514A4D29F5}" dt="2021-04-12T10:32:46.772" v="26" actId="20577"/>
          <ac:spMkLst>
            <pc:docMk/>
            <pc:sldMk cId="545937493" sldId="277"/>
            <ac:spMk id="3" creationId="{34EDF1ED-FD21-4693-9E83-01118E04C61E}"/>
          </ac:spMkLst>
        </pc:spChg>
        <pc:spChg chg="mod">
          <ac:chgData name="Guest User" userId="S::urn:spo:anon#79cbf43b288bff07759db466bad634af62de4fa4a94e0782415480d2c06740ed::" providerId="AD" clId="Web-{6703DAB9-112C-9C1F-31CE-B8514A4D29F5}" dt="2021-04-12T10:30:47.488" v="25"/>
          <ac:spMkLst>
            <pc:docMk/>
            <pc:sldMk cId="545937493" sldId="277"/>
            <ac:spMk id="4" creationId="{1A4E95EB-0882-47E2-8176-1843C0FB769D}"/>
          </ac:spMkLst>
        </pc:spChg>
        <pc:picChg chg="add mod ord">
          <ac:chgData name="Guest User" userId="S::urn:spo:anon#79cbf43b288bff07759db466bad634af62de4fa4a94e0782415480d2c06740ed::" providerId="AD" clId="Web-{6703DAB9-112C-9C1F-31CE-B8514A4D29F5}" dt="2021-04-12T10:30:47.488" v="25"/>
          <ac:picMkLst>
            <pc:docMk/>
            <pc:sldMk cId="545937493" sldId="277"/>
            <ac:picMk id="5" creationId="{BFF9E607-4354-4F0F-A3A3-494D1AB8736B}"/>
          </ac:picMkLst>
        </pc:picChg>
        <pc:picChg chg="del">
          <ac:chgData name="Guest User" userId="S::urn:spo:anon#79cbf43b288bff07759db466bad634af62de4fa4a94e0782415480d2c06740ed::" providerId="AD" clId="Web-{6703DAB9-112C-9C1F-31CE-B8514A4D29F5}" dt="2021-04-12T10:30:32.363" v="23"/>
          <ac:picMkLst>
            <pc:docMk/>
            <pc:sldMk cId="545937493" sldId="277"/>
            <ac:picMk id="8" creationId="{FA32575A-B335-4BCB-B09A-9D70B6091BC9}"/>
          </ac:picMkLst>
        </pc:picChg>
      </pc:sldChg>
      <pc:sldChg chg="modSp">
        <pc:chgData name="Guest User" userId="S::urn:spo:anon#79cbf43b288bff07759db466bad634af62de4fa4a94e0782415480d2c06740ed::" providerId="AD" clId="Web-{6703DAB9-112C-9C1F-31CE-B8514A4D29F5}" dt="2021-04-12T10:07:28.132" v="8" actId="20577"/>
        <pc:sldMkLst>
          <pc:docMk/>
          <pc:sldMk cId="4206512566" sldId="282"/>
        </pc:sldMkLst>
        <pc:spChg chg="mod">
          <ac:chgData name="Guest User" userId="S::urn:spo:anon#79cbf43b288bff07759db466bad634af62de4fa4a94e0782415480d2c06740ed::" providerId="AD" clId="Web-{6703DAB9-112C-9C1F-31CE-B8514A4D29F5}" dt="2021-04-12T10:06:47.397" v="1" actId="20577"/>
          <ac:spMkLst>
            <pc:docMk/>
            <pc:sldMk cId="4206512566" sldId="282"/>
            <ac:spMk id="7" creationId="{3FB60CF3-011F-40B4-8384-5AFDB8E355FC}"/>
          </ac:spMkLst>
        </pc:spChg>
        <pc:spChg chg="mod">
          <ac:chgData name="Guest User" userId="S::urn:spo:anon#79cbf43b288bff07759db466bad634af62de4fa4a94e0782415480d2c06740ed::" providerId="AD" clId="Web-{6703DAB9-112C-9C1F-31CE-B8514A4D29F5}" dt="2021-04-12T10:07:28.132" v="8" actId="20577"/>
          <ac:spMkLst>
            <pc:docMk/>
            <pc:sldMk cId="4206512566" sldId="282"/>
            <ac:spMk id="8" creationId="{092AECF1-2EB4-482B-A6CD-7F112B7AA80B}"/>
          </ac:spMkLst>
        </pc:spChg>
      </pc:sldChg>
      <pc:sldChg chg="modSp">
        <pc:chgData name="Guest User" userId="S::urn:spo:anon#79cbf43b288bff07759db466bad634af62de4fa4a94e0782415480d2c06740ed::" providerId="AD" clId="Web-{6703DAB9-112C-9C1F-31CE-B8514A4D29F5}" dt="2021-04-12T10:15:49.158" v="10" actId="20577"/>
        <pc:sldMkLst>
          <pc:docMk/>
          <pc:sldMk cId="3284751474" sldId="296"/>
        </pc:sldMkLst>
        <pc:spChg chg="mod">
          <ac:chgData name="Guest User" userId="S::urn:spo:anon#79cbf43b288bff07759db466bad634af62de4fa4a94e0782415480d2c06740ed::" providerId="AD" clId="Web-{6703DAB9-112C-9C1F-31CE-B8514A4D29F5}" dt="2021-04-12T10:15:49.158" v="10" actId="20577"/>
          <ac:spMkLst>
            <pc:docMk/>
            <pc:sldMk cId="3284751474" sldId="296"/>
            <ac:spMk id="7" creationId="{4ABC9ECE-D03E-482E-869C-F9DC0C9A9210}"/>
          </ac:spMkLst>
        </pc:spChg>
      </pc:sldChg>
      <pc:sldChg chg="modSp">
        <pc:chgData name="Guest User" userId="S::urn:spo:anon#79cbf43b288bff07759db466bad634af62de4fa4a94e0782415480d2c06740ed::" providerId="AD" clId="Web-{6703DAB9-112C-9C1F-31CE-B8514A4D29F5}" dt="2021-04-12T10:04:14.081" v="0" actId="20577"/>
        <pc:sldMkLst>
          <pc:docMk/>
          <pc:sldMk cId="3020989947" sldId="298"/>
        </pc:sldMkLst>
        <pc:spChg chg="mod">
          <ac:chgData name="Guest User" userId="S::urn:spo:anon#79cbf43b288bff07759db466bad634af62de4fa4a94e0782415480d2c06740ed::" providerId="AD" clId="Web-{6703DAB9-112C-9C1F-31CE-B8514A4D29F5}" dt="2021-04-12T10:04:14.081" v="0" actId="20577"/>
          <ac:spMkLst>
            <pc:docMk/>
            <pc:sldMk cId="3020989947" sldId="298"/>
            <ac:spMk id="3" creationId="{426809DF-63AA-4DC8-9FE0-D472741282C6}"/>
          </ac:spMkLst>
        </pc:spChg>
      </pc:sldChg>
      <pc:sldChg chg="addCm delCm">
        <pc:chgData name="Guest User" userId="S::urn:spo:anon#79cbf43b288bff07759db466bad634af62de4fa4a94e0782415480d2c06740ed::" providerId="AD" clId="Web-{6703DAB9-112C-9C1F-31CE-B8514A4D29F5}" dt="2021-04-12T12:14:42.038" v="30"/>
        <pc:sldMkLst>
          <pc:docMk/>
          <pc:sldMk cId="3824115368" sldId="321"/>
        </pc:sldMkLst>
      </pc:sldChg>
      <pc:sldChg chg="addCm delCm">
        <pc:chgData name="Guest User" userId="S::urn:spo:anon#79cbf43b288bff07759db466bad634af62de4fa4a94e0782415480d2c06740ed::" providerId="AD" clId="Web-{6703DAB9-112C-9C1F-31CE-B8514A4D29F5}" dt="2021-04-12T12:19:46.812" v="32"/>
        <pc:sldMkLst>
          <pc:docMk/>
          <pc:sldMk cId="819913091" sldId="325"/>
        </pc:sldMkLst>
      </pc:sldChg>
    </pc:docChg>
  </pc:docChgLst>
  <pc:docChgLst>
    <pc:chgData name="Guest User" userId="S::urn:spo:anon#79cbf43b288bff07759db466bad634af62de4fa4a94e0782415480d2c06740ed::" providerId="AD" clId="Web-{00000000-0000-0000-0000-000000000000}"/>
    <pc:docChg chg="modSld">
      <pc:chgData name="Guest User" userId="S::urn:spo:anon#79cbf43b288bff07759db466bad634af62de4fa4a94e0782415480d2c06740ed::" providerId="AD" clId="Web-{00000000-0000-0000-0000-000000000000}" dt="2021-04-12T22:16:26.089" v="555"/>
      <pc:docMkLst>
        <pc:docMk/>
      </pc:docMkLst>
      <pc:sldChg chg="modTransition">
        <pc:chgData name="Guest User" userId="S::urn:spo:anon#79cbf43b288bff07759db466bad634af62de4fa4a94e0782415480d2c06740ed::" providerId="AD" clId="Web-{00000000-0000-0000-0000-000000000000}" dt="2021-04-12T22:16:26.089" v="525"/>
        <pc:sldMkLst>
          <pc:docMk/>
          <pc:sldMk cId="3626429227" sldId="264"/>
        </pc:sldMkLst>
      </pc:sldChg>
      <pc:sldChg chg="modTransition">
        <pc:chgData name="Guest User" userId="S::urn:spo:anon#79cbf43b288bff07759db466bad634af62de4fa4a94e0782415480d2c06740ed::" providerId="AD" clId="Web-{00000000-0000-0000-0000-000000000000}" dt="2021-04-12T22:16:26.089" v="533"/>
        <pc:sldMkLst>
          <pc:docMk/>
          <pc:sldMk cId="1232609155" sldId="278"/>
        </pc:sldMkLst>
      </pc:sldChg>
      <pc:sldChg chg="modTransition">
        <pc:chgData name="Guest User" userId="S::urn:spo:anon#79cbf43b288bff07759db466bad634af62de4fa4a94e0782415480d2c06740ed::" providerId="AD" clId="Web-{00000000-0000-0000-0000-000000000000}" dt="2021-04-12T22:16:26.089" v="526"/>
        <pc:sldMkLst>
          <pc:docMk/>
          <pc:sldMk cId="2141995379" sldId="301"/>
        </pc:sldMkLst>
      </pc:sldChg>
      <pc:sldChg chg="modTransition">
        <pc:chgData name="Guest User" userId="S::urn:spo:anon#79cbf43b288bff07759db466bad634af62de4fa4a94e0782415480d2c06740ed::" providerId="AD" clId="Web-{00000000-0000-0000-0000-000000000000}" dt="2021-04-12T22:16:26.089" v="527"/>
        <pc:sldMkLst>
          <pc:docMk/>
          <pc:sldMk cId="4272606139" sldId="303"/>
        </pc:sldMkLst>
      </pc:sldChg>
      <pc:sldChg chg="modTransition">
        <pc:chgData name="Guest User" userId="S::urn:spo:anon#79cbf43b288bff07759db466bad634af62de4fa4a94e0782415480d2c06740ed::" providerId="AD" clId="Web-{00000000-0000-0000-0000-000000000000}" dt="2021-04-12T22:16:26.089" v="528"/>
        <pc:sldMkLst>
          <pc:docMk/>
          <pc:sldMk cId="1360543127" sldId="304"/>
        </pc:sldMkLst>
      </pc:sldChg>
      <pc:sldChg chg="modTransition">
        <pc:chgData name="Guest User" userId="S::urn:spo:anon#79cbf43b288bff07759db466bad634af62de4fa4a94e0782415480d2c06740ed::" providerId="AD" clId="Web-{00000000-0000-0000-0000-000000000000}" dt="2021-04-12T22:16:26.089" v="529"/>
        <pc:sldMkLst>
          <pc:docMk/>
          <pc:sldMk cId="2271083352" sldId="305"/>
        </pc:sldMkLst>
      </pc:sldChg>
      <pc:sldChg chg="modTransition">
        <pc:chgData name="Guest User" userId="S::urn:spo:anon#79cbf43b288bff07759db466bad634af62de4fa4a94e0782415480d2c06740ed::" providerId="AD" clId="Web-{00000000-0000-0000-0000-000000000000}" dt="2021-04-12T22:16:26.089" v="530"/>
        <pc:sldMkLst>
          <pc:docMk/>
          <pc:sldMk cId="274921750" sldId="306"/>
        </pc:sldMkLst>
      </pc:sldChg>
      <pc:sldChg chg="modTransition">
        <pc:chgData name="Guest User" userId="S::urn:spo:anon#79cbf43b288bff07759db466bad634af62de4fa4a94e0782415480d2c06740ed::" providerId="AD" clId="Web-{00000000-0000-0000-0000-000000000000}" dt="2021-04-12T22:16:26.089" v="531"/>
        <pc:sldMkLst>
          <pc:docMk/>
          <pc:sldMk cId="1110189824" sldId="307"/>
        </pc:sldMkLst>
      </pc:sldChg>
      <pc:sldChg chg="modTransition">
        <pc:chgData name="Guest User" userId="S::urn:spo:anon#79cbf43b288bff07759db466bad634af62de4fa4a94e0782415480d2c06740ed::" providerId="AD" clId="Web-{00000000-0000-0000-0000-000000000000}" dt="2021-04-12T22:16:26.089" v="532"/>
        <pc:sldMkLst>
          <pc:docMk/>
          <pc:sldMk cId="1388406389" sldId="308"/>
        </pc:sldMkLst>
      </pc:sldChg>
      <pc:sldChg chg="modTransition">
        <pc:chgData name="Guest User" userId="S::urn:spo:anon#79cbf43b288bff07759db466bad634af62de4fa4a94e0782415480d2c06740ed::" providerId="AD" clId="Web-{00000000-0000-0000-0000-000000000000}" dt="2021-04-12T22:16:26.089" v="534"/>
        <pc:sldMkLst>
          <pc:docMk/>
          <pc:sldMk cId="1509696306" sldId="309"/>
        </pc:sldMkLst>
      </pc:sldChg>
      <pc:sldChg chg="modTransition">
        <pc:chgData name="Guest User" userId="S::urn:spo:anon#79cbf43b288bff07759db466bad634af62de4fa4a94e0782415480d2c06740ed::" providerId="AD" clId="Web-{00000000-0000-0000-0000-000000000000}" dt="2021-04-12T22:16:26.089" v="535"/>
        <pc:sldMkLst>
          <pc:docMk/>
          <pc:sldMk cId="3184414084" sldId="310"/>
        </pc:sldMkLst>
      </pc:sldChg>
      <pc:sldChg chg="modTransition">
        <pc:chgData name="Guest User" userId="S::urn:spo:anon#79cbf43b288bff07759db466bad634af62de4fa4a94e0782415480d2c06740ed::" providerId="AD" clId="Web-{00000000-0000-0000-0000-000000000000}" dt="2021-04-12T22:16:26.089" v="536"/>
        <pc:sldMkLst>
          <pc:docMk/>
          <pc:sldMk cId="2385859746" sldId="311"/>
        </pc:sldMkLst>
      </pc:sldChg>
      <pc:sldChg chg="modTransition">
        <pc:chgData name="Guest User" userId="S::urn:spo:anon#79cbf43b288bff07759db466bad634af62de4fa4a94e0782415480d2c06740ed::" providerId="AD" clId="Web-{00000000-0000-0000-0000-000000000000}" dt="2021-04-12T22:16:26.089" v="537"/>
        <pc:sldMkLst>
          <pc:docMk/>
          <pc:sldMk cId="1200721923" sldId="312"/>
        </pc:sldMkLst>
      </pc:sldChg>
      <pc:sldChg chg="modTransition">
        <pc:chgData name="Guest User" userId="S::urn:spo:anon#79cbf43b288bff07759db466bad634af62de4fa4a94e0782415480d2c06740ed::" providerId="AD" clId="Web-{00000000-0000-0000-0000-000000000000}" dt="2021-04-12T22:16:26.089" v="538"/>
        <pc:sldMkLst>
          <pc:docMk/>
          <pc:sldMk cId="1916103898" sldId="313"/>
        </pc:sldMkLst>
      </pc:sldChg>
      <pc:sldChg chg="modTransition">
        <pc:chgData name="Guest User" userId="S::urn:spo:anon#79cbf43b288bff07759db466bad634af62de4fa4a94e0782415480d2c06740ed::" providerId="AD" clId="Web-{00000000-0000-0000-0000-000000000000}" dt="2021-04-12T22:16:26.089" v="539"/>
        <pc:sldMkLst>
          <pc:docMk/>
          <pc:sldMk cId="4016619900" sldId="314"/>
        </pc:sldMkLst>
      </pc:sldChg>
      <pc:sldChg chg="modTransition">
        <pc:chgData name="Guest User" userId="S::urn:spo:anon#79cbf43b288bff07759db466bad634af62de4fa4a94e0782415480d2c06740ed::" providerId="AD" clId="Web-{00000000-0000-0000-0000-000000000000}" dt="2021-04-12T22:16:26.089" v="540"/>
        <pc:sldMkLst>
          <pc:docMk/>
          <pc:sldMk cId="3418682313" sldId="315"/>
        </pc:sldMkLst>
      </pc:sldChg>
      <pc:sldChg chg="modTransition">
        <pc:chgData name="Guest User" userId="S::urn:spo:anon#79cbf43b288bff07759db466bad634af62de4fa4a94e0782415480d2c06740ed::" providerId="AD" clId="Web-{00000000-0000-0000-0000-000000000000}" dt="2021-04-12T22:16:26.089" v="541"/>
        <pc:sldMkLst>
          <pc:docMk/>
          <pc:sldMk cId="2349639323" sldId="316"/>
        </pc:sldMkLst>
      </pc:sldChg>
      <pc:sldChg chg="modTransition">
        <pc:chgData name="Guest User" userId="S::urn:spo:anon#79cbf43b288bff07759db466bad634af62de4fa4a94e0782415480d2c06740ed::" providerId="AD" clId="Web-{00000000-0000-0000-0000-000000000000}" dt="2021-04-12T22:16:26.089" v="542"/>
        <pc:sldMkLst>
          <pc:docMk/>
          <pc:sldMk cId="2976207102" sldId="317"/>
        </pc:sldMkLst>
      </pc:sldChg>
      <pc:sldChg chg="modTransition">
        <pc:chgData name="Guest User" userId="S::urn:spo:anon#79cbf43b288bff07759db466bad634af62de4fa4a94e0782415480d2c06740ed::" providerId="AD" clId="Web-{00000000-0000-0000-0000-000000000000}" dt="2021-04-12T22:16:26.089" v="543"/>
        <pc:sldMkLst>
          <pc:docMk/>
          <pc:sldMk cId="2557428054" sldId="318"/>
        </pc:sldMkLst>
      </pc:sldChg>
      <pc:sldChg chg="modTransition">
        <pc:chgData name="Guest User" userId="S::urn:spo:anon#79cbf43b288bff07759db466bad634af62de4fa4a94e0782415480d2c06740ed::" providerId="AD" clId="Web-{00000000-0000-0000-0000-000000000000}" dt="2021-04-12T22:16:26.089" v="544"/>
        <pc:sldMkLst>
          <pc:docMk/>
          <pc:sldMk cId="1198808173" sldId="319"/>
        </pc:sldMkLst>
      </pc:sldChg>
      <pc:sldChg chg="modTransition">
        <pc:chgData name="Guest User" userId="S::urn:spo:anon#79cbf43b288bff07759db466bad634af62de4fa4a94e0782415480d2c06740ed::" providerId="AD" clId="Web-{00000000-0000-0000-0000-000000000000}" dt="2021-04-12T22:16:26.089" v="545"/>
        <pc:sldMkLst>
          <pc:docMk/>
          <pc:sldMk cId="2489435098" sldId="320"/>
        </pc:sldMkLst>
      </pc:sldChg>
      <pc:sldChg chg="modTransition">
        <pc:chgData name="Guest User" userId="S::urn:spo:anon#79cbf43b288bff07759db466bad634af62de4fa4a94e0782415480d2c06740ed::" providerId="AD" clId="Web-{00000000-0000-0000-0000-000000000000}" dt="2021-04-12T22:16:26.089" v="546"/>
        <pc:sldMkLst>
          <pc:docMk/>
          <pc:sldMk cId="3824115368" sldId="321"/>
        </pc:sldMkLst>
      </pc:sldChg>
      <pc:sldChg chg="modTransition">
        <pc:chgData name="Guest User" userId="S::urn:spo:anon#79cbf43b288bff07759db466bad634af62de4fa4a94e0782415480d2c06740ed::" providerId="AD" clId="Web-{00000000-0000-0000-0000-000000000000}" dt="2021-04-12T22:16:26.089" v="547"/>
        <pc:sldMkLst>
          <pc:docMk/>
          <pc:sldMk cId="562276475" sldId="322"/>
        </pc:sldMkLst>
      </pc:sldChg>
      <pc:sldChg chg="modTransition">
        <pc:chgData name="Guest User" userId="S::urn:spo:anon#79cbf43b288bff07759db466bad634af62de4fa4a94e0782415480d2c06740ed::" providerId="AD" clId="Web-{00000000-0000-0000-0000-000000000000}" dt="2021-04-12T22:16:26.089" v="548"/>
        <pc:sldMkLst>
          <pc:docMk/>
          <pc:sldMk cId="1144932758" sldId="324"/>
        </pc:sldMkLst>
      </pc:sldChg>
      <pc:sldChg chg="modTransition">
        <pc:chgData name="Guest User" userId="S::urn:spo:anon#79cbf43b288bff07759db466bad634af62de4fa4a94e0782415480d2c06740ed::" providerId="AD" clId="Web-{00000000-0000-0000-0000-000000000000}" dt="2021-04-12T22:16:26.089" v="550"/>
        <pc:sldMkLst>
          <pc:docMk/>
          <pc:sldMk cId="819913091" sldId="325"/>
        </pc:sldMkLst>
      </pc:sldChg>
      <pc:sldChg chg="modTransition">
        <pc:chgData name="Guest User" userId="S::urn:spo:anon#79cbf43b288bff07759db466bad634af62de4fa4a94e0782415480d2c06740ed::" providerId="AD" clId="Web-{00000000-0000-0000-0000-000000000000}" dt="2021-04-12T22:16:26.089" v="555"/>
        <pc:sldMkLst>
          <pc:docMk/>
          <pc:sldMk cId="1136239655" sldId="326"/>
        </pc:sldMkLst>
      </pc:sldChg>
      <pc:sldChg chg="modTransition">
        <pc:chgData name="Guest User" userId="S::urn:spo:anon#79cbf43b288bff07759db466bad634af62de4fa4a94e0782415480d2c06740ed::" providerId="AD" clId="Web-{00000000-0000-0000-0000-000000000000}" dt="2021-04-12T22:16:26.089" v="549"/>
        <pc:sldMkLst>
          <pc:docMk/>
          <pc:sldMk cId="3507299123" sldId="328"/>
        </pc:sldMkLst>
      </pc:sldChg>
      <pc:sldChg chg="modTransition">
        <pc:chgData name="Guest User" userId="S::urn:spo:anon#79cbf43b288bff07759db466bad634af62de4fa4a94e0782415480d2c06740ed::" providerId="AD" clId="Web-{00000000-0000-0000-0000-000000000000}" dt="2021-04-12T22:16:26.089" v="551"/>
        <pc:sldMkLst>
          <pc:docMk/>
          <pc:sldMk cId="2404706023" sldId="329"/>
        </pc:sldMkLst>
      </pc:sldChg>
      <pc:sldChg chg="modSp modTransition">
        <pc:chgData name="Guest User" userId="S::urn:spo:anon#79cbf43b288bff07759db466bad634af62de4fa4a94e0782415480d2c06740ed::" providerId="AD" clId="Web-{00000000-0000-0000-0000-000000000000}" dt="2021-04-12T22:16:26.089" v="553"/>
        <pc:sldMkLst>
          <pc:docMk/>
          <pc:sldMk cId="1565651511" sldId="330"/>
        </pc:sldMkLst>
        <pc:spChg chg="mod">
          <ac:chgData name="Guest User" userId="S::urn:spo:anon#79cbf43b288bff07759db466bad634af62de4fa4a94e0782415480d2c06740ed::" providerId="AD" clId="Web-{00000000-0000-0000-0000-000000000000}" dt="2021-04-12T19:59:03.469" v="524" actId="20577"/>
          <ac:spMkLst>
            <pc:docMk/>
            <pc:sldMk cId="1565651511" sldId="330"/>
            <ac:spMk id="2" creationId="{9C00E90F-F736-48EE-9E87-16AAA42846B9}"/>
          </ac:spMkLst>
        </pc:spChg>
        <pc:spChg chg="mod">
          <ac:chgData name="Guest User" userId="S::urn:spo:anon#79cbf43b288bff07759db466bad634af62de4fa4a94e0782415480d2c06740ed::" providerId="AD" clId="Web-{00000000-0000-0000-0000-000000000000}" dt="2021-04-12T19:48:04.452" v="14" actId="14100"/>
          <ac:spMkLst>
            <pc:docMk/>
            <pc:sldMk cId="1565651511" sldId="330"/>
            <ac:spMk id="4" creationId="{05C8B383-AE17-4F2B-B822-4C84028A6897}"/>
          </ac:spMkLst>
        </pc:spChg>
      </pc:sldChg>
      <pc:sldChg chg="modTransition">
        <pc:chgData name="Guest User" userId="S::urn:spo:anon#79cbf43b288bff07759db466bad634af62de4fa4a94e0782415480d2c06740ed::" providerId="AD" clId="Web-{00000000-0000-0000-0000-000000000000}" dt="2021-04-12T22:16:26.089" v="554"/>
        <pc:sldMkLst>
          <pc:docMk/>
          <pc:sldMk cId="3542096640" sldId="332"/>
        </pc:sldMkLst>
      </pc:sldChg>
      <pc:sldChg chg="modTransition">
        <pc:chgData name="Guest User" userId="S::urn:spo:anon#79cbf43b288bff07759db466bad634af62de4fa4a94e0782415480d2c06740ed::" providerId="AD" clId="Web-{00000000-0000-0000-0000-000000000000}" dt="2021-04-12T22:16:26.089" v="552"/>
        <pc:sldMkLst>
          <pc:docMk/>
          <pc:sldMk cId="578745874" sldId="33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94DA8A-BA3E-4801-BB99-70493DC92EAF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9CFFE0B-41CC-4B37-A849-79643A781259}">
      <dgm:prSet custT="1"/>
      <dgm:spPr/>
      <dgm:t>
        <a:bodyPr/>
        <a:lstStyle/>
        <a:p>
          <a:r>
            <a:rPr lang="en-CA" sz="240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8C3106-DE94-4101-850F-51A14006E4AF}" type="parTrans" cxnId="{9047C808-C181-4B08-BCA1-0AE381471AF8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E05582-7DB9-4A4A-A8D9-CEFAEA33B08C}" type="sibTrans" cxnId="{9047C808-C181-4B08-BCA1-0AE381471AF8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F06A64-D03E-4BCF-B353-03944673C21D}">
      <dgm:prSet custT="1"/>
      <dgm:spPr/>
      <dgm:t>
        <a:bodyPr/>
        <a:lstStyle/>
        <a:p>
          <a:pPr rtl="0"/>
          <a:r>
            <a:rPr lang="en-CA" sz="2400">
              <a:latin typeface="Times New Roman" panose="02020603050405020304" pitchFamily="18" charset="0"/>
              <a:cs typeface="Times New Roman" panose="02020603050405020304" pitchFamily="18" charset="0"/>
            </a:rPr>
            <a:t>Data Preperation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E4881C-888D-4706-A880-7D0B740B6B65}" type="parTrans" cxnId="{6D0EE868-7A0A-4E08-996C-B61610FD736F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C7B36B-58ED-419D-B647-F310C0F5C73D}" type="sibTrans" cxnId="{6D0EE868-7A0A-4E08-996C-B61610FD736F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6DA270-6403-4C31-8E9E-51025FFDB53C}">
      <dgm:prSet phldr="0" custT="1"/>
      <dgm:spPr/>
      <dgm:t>
        <a:bodyPr/>
        <a:lstStyle/>
        <a:p>
          <a:pPr rtl="0"/>
          <a:r>
            <a:rPr lang="en-CA" sz="2400">
              <a:latin typeface="Times New Roman" panose="02020603050405020304" pitchFamily="18" charset="0"/>
              <a:cs typeface="Times New Roman" panose="02020603050405020304" pitchFamily="18" charset="0"/>
            </a:rPr>
            <a:t> Recommender system methodologies</a:t>
          </a:r>
        </a:p>
      </dgm:t>
    </dgm:pt>
    <dgm:pt modelId="{EBE826A5-AE35-465D-8EBE-D372D2227D04}" type="parTrans" cxnId="{BCC0FFB8-17C2-4416-B967-7EE190E2ABBF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4EE636-A30F-4E41-A0D0-867BF40EA856}" type="sibTrans" cxnId="{BCC0FFB8-17C2-4416-B967-7EE190E2ABBF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9F1882-FA2A-42BE-BC59-77BB106F7B6B}">
      <dgm:prSet custT="1"/>
      <dgm:spPr/>
      <dgm:t>
        <a:bodyPr/>
        <a:lstStyle/>
        <a:p>
          <a:pPr rtl="0"/>
          <a:r>
            <a:rPr lang="en-CA" sz="2400">
              <a:latin typeface="Times New Roman" panose="02020603050405020304" pitchFamily="18" charset="0"/>
              <a:cs typeface="Times New Roman" panose="02020603050405020304" pitchFamily="18" charset="0"/>
            </a:rPr>
            <a:t>Chatbot implementation and demo 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4B50EF-C5A6-4BC0-A54B-6EFCCAB7E4BF}" type="parTrans" cxnId="{2230AEB4-4934-44A2-9D19-30F5DDDC2D5B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EFCD95-80A0-4DF9-BFE9-EEF51B9A7A7D}" type="sibTrans" cxnId="{2230AEB4-4934-44A2-9D19-30F5DDDC2D5B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A7F2C2-A4B2-46E6-B3FA-687A00E6EC25}">
      <dgm:prSet custT="1"/>
      <dgm:spPr/>
      <dgm:t>
        <a:bodyPr/>
        <a:lstStyle/>
        <a:p>
          <a:r>
            <a:rPr lang="en-CA" sz="240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A48CE0-2037-494B-848F-FFF12DCBE1A4}" type="parTrans" cxnId="{223778C1-C56A-4393-800D-8EBBABCFC9F1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37E4DC-B00C-407A-87D3-DFDF01DBF1FB}" type="sibTrans" cxnId="{223778C1-C56A-4393-800D-8EBBABCFC9F1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C77226-6209-4930-9360-157E46DBD944}">
      <dgm:prSet phldr="0" custT="1"/>
      <dgm:spPr/>
      <dgm:t>
        <a:bodyPr/>
        <a:lstStyle/>
        <a:p>
          <a:r>
            <a:rPr lang="en-CA" sz="240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gm:t>
    </dgm:pt>
    <dgm:pt modelId="{CF5CD835-BF27-4665-BC75-3311EB4BE1D2}" type="parTrans" cxnId="{20B27EF5-7A41-4549-BCA8-0F4892827ADE}">
      <dgm:prSet/>
      <dgm:spPr/>
      <dgm:t>
        <a:bodyPr/>
        <a:lstStyle/>
        <a:p>
          <a:endParaRPr lang="en-CA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FD4A87-C259-452F-B704-64CF92779623}" type="sibTrans" cxnId="{20B27EF5-7A41-4549-BCA8-0F4892827ADE}">
      <dgm:prSet/>
      <dgm:spPr/>
      <dgm:t>
        <a:bodyPr/>
        <a:lstStyle/>
        <a:p>
          <a:endParaRPr lang="en-GB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0BD741-AD67-4E6E-8657-A72989C83F59}">
      <dgm:prSet phldr="0" custT="1"/>
      <dgm:spPr/>
      <dgm:t>
        <a:bodyPr/>
        <a:lstStyle/>
        <a:p>
          <a:pPr rtl="0"/>
          <a:r>
            <a:rPr lang="en-CA" sz="2400">
              <a:latin typeface="Times New Roman" panose="02020603050405020304" pitchFamily="18" charset="0"/>
              <a:cs typeface="Times New Roman" panose="02020603050405020304" pitchFamily="18" charset="0"/>
            </a:rPr>
            <a:t>Error Analysis</a:t>
          </a:r>
        </a:p>
      </dgm:t>
    </dgm:pt>
    <dgm:pt modelId="{58BFC04C-22B9-41E7-A008-28D62210B2AD}" type="parTrans" cxnId="{0A08B05E-7A7A-4A8F-9D76-7638C8BBF650}">
      <dgm:prSet/>
      <dgm:spPr/>
      <dgm:t>
        <a:bodyPr/>
        <a:lstStyle/>
        <a:p>
          <a:endParaRPr lang="en-CA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88D64C-EE6A-4086-AD89-374DCAEB7714}" type="sibTrans" cxnId="{0A08B05E-7A7A-4A8F-9D76-7638C8BBF650}">
      <dgm:prSet/>
      <dgm:spPr/>
      <dgm:t>
        <a:bodyPr/>
        <a:lstStyle/>
        <a:p>
          <a:endParaRPr lang="en-GB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84C024-6F7E-4A7D-AB04-F3187A14E91D}">
      <dgm:prSet phldr="0" custT="1"/>
      <dgm:spPr/>
      <dgm:t>
        <a:bodyPr/>
        <a:lstStyle/>
        <a:p>
          <a:r>
            <a:rPr lang="en-CA" sz="2400">
              <a:latin typeface="Times New Roman" panose="02020603050405020304" pitchFamily="18" charset="0"/>
              <a:cs typeface="Times New Roman" panose="02020603050405020304" pitchFamily="18" charset="0"/>
            </a:rPr>
            <a:t>Insights</a:t>
          </a:r>
        </a:p>
      </dgm:t>
    </dgm:pt>
    <dgm:pt modelId="{398D2012-AD07-4824-8CD4-8E5A20559B03}" type="parTrans" cxnId="{F4A917DF-24A9-4603-A39C-AB6F290C66F6}">
      <dgm:prSet/>
      <dgm:spPr/>
      <dgm:t>
        <a:bodyPr/>
        <a:lstStyle/>
        <a:p>
          <a:endParaRPr lang="en-CA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3B6762-399F-483C-9FF1-8A9F565F4982}" type="sibTrans" cxnId="{F4A917DF-24A9-4603-A39C-AB6F290C66F6}">
      <dgm:prSet/>
      <dgm:spPr/>
      <dgm:t>
        <a:bodyPr/>
        <a:lstStyle/>
        <a:p>
          <a:endParaRPr lang="en-GB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B9D745-5519-45F3-84D4-60735704201C}" type="pres">
      <dgm:prSet presAssocID="{7A94DA8A-BA3E-4801-BB99-70493DC92EAF}" presName="diagram" presStyleCnt="0">
        <dgm:presLayoutVars>
          <dgm:dir/>
          <dgm:resizeHandles val="exact"/>
        </dgm:presLayoutVars>
      </dgm:prSet>
      <dgm:spPr/>
    </dgm:pt>
    <dgm:pt modelId="{4A8BF947-3097-4CE9-8CB1-9A0D9944B9A7}" type="pres">
      <dgm:prSet presAssocID="{49CFFE0B-41CC-4B37-A849-79643A781259}" presName="node" presStyleLbl="node1" presStyleIdx="0" presStyleCnt="8">
        <dgm:presLayoutVars>
          <dgm:bulletEnabled val="1"/>
        </dgm:presLayoutVars>
      </dgm:prSet>
      <dgm:spPr/>
    </dgm:pt>
    <dgm:pt modelId="{70903FC8-0428-4220-9B9A-8C6F09ED9A31}" type="pres">
      <dgm:prSet presAssocID="{F0E05582-7DB9-4A4A-A8D9-CEFAEA33B08C}" presName="sibTrans" presStyleCnt="0"/>
      <dgm:spPr/>
    </dgm:pt>
    <dgm:pt modelId="{F1AC3D92-7D03-458D-95C6-02A162FD2985}" type="pres">
      <dgm:prSet presAssocID="{41F06A64-D03E-4BCF-B353-03944673C21D}" presName="node" presStyleLbl="node1" presStyleIdx="1" presStyleCnt="8">
        <dgm:presLayoutVars>
          <dgm:bulletEnabled val="1"/>
        </dgm:presLayoutVars>
      </dgm:prSet>
      <dgm:spPr/>
    </dgm:pt>
    <dgm:pt modelId="{81699016-6AED-420A-A794-3B646CB12AC3}" type="pres">
      <dgm:prSet presAssocID="{17C7B36B-58ED-419D-B647-F310C0F5C73D}" presName="sibTrans" presStyleCnt="0"/>
      <dgm:spPr/>
    </dgm:pt>
    <dgm:pt modelId="{FB774077-46D0-44EE-BD7C-781969E2FD79}" type="pres">
      <dgm:prSet presAssocID="{4C6DA270-6403-4C31-8E9E-51025FFDB53C}" presName="node" presStyleLbl="node1" presStyleIdx="2" presStyleCnt="8">
        <dgm:presLayoutVars>
          <dgm:bulletEnabled val="1"/>
        </dgm:presLayoutVars>
      </dgm:prSet>
      <dgm:spPr/>
    </dgm:pt>
    <dgm:pt modelId="{98A60A22-3851-4674-B207-15D8BCA3C006}" type="pres">
      <dgm:prSet presAssocID="{3C4EE636-A30F-4E41-A0D0-867BF40EA856}" presName="sibTrans" presStyleCnt="0"/>
      <dgm:spPr/>
    </dgm:pt>
    <dgm:pt modelId="{5530405E-C6C6-413C-8471-483AFDEE2159}" type="pres">
      <dgm:prSet presAssocID="{6AC77226-6209-4930-9360-157E46DBD944}" presName="node" presStyleLbl="node1" presStyleIdx="3" presStyleCnt="8">
        <dgm:presLayoutVars>
          <dgm:bulletEnabled val="1"/>
        </dgm:presLayoutVars>
      </dgm:prSet>
      <dgm:spPr/>
    </dgm:pt>
    <dgm:pt modelId="{20491170-B206-4B6E-B5AF-86BCA18C53C0}" type="pres">
      <dgm:prSet presAssocID="{A3FD4A87-C259-452F-B704-64CF92779623}" presName="sibTrans" presStyleCnt="0"/>
      <dgm:spPr/>
    </dgm:pt>
    <dgm:pt modelId="{1895DC56-AD0C-404E-875A-BAAE4E6D3CA8}" type="pres">
      <dgm:prSet presAssocID="{BB0BD741-AD67-4E6E-8657-A72989C83F59}" presName="node" presStyleLbl="node1" presStyleIdx="4" presStyleCnt="8">
        <dgm:presLayoutVars>
          <dgm:bulletEnabled val="1"/>
        </dgm:presLayoutVars>
      </dgm:prSet>
      <dgm:spPr/>
    </dgm:pt>
    <dgm:pt modelId="{6CE016DD-BD33-492A-8166-1516525B1B88}" type="pres">
      <dgm:prSet presAssocID="{FE88D64C-EE6A-4086-AD89-374DCAEB7714}" presName="sibTrans" presStyleCnt="0"/>
      <dgm:spPr/>
    </dgm:pt>
    <dgm:pt modelId="{0FFFF022-7F15-4849-8A88-A178A7D3D4B9}" type="pres">
      <dgm:prSet presAssocID="{E99F1882-FA2A-42BE-BC59-77BB106F7B6B}" presName="node" presStyleLbl="node1" presStyleIdx="5" presStyleCnt="8">
        <dgm:presLayoutVars>
          <dgm:bulletEnabled val="1"/>
        </dgm:presLayoutVars>
      </dgm:prSet>
      <dgm:spPr/>
    </dgm:pt>
    <dgm:pt modelId="{11A07135-46BA-428F-BF5E-06C1AC720BAD}" type="pres">
      <dgm:prSet presAssocID="{02EFCD95-80A0-4DF9-BFE9-EEF51B9A7A7D}" presName="sibTrans" presStyleCnt="0"/>
      <dgm:spPr/>
    </dgm:pt>
    <dgm:pt modelId="{B777F5BA-22B0-4142-A30E-421EFDCC8565}" type="pres">
      <dgm:prSet presAssocID="{5E84C024-6F7E-4A7D-AB04-F3187A14E91D}" presName="node" presStyleLbl="node1" presStyleIdx="6" presStyleCnt="8">
        <dgm:presLayoutVars>
          <dgm:bulletEnabled val="1"/>
        </dgm:presLayoutVars>
      </dgm:prSet>
      <dgm:spPr/>
    </dgm:pt>
    <dgm:pt modelId="{99102BB7-1093-4102-AA81-06AADE81D85A}" type="pres">
      <dgm:prSet presAssocID="{F23B6762-399F-483C-9FF1-8A9F565F4982}" presName="sibTrans" presStyleCnt="0"/>
      <dgm:spPr/>
    </dgm:pt>
    <dgm:pt modelId="{BFD107A4-FB8B-41D6-8EF2-16EA7374ECE0}" type="pres">
      <dgm:prSet presAssocID="{B9A7F2C2-A4B2-46E6-B3FA-687A00E6EC25}" presName="node" presStyleLbl="node1" presStyleIdx="7" presStyleCnt="8">
        <dgm:presLayoutVars>
          <dgm:bulletEnabled val="1"/>
        </dgm:presLayoutVars>
      </dgm:prSet>
      <dgm:spPr/>
    </dgm:pt>
  </dgm:ptLst>
  <dgm:cxnLst>
    <dgm:cxn modelId="{9047C808-C181-4B08-BCA1-0AE381471AF8}" srcId="{7A94DA8A-BA3E-4801-BB99-70493DC92EAF}" destId="{49CFFE0B-41CC-4B37-A849-79643A781259}" srcOrd="0" destOrd="0" parTransId="{628C3106-DE94-4101-850F-51A14006E4AF}" sibTransId="{F0E05582-7DB9-4A4A-A8D9-CEFAEA33B08C}"/>
    <dgm:cxn modelId="{7A76E72C-85BB-4058-B9FD-90F29DD1C776}" type="presOf" srcId="{5E84C024-6F7E-4A7D-AB04-F3187A14E91D}" destId="{B777F5BA-22B0-4142-A30E-421EFDCC8565}" srcOrd="0" destOrd="0" presId="urn:microsoft.com/office/officeart/2005/8/layout/default"/>
    <dgm:cxn modelId="{DDA62733-D6E6-4DFF-B955-AADE2BEFC690}" type="presOf" srcId="{BB0BD741-AD67-4E6E-8657-A72989C83F59}" destId="{1895DC56-AD0C-404E-875A-BAAE4E6D3CA8}" srcOrd="0" destOrd="0" presId="urn:microsoft.com/office/officeart/2005/8/layout/default"/>
    <dgm:cxn modelId="{0A08B05E-7A7A-4A8F-9D76-7638C8BBF650}" srcId="{7A94DA8A-BA3E-4801-BB99-70493DC92EAF}" destId="{BB0BD741-AD67-4E6E-8657-A72989C83F59}" srcOrd="4" destOrd="0" parTransId="{58BFC04C-22B9-41E7-A008-28D62210B2AD}" sibTransId="{FE88D64C-EE6A-4086-AD89-374DCAEB7714}"/>
    <dgm:cxn modelId="{6D0EE868-7A0A-4E08-996C-B61610FD736F}" srcId="{7A94DA8A-BA3E-4801-BB99-70493DC92EAF}" destId="{41F06A64-D03E-4BCF-B353-03944673C21D}" srcOrd="1" destOrd="0" parTransId="{ACE4881C-888D-4706-A880-7D0B740B6B65}" sibTransId="{17C7B36B-58ED-419D-B647-F310C0F5C73D}"/>
    <dgm:cxn modelId="{CBE47471-A078-4169-9E4E-B57FF577C6F1}" type="presOf" srcId="{6AC77226-6209-4930-9360-157E46DBD944}" destId="{5530405E-C6C6-413C-8471-483AFDEE2159}" srcOrd="0" destOrd="0" presId="urn:microsoft.com/office/officeart/2005/8/layout/default"/>
    <dgm:cxn modelId="{2DF1EC54-7160-4C0A-9E63-227BE49EA16C}" type="presOf" srcId="{4C6DA270-6403-4C31-8E9E-51025FFDB53C}" destId="{FB774077-46D0-44EE-BD7C-781969E2FD79}" srcOrd="0" destOrd="0" presId="urn:microsoft.com/office/officeart/2005/8/layout/default"/>
    <dgm:cxn modelId="{FF8933B1-C067-4A15-BD0D-A2C8B3FFD7FE}" type="presOf" srcId="{B9A7F2C2-A4B2-46E6-B3FA-687A00E6EC25}" destId="{BFD107A4-FB8B-41D6-8EF2-16EA7374ECE0}" srcOrd="0" destOrd="0" presId="urn:microsoft.com/office/officeart/2005/8/layout/default"/>
    <dgm:cxn modelId="{2230AEB4-4934-44A2-9D19-30F5DDDC2D5B}" srcId="{7A94DA8A-BA3E-4801-BB99-70493DC92EAF}" destId="{E99F1882-FA2A-42BE-BC59-77BB106F7B6B}" srcOrd="5" destOrd="0" parTransId="{B74B50EF-C5A6-4BC0-A54B-6EFCCAB7E4BF}" sibTransId="{02EFCD95-80A0-4DF9-BFE9-EEF51B9A7A7D}"/>
    <dgm:cxn modelId="{BCC0FFB8-17C2-4416-B967-7EE190E2ABBF}" srcId="{7A94DA8A-BA3E-4801-BB99-70493DC92EAF}" destId="{4C6DA270-6403-4C31-8E9E-51025FFDB53C}" srcOrd="2" destOrd="0" parTransId="{EBE826A5-AE35-465D-8EBE-D372D2227D04}" sibTransId="{3C4EE636-A30F-4E41-A0D0-867BF40EA856}"/>
    <dgm:cxn modelId="{223778C1-C56A-4393-800D-8EBBABCFC9F1}" srcId="{7A94DA8A-BA3E-4801-BB99-70493DC92EAF}" destId="{B9A7F2C2-A4B2-46E6-B3FA-687A00E6EC25}" srcOrd="7" destOrd="0" parTransId="{52A48CE0-2037-494B-848F-FFF12DCBE1A4}" sibTransId="{0B37E4DC-B00C-407A-87D3-DFDF01DBF1FB}"/>
    <dgm:cxn modelId="{E472B6D4-6138-4349-BDE0-AFE368C0B48E}" type="presOf" srcId="{49CFFE0B-41CC-4B37-A849-79643A781259}" destId="{4A8BF947-3097-4CE9-8CB1-9A0D9944B9A7}" srcOrd="0" destOrd="0" presId="urn:microsoft.com/office/officeart/2005/8/layout/default"/>
    <dgm:cxn modelId="{F4A917DF-24A9-4603-A39C-AB6F290C66F6}" srcId="{7A94DA8A-BA3E-4801-BB99-70493DC92EAF}" destId="{5E84C024-6F7E-4A7D-AB04-F3187A14E91D}" srcOrd="6" destOrd="0" parTransId="{398D2012-AD07-4824-8CD4-8E5A20559B03}" sibTransId="{F23B6762-399F-483C-9FF1-8A9F565F4982}"/>
    <dgm:cxn modelId="{884A54E3-1CB0-4D9A-9417-6E47F74CB5A5}" type="presOf" srcId="{7A94DA8A-BA3E-4801-BB99-70493DC92EAF}" destId="{51B9D745-5519-45F3-84D4-60735704201C}" srcOrd="0" destOrd="0" presId="urn:microsoft.com/office/officeart/2005/8/layout/default"/>
    <dgm:cxn modelId="{20B27EF5-7A41-4549-BCA8-0F4892827ADE}" srcId="{7A94DA8A-BA3E-4801-BB99-70493DC92EAF}" destId="{6AC77226-6209-4930-9360-157E46DBD944}" srcOrd="3" destOrd="0" parTransId="{CF5CD835-BF27-4665-BC75-3311EB4BE1D2}" sibTransId="{A3FD4A87-C259-452F-B704-64CF92779623}"/>
    <dgm:cxn modelId="{0C45E1FD-183A-4B1E-A2C7-FA6B9A186116}" type="presOf" srcId="{41F06A64-D03E-4BCF-B353-03944673C21D}" destId="{F1AC3D92-7D03-458D-95C6-02A162FD2985}" srcOrd="0" destOrd="0" presId="urn:microsoft.com/office/officeart/2005/8/layout/default"/>
    <dgm:cxn modelId="{F6F2B6FF-D28F-4294-9D32-92C6F05BC23C}" type="presOf" srcId="{E99F1882-FA2A-42BE-BC59-77BB106F7B6B}" destId="{0FFFF022-7F15-4849-8A88-A178A7D3D4B9}" srcOrd="0" destOrd="0" presId="urn:microsoft.com/office/officeart/2005/8/layout/default"/>
    <dgm:cxn modelId="{87D34B32-62BB-4BF5-9C0C-C94E55B7725E}" type="presParOf" srcId="{51B9D745-5519-45F3-84D4-60735704201C}" destId="{4A8BF947-3097-4CE9-8CB1-9A0D9944B9A7}" srcOrd="0" destOrd="0" presId="urn:microsoft.com/office/officeart/2005/8/layout/default"/>
    <dgm:cxn modelId="{35609FEA-B957-4CBA-AC57-48EA537C4184}" type="presParOf" srcId="{51B9D745-5519-45F3-84D4-60735704201C}" destId="{70903FC8-0428-4220-9B9A-8C6F09ED9A31}" srcOrd="1" destOrd="0" presId="urn:microsoft.com/office/officeart/2005/8/layout/default"/>
    <dgm:cxn modelId="{30902729-7C0A-4CE5-97DA-A2637D4CC1E0}" type="presParOf" srcId="{51B9D745-5519-45F3-84D4-60735704201C}" destId="{F1AC3D92-7D03-458D-95C6-02A162FD2985}" srcOrd="2" destOrd="0" presId="urn:microsoft.com/office/officeart/2005/8/layout/default"/>
    <dgm:cxn modelId="{4589EB84-6542-4A8B-958D-FA0B966A795C}" type="presParOf" srcId="{51B9D745-5519-45F3-84D4-60735704201C}" destId="{81699016-6AED-420A-A794-3B646CB12AC3}" srcOrd="3" destOrd="0" presId="urn:microsoft.com/office/officeart/2005/8/layout/default"/>
    <dgm:cxn modelId="{FCD14FAF-5A05-46B4-99E6-01CDED4BB48F}" type="presParOf" srcId="{51B9D745-5519-45F3-84D4-60735704201C}" destId="{FB774077-46D0-44EE-BD7C-781969E2FD79}" srcOrd="4" destOrd="0" presId="urn:microsoft.com/office/officeart/2005/8/layout/default"/>
    <dgm:cxn modelId="{DA0015AA-DF3E-4618-BD20-5617C1962D15}" type="presParOf" srcId="{51B9D745-5519-45F3-84D4-60735704201C}" destId="{98A60A22-3851-4674-B207-15D8BCA3C006}" srcOrd="5" destOrd="0" presId="urn:microsoft.com/office/officeart/2005/8/layout/default"/>
    <dgm:cxn modelId="{13CC6E3C-6807-465D-AF0E-98128F99F504}" type="presParOf" srcId="{51B9D745-5519-45F3-84D4-60735704201C}" destId="{5530405E-C6C6-413C-8471-483AFDEE2159}" srcOrd="6" destOrd="0" presId="urn:microsoft.com/office/officeart/2005/8/layout/default"/>
    <dgm:cxn modelId="{36BB4B21-5CFA-4BDC-AC8B-7EB1CC2B8FFC}" type="presParOf" srcId="{51B9D745-5519-45F3-84D4-60735704201C}" destId="{20491170-B206-4B6E-B5AF-86BCA18C53C0}" srcOrd="7" destOrd="0" presId="urn:microsoft.com/office/officeart/2005/8/layout/default"/>
    <dgm:cxn modelId="{A60CFD7B-F400-4E9C-A6D0-8D1C3495B7EB}" type="presParOf" srcId="{51B9D745-5519-45F3-84D4-60735704201C}" destId="{1895DC56-AD0C-404E-875A-BAAE4E6D3CA8}" srcOrd="8" destOrd="0" presId="urn:microsoft.com/office/officeart/2005/8/layout/default"/>
    <dgm:cxn modelId="{F456E414-DC5C-40AC-9E40-E81E4176429E}" type="presParOf" srcId="{51B9D745-5519-45F3-84D4-60735704201C}" destId="{6CE016DD-BD33-492A-8166-1516525B1B88}" srcOrd="9" destOrd="0" presId="urn:microsoft.com/office/officeart/2005/8/layout/default"/>
    <dgm:cxn modelId="{A6D5E7AE-5D18-476B-A88E-501D82B0AC8F}" type="presParOf" srcId="{51B9D745-5519-45F3-84D4-60735704201C}" destId="{0FFFF022-7F15-4849-8A88-A178A7D3D4B9}" srcOrd="10" destOrd="0" presId="urn:microsoft.com/office/officeart/2005/8/layout/default"/>
    <dgm:cxn modelId="{E8696653-EE89-443C-ABF9-AAEEABBA0822}" type="presParOf" srcId="{51B9D745-5519-45F3-84D4-60735704201C}" destId="{11A07135-46BA-428F-BF5E-06C1AC720BAD}" srcOrd="11" destOrd="0" presId="urn:microsoft.com/office/officeart/2005/8/layout/default"/>
    <dgm:cxn modelId="{E160670F-04A3-47C1-9708-B5687BFD5AE1}" type="presParOf" srcId="{51B9D745-5519-45F3-84D4-60735704201C}" destId="{B777F5BA-22B0-4142-A30E-421EFDCC8565}" srcOrd="12" destOrd="0" presId="urn:microsoft.com/office/officeart/2005/8/layout/default"/>
    <dgm:cxn modelId="{B661EEA0-8CEB-4575-B495-69F37CA3F11B}" type="presParOf" srcId="{51B9D745-5519-45F3-84D4-60735704201C}" destId="{99102BB7-1093-4102-AA81-06AADE81D85A}" srcOrd="13" destOrd="0" presId="urn:microsoft.com/office/officeart/2005/8/layout/default"/>
    <dgm:cxn modelId="{C53CA7CA-D4BC-4104-9560-E938D17E7452}" type="presParOf" srcId="{51B9D745-5519-45F3-84D4-60735704201C}" destId="{BFD107A4-FB8B-41D6-8EF2-16EA7374ECE0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BF947-3097-4CE9-8CB1-9A0D9944B9A7}">
      <dsp:nvSpPr>
        <dsp:cNvPr id="0" name=""/>
        <dsp:cNvSpPr/>
      </dsp:nvSpPr>
      <dsp:spPr>
        <a:xfrm>
          <a:off x="3248" y="742402"/>
          <a:ext cx="2577405" cy="15464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48" y="742402"/>
        <a:ext cx="2577405" cy="1546443"/>
      </dsp:txXfrm>
    </dsp:sp>
    <dsp:sp modelId="{F1AC3D92-7D03-458D-95C6-02A162FD2985}">
      <dsp:nvSpPr>
        <dsp:cNvPr id="0" name=""/>
        <dsp:cNvSpPr/>
      </dsp:nvSpPr>
      <dsp:spPr>
        <a:xfrm>
          <a:off x="2838394" y="742402"/>
          <a:ext cx="2577405" cy="15464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Data Preperation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38394" y="742402"/>
        <a:ext cx="2577405" cy="1546443"/>
      </dsp:txXfrm>
    </dsp:sp>
    <dsp:sp modelId="{FB774077-46D0-44EE-BD7C-781969E2FD79}">
      <dsp:nvSpPr>
        <dsp:cNvPr id="0" name=""/>
        <dsp:cNvSpPr/>
      </dsp:nvSpPr>
      <dsp:spPr>
        <a:xfrm>
          <a:off x="5673540" y="742402"/>
          <a:ext cx="2577405" cy="15464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 Recommender system methodologies</a:t>
          </a:r>
        </a:p>
      </dsp:txBody>
      <dsp:txXfrm>
        <a:off x="5673540" y="742402"/>
        <a:ext cx="2577405" cy="1546443"/>
      </dsp:txXfrm>
    </dsp:sp>
    <dsp:sp modelId="{5530405E-C6C6-413C-8471-483AFDEE2159}">
      <dsp:nvSpPr>
        <dsp:cNvPr id="0" name=""/>
        <dsp:cNvSpPr/>
      </dsp:nvSpPr>
      <dsp:spPr>
        <a:xfrm>
          <a:off x="8508686" y="742402"/>
          <a:ext cx="2577405" cy="15464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sp:txBody>
      <dsp:txXfrm>
        <a:off x="8508686" y="742402"/>
        <a:ext cx="2577405" cy="1546443"/>
      </dsp:txXfrm>
    </dsp:sp>
    <dsp:sp modelId="{1895DC56-AD0C-404E-875A-BAAE4E6D3CA8}">
      <dsp:nvSpPr>
        <dsp:cNvPr id="0" name=""/>
        <dsp:cNvSpPr/>
      </dsp:nvSpPr>
      <dsp:spPr>
        <a:xfrm>
          <a:off x="3248" y="2546586"/>
          <a:ext cx="2577405" cy="15464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Error Analysis</a:t>
          </a:r>
        </a:p>
      </dsp:txBody>
      <dsp:txXfrm>
        <a:off x="3248" y="2546586"/>
        <a:ext cx="2577405" cy="1546443"/>
      </dsp:txXfrm>
    </dsp:sp>
    <dsp:sp modelId="{0FFFF022-7F15-4849-8A88-A178A7D3D4B9}">
      <dsp:nvSpPr>
        <dsp:cNvPr id="0" name=""/>
        <dsp:cNvSpPr/>
      </dsp:nvSpPr>
      <dsp:spPr>
        <a:xfrm>
          <a:off x="2838394" y="2546586"/>
          <a:ext cx="2577405" cy="15464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Chatbot implementation and demo 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38394" y="2546586"/>
        <a:ext cx="2577405" cy="1546443"/>
      </dsp:txXfrm>
    </dsp:sp>
    <dsp:sp modelId="{B777F5BA-22B0-4142-A30E-421EFDCC8565}">
      <dsp:nvSpPr>
        <dsp:cNvPr id="0" name=""/>
        <dsp:cNvSpPr/>
      </dsp:nvSpPr>
      <dsp:spPr>
        <a:xfrm>
          <a:off x="5673540" y="2546586"/>
          <a:ext cx="2577405" cy="15464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Insights</a:t>
          </a:r>
        </a:p>
      </dsp:txBody>
      <dsp:txXfrm>
        <a:off x="5673540" y="2546586"/>
        <a:ext cx="2577405" cy="1546443"/>
      </dsp:txXfrm>
    </dsp:sp>
    <dsp:sp modelId="{BFD107A4-FB8B-41D6-8EF2-16EA7374ECE0}">
      <dsp:nvSpPr>
        <dsp:cNvPr id="0" name=""/>
        <dsp:cNvSpPr/>
      </dsp:nvSpPr>
      <dsp:spPr>
        <a:xfrm>
          <a:off x="8508686" y="2546586"/>
          <a:ext cx="2577405" cy="15464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08686" y="2546586"/>
        <a:ext cx="2577405" cy="1546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9FDCC-0F28-43AF-8379-6CAC142A2997}" type="datetimeFigureOut">
              <a:rPr lang="en-CA" smtClean="0"/>
              <a:t>2021-04-12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43E36-9EE2-4F1B-B527-A9395A7D95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9032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43E36-9EE2-4F1B-B527-A9395A7D950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5636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43E36-9EE2-4F1B-B527-A9395A7D9508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678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34F48-8898-4C0C-97C9-549200A02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866775"/>
            <a:ext cx="11210701" cy="560454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pic>
        <p:nvPicPr>
          <p:cNvPr id="3076" name="Picture 4" descr="Corporate University of Ottawa branding band without bleed">
            <a:extLst>
              <a:ext uri="{FF2B5EF4-FFF2-40B4-BE49-F238E27FC236}">
                <a16:creationId xmlns:a16="http://schemas.microsoft.com/office/drawing/2014/main" id="{D9D7DC18-1B7B-4452-8C25-8A19B4D5AF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0511"/>
            <a:ext cx="12192000" cy="37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4020266-8A3F-4AC4-805B-C7DB283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70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17D7D04-13AD-4081-B192-AE2AFBCF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1500" y="6480511"/>
            <a:ext cx="2743200" cy="365125"/>
          </a:xfrm>
          <a:prstGeom prst="rect">
            <a:avLst/>
          </a:prstGeom>
        </p:spPr>
        <p:txBody>
          <a:bodyPr/>
          <a:lstStyle/>
          <a:p>
            <a:fld id="{AF576919-43D6-48E5-AE0F-06918527F978}" type="datetime1">
              <a:rPr lang="en-CA" smtClean="0"/>
              <a:t>2021-04-12</a:t>
            </a:fld>
            <a:endParaRPr lang="en-CA"/>
          </a:p>
        </p:txBody>
      </p:sp>
      <p:pic>
        <p:nvPicPr>
          <p:cNvPr id="12" name="Picture 4" descr="Corporate University of Ottawa branding band without bleed">
            <a:extLst>
              <a:ext uri="{FF2B5EF4-FFF2-40B4-BE49-F238E27FC236}">
                <a16:creationId xmlns:a16="http://schemas.microsoft.com/office/drawing/2014/main" id="{F1637E2D-8936-4663-8033-BDB89F2C0B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0" y="-19051"/>
            <a:ext cx="12192000" cy="26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3E593E9-7D25-44EC-9AB7-F4D7C654F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8" y="64836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A01919-2789-4406-A06A-0D6CDE41BD27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F4D4660D-5A74-439C-AFFD-EC0489FD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41634"/>
            <a:ext cx="11210701" cy="539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rgbClr val="A31C0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49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0B1D-317C-4BDB-B4E8-EEF0229CF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48" y="1137548"/>
            <a:ext cx="10706099" cy="2387600"/>
          </a:xfrm>
        </p:spPr>
        <p:txBody>
          <a:bodyPr anchor="b"/>
          <a:lstStyle>
            <a:lvl1pPr algn="ctr">
              <a:defRPr sz="5999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CE6AE-DCCD-4A8F-A3A3-AA62690B8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3684410"/>
            <a:ext cx="985837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9" indent="0" algn="ctr">
              <a:buNone/>
              <a:defRPr sz="2000"/>
            </a:lvl2pPr>
            <a:lvl3pPr marL="914356" indent="0" algn="ctr">
              <a:buNone/>
              <a:defRPr sz="1799"/>
            </a:lvl3pPr>
            <a:lvl4pPr marL="1371535" indent="0" algn="ctr">
              <a:buNone/>
              <a:defRPr sz="1600"/>
            </a:lvl4pPr>
            <a:lvl5pPr marL="1828713" indent="0" algn="ctr">
              <a:buNone/>
              <a:defRPr sz="1600"/>
            </a:lvl5pPr>
            <a:lvl6pPr marL="2285891" indent="0" algn="ctr">
              <a:buNone/>
              <a:defRPr sz="1600"/>
            </a:lvl6pPr>
            <a:lvl7pPr marL="2743069" indent="0" algn="ctr">
              <a:buNone/>
              <a:defRPr sz="1600"/>
            </a:lvl7pPr>
            <a:lvl8pPr marL="3200248" indent="0" algn="ctr">
              <a:buNone/>
              <a:defRPr sz="1600"/>
            </a:lvl8pPr>
            <a:lvl9pPr marL="365742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pic>
        <p:nvPicPr>
          <p:cNvPr id="2050" name="Picture 2" descr="Primary colour header – garnet tab">
            <a:extLst>
              <a:ext uri="{FF2B5EF4-FFF2-40B4-BE49-F238E27FC236}">
                <a16:creationId xmlns:a16="http://schemas.microsoft.com/office/drawing/2014/main" id="{404C41F2-6D3C-41A3-9613-E08F3E0212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8912"/>
            <a:ext cx="12192001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rporate University of Ottawa branding band without bleed">
            <a:extLst>
              <a:ext uri="{FF2B5EF4-FFF2-40B4-BE49-F238E27FC236}">
                <a16:creationId xmlns:a16="http://schemas.microsoft.com/office/drawing/2014/main" id="{88FE0BE2-DDF5-4F2A-BFCD-DF320CAE3E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6483684"/>
            <a:ext cx="12192001" cy="37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F12045C-83A8-4754-A195-F566E772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48051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2B103B0-CA16-46C6-91D4-D6E9E03D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701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B7B0A59-F48D-4C99-ADE0-C1A9A6099C39}" type="datetime1">
              <a:rPr lang="en-CA" smtClean="0"/>
              <a:t>2021-04-12</a:t>
            </a:fld>
            <a:endParaRPr lang="en-CA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4F14079-9B29-4835-9235-0220AD58F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8" y="64836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A01919-2789-4406-A06A-0D6CDE41BD27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13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10429-3E00-4DA2-8E77-07C578AB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41634"/>
            <a:ext cx="11210701" cy="539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3F654-DA53-4732-8E84-D400C6E17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866775"/>
            <a:ext cx="11210701" cy="5543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pic>
        <p:nvPicPr>
          <p:cNvPr id="7" name="Picture 4" descr="Corporate University of Ottawa branding band without bleed">
            <a:extLst>
              <a:ext uri="{FF2B5EF4-FFF2-40B4-BE49-F238E27FC236}">
                <a16:creationId xmlns:a16="http://schemas.microsoft.com/office/drawing/2014/main" id="{EFF5B05D-BEA0-4EF1-9D0A-DE91CF40DE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6483684"/>
            <a:ext cx="12192001" cy="37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D21EA41-5252-4C30-BF98-D4C4BCCA7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8" y="64836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A01919-2789-4406-A06A-0D6CDE41BD27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4C716E8-ED4A-43D1-9689-688940CC0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8" y="649922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78B3AD8-BA44-40FC-8410-70FBEC552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1500" y="6488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F0E22-EF4F-4D6F-810F-4E89E677A54B}" type="datetime1">
              <a:rPr lang="en-CA" smtClean="0"/>
              <a:t>2021-04-12</a:t>
            </a:fld>
            <a:endParaRPr lang="en-CA"/>
          </a:p>
        </p:txBody>
      </p:sp>
      <p:pic>
        <p:nvPicPr>
          <p:cNvPr id="11" name="Picture 4" descr="Corporate University of Ottawa branding band without bleed">
            <a:extLst>
              <a:ext uri="{FF2B5EF4-FFF2-40B4-BE49-F238E27FC236}">
                <a16:creationId xmlns:a16="http://schemas.microsoft.com/office/drawing/2014/main" id="{C4B5BA47-0AA8-48E1-805C-667934524D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0" y="-19051"/>
            <a:ext cx="12192000" cy="26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04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hdr="0" ftr="0" dt="0"/>
  <p:txStyles>
    <p:titleStyle>
      <a:lvl1pPr algn="l" defTabSz="91435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rgbClr val="C000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589" indent="-228589" algn="l" defTabSz="9143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767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2946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123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302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481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8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37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015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9" algn="l" defTabSz="91435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56" algn="l" defTabSz="91435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5" algn="l" defTabSz="91435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91435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91435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91435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91435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5" algn="l" defTabSz="91435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ripadvisor.in/Attractions-g153339-Activities-Canada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lane on tarmac">
            <a:extLst>
              <a:ext uri="{FF2B5EF4-FFF2-40B4-BE49-F238E27FC236}">
                <a16:creationId xmlns:a16="http://schemas.microsoft.com/office/drawing/2014/main" id="{998559C3-A6EA-48A0-976B-127D8FCAD4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60" r="23108" b="106"/>
          <a:stretch/>
        </p:blipFill>
        <p:spPr>
          <a:xfrm>
            <a:off x="3544036" y="-30812"/>
            <a:ext cx="8645773" cy="684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4FC4E-B0D3-47FF-A686-B7795D557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898" y="835491"/>
            <a:ext cx="8774653" cy="888767"/>
          </a:xfrm>
        </p:spPr>
        <p:txBody>
          <a:bodyPr anchor="b">
            <a:normAutofit/>
          </a:bodyPr>
          <a:lstStyle/>
          <a:p>
            <a:pPr algn="l"/>
            <a:r>
              <a:rPr lang="en-CA" sz="4800">
                <a:latin typeface="Times New Roman"/>
                <a:cs typeface="Times New Roman"/>
              </a:rPr>
              <a:t>Tourism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867C2-9153-44FB-BE17-2AB66DCB2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333" y="1860783"/>
            <a:ext cx="7465804" cy="48657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CA" sz="2800" b="1">
                <a:solidFill>
                  <a:srgbClr val="C00000"/>
                </a:solidFill>
                <a:latin typeface="Times New Roman"/>
                <a:cs typeface="Times New Roman"/>
              </a:rPr>
              <a:t>By</a:t>
            </a:r>
            <a:endParaRPr lang="en-US"/>
          </a:p>
          <a:p>
            <a:r>
              <a:rPr lang="en-CA">
                <a:latin typeface="Times New Roman"/>
                <a:cs typeface="Times New Roman"/>
              </a:rPr>
              <a:t>Yusri Al-Sanaani</a:t>
            </a:r>
          </a:p>
          <a:p>
            <a:r>
              <a:rPr lang="en-CA" err="1">
                <a:latin typeface="Times New Roman"/>
                <a:cs typeface="Times New Roman"/>
              </a:rPr>
              <a:t>Hetvi</a:t>
            </a:r>
            <a:r>
              <a:rPr lang="en-CA">
                <a:latin typeface="Times New Roman"/>
                <a:cs typeface="Times New Roman"/>
              </a:rPr>
              <a:t> </a:t>
            </a:r>
            <a:r>
              <a:rPr lang="en-CA" err="1">
                <a:latin typeface="Times New Roman"/>
                <a:cs typeface="Times New Roman"/>
              </a:rPr>
              <a:t>Soni</a:t>
            </a:r>
            <a:endParaRPr lang="en-CA">
              <a:latin typeface="Times New Roman"/>
              <a:cs typeface="Times New Roman"/>
            </a:endParaRPr>
          </a:p>
          <a:p>
            <a:r>
              <a:rPr lang="en-CA">
                <a:latin typeface="Times New Roman"/>
                <a:cs typeface="Times New Roman"/>
              </a:rPr>
              <a:t>Tavleen </a:t>
            </a:r>
            <a:r>
              <a:rPr lang="en-CA" err="1">
                <a:latin typeface="Times New Roman"/>
                <a:cs typeface="Times New Roman"/>
              </a:rPr>
              <a:t>Kour</a:t>
            </a:r>
            <a:endParaRPr lang="en-CA">
              <a:latin typeface="Times New Roman"/>
              <a:cs typeface="Times New Roman"/>
            </a:endParaRPr>
          </a:p>
          <a:p>
            <a:r>
              <a:rPr lang="en-CA" err="1">
                <a:latin typeface="Times New Roman"/>
                <a:cs typeface="Times New Roman"/>
              </a:rPr>
              <a:t>Immanuella</a:t>
            </a:r>
            <a:r>
              <a:rPr lang="en-CA">
                <a:latin typeface="Times New Roman"/>
                <a:cs typeface="Times New Roman"/>
              </a:rPr>
              <a:t> </a:t>
            </a:r>
            <a:r>
              <a:rPr lang="en-CA" err="1">
                <a:latin typeface="Times New Roman"/>
                <a:cs typeface="Times New Roman"/>
              </a:rPr>
              <a:t>Iyawe</a:t>
            </a:r>
            <a:endParaRPr lang="en-CA">
              <a:latin typeface="Times New Roman"/>
              <a:cs typeface="Times New Roman"/>
            </a:endParaRPr>
          </a:p>
          <a:p>
            <a:pPr algn="l"/>
            <a:endParaRPr lang="en-CA">
              <a:latin typeface="Times New Roman"/>
              <a:cs typeface="Times New Roman"/>
            </a:endParaRPr>
          </a:p>
          <a:p>
            <a:pPr algn="l"/>
            <a:r>
              <a:rPr lang="en-CA">
                <a:latin typeface="Times New Roman"/>
                <a:cs typeface="Times New Roman"/>
              </a:rPr>
              <a:t>Group: DSA_202101_ 7</a:t>
            </a:r>
            <a:endParaRPr lang="en-CA"/>
          </a:p>
          <a:p>
            <a:pPr algn="l"/>
            <a:endParaRPr lang="en-CA"/>
          </a:p>
          <a:p>
            <a:pPr algn="l"/>
            <a:r>
              <a:rPr lang="en-CA" b="1">
                <a:latin typeface="Times New Roman"/>
                <a:cs typeface="Times New Roman"/>
              </a:rPr>
              <a:t>Professor: </a:t>
            </a:r>
            <a:r>
              <a:rPr lang="en-CA">
                <a:latin typeface="Times New Roman"/>
                <a:cs typeface="Times New Roman"/>
              </a:rPr>
              <a:t>Arya </a:t>
            </a:r>
            <a:r>
              <a:rPr lang="en-CA" err="1">
                <a:latin typeface="Times New Roman"/>
                <a:cs typeface="Times New Roman"/>
              </a:rPr>
              <a:t>Rahgozar</a:t>
            </a:r>
            <a:endParaRPr lang="en-CA">
              <a:latin typeface="Times New Roman"/>
              <a:cs typeface="Times New Roman"/>
            </a:endParaRPr>
          </a:p>
          <a:p>
            <a:pPr algn="l"/>
            <a:endParaRPr lang="en-CA" sz="5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69332-3169-43C4-A198-E1380F9E0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0819" y="635635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36A01919-2789-4406-A06A-0D6CDE41BD27}" type="slidenum">
              <a:rPr lang="en-CA" sz="1200"/>
              <a:pPr algn="r">
                <a:spcAft>
                  <a:spcPts val="600"/>
                </a:spcAft>
              </a:pPr>
              <a:t>1</a:t>
            </a:fld>
            <a:endParaRPr lang="en-CA" sz="1200"/>
          </a:p>
        </p:txBody>
      </p:sp>
    </p:spTree>
    <p:extLst>
      <p:ext uri="{BB962C8B-B14F-4D97-AF65-F5344CB8AC3E}">
        <p14:creationId xmlns:p14="http://schemas.microsoft.com/office/powerpoint/2010/main" val="3626429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089E26-78B3-4C9F-9948-9A6956D26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93568E-11F3-4E06-ADB9-B00DD923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CBF Using Cosine Similarity</a:t>
            </a:r>
            <a:endParaRPr lang="en-CA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600F22D-D5AF-44D6-A836-A23047CD8B26}"/>
              </a:ext>
            </a:extLst>
          </p:cNvPr>
          <p:cNvSpPr txBox="1">
            <a:spLocks/>
          </p:cNvSpPr>
          <p:nvPr/>
        </p:nvSpPr>
        <p:spPr>
          <a:xfrm>
            <a:off x="742947" y="1303574"/>
            <a:ext cx="10706099" cy="180588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589" indent="-228589" algn="l" defTabSz="91435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767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2946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123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302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481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8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37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15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>
                <a:latin typeface="Times New Roman"/>
                <a:cs typeface="Times New Roman"/>
              </a:rPr>
              <a:t>We created the following models based on cosine similarity:</a:t>
            </a:r>
            <a:r>
              <a:rPr lang="en-GB" sz="1800">
                <a:latin typeface="Times New Roman"/>
                <a:cs typeface="Times New Roman"/>
              </a:rPr>
              <a:t> </a:t>
            </a:r>
            <a:endParaRPr lang="en-US" sz="18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b="1">
                <a:latin typeface="Times New Roman"/>
                <a:cs typeface="Times New Roman"/>
              </a:rPr>
              <a:t>Location Type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b="1">
                <a:latin typeface="Times New Roman"/>
                <a:cs typeface="Times New Roman"/>
              </a:rPr>
              <a:t>Province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b="1">
                <a:latin typeface="Times New Roman"/>
                <a:cs typeface="Times New Roman"/>
              </a:rPr>
              <a:t>Best time to visit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b="1">
                <a:latin typeface="Times New Roman"/>
                <a:cs typeface="Times New Roman"/>
              </a:rPr>
              <a:t>Combined features</a:t>
            </a:r>
            <a:r>
              <a:rPr lang="en-GB" sz="1800">
                <a:latin typeface="Times New Roman"/>
                <a:cs typeface="Times New Roman"/>
              </a:rPr>
              <a:t> where feature are </a:t>
            </a:r>
            <a:r>
              <a:rPr lang="en-GB" sz="1800" err="1">
                <a:latin typeface="Times New Roman"/>
                <a:cs typeface="Times New Roman"/>
              </a:rPr>
              <a:t>location_type</a:t>
            </a:r>
            <a:r>
              <a:rPr lang="en-GB" sz="1800">
                <a:latin typeface="Times New Roman"/>
                <a:cs typeface="Times New Roman"/>
              </a:rPr>
              <a:t>, </a:t>
            </a:r>
            <a:r>
              <a:rPr lang="en-GB" sz="1800" err="1">
                <a:latin typeface="Times New Roman"/>
                <a:cs typeface="Times New Roman"/>
              </a:rPr>
              <a:t>provience</a:t>
            </a:r>
            <a:r>
              <a:rPr lang="en-GB" sz="1800">
                <a:latin typeface="Times New Roman"/>
                <a:cs typeface="Times New Roman"/>
              </a:rPr>
              <a:t>, cost, </a:t>
            </a:r>
            <a:r>
              <a:rPr lang="en-GB" sz="1800" err="1">
                <a:latin typeface="Times New Roman"/>
                <a:cs typeface="Times New Roman"/>
              </a:rPr>
              <a:t>best_time_to_visit</a:t>
            </a:r>
            <a:r>
              <a:rPr lang="en-GB" sz="1800">
                <a:latin typeface="Times New Roman"/>
                <a:cs typeface="Times New Roman"/>
              </a:rPr>
              <a:t>, ratings</a:t>
            </a:r>
            <a:endParaRPr lang="en-GB" sz="1800"/>
          </a:p>
          <a:p>
            <a:endParaRPr lang="en-GB" sz="1800">
              <a:latin typeface="Times New Roman"/>
              <a:cs typeface="Times New Roman"/>
            </a:endParaRPr>
          </a:p>
          <a:p>
            <a:endParaRPr lang="en-GB" sz="1800" b="1"/>
          </a:p>
        </p:txBody>
      </p:sp>
      <p:pic>
        <p:nvPicPr>
          <p:cNvPr id="6" name="Picture 7" descr="Diagram&#10;&#10;Description automatically generated">
            <a:extLst>
              <a:ext uri="{FF2B5EF4-FFF2-40B4-BE49-F238E27FC236}">
                <a16:creationId xmlns:a16="http://schemas.microsoft.com/office/drawing/2014/main" id="{17327F99-F2DD-4E7E-9238-FD1E25C1D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441" y="3107712"/>
            <a:ext cx="7368357" cy="337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96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9CCCFA-4827-4F09-A04F-731AB5842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11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08C769-963C-4DB3-B957-E42E1ED2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CBF Using Cosine Similarity</a:t>
            </a:r>
            <a:endParaRPr lang="en-CA"/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52470D91-7A84-437E-AB57-33ADB887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357" y="1065325"/>
            <a:ext cx="7119844" cy="5172088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07E6DCDE-94E2-47A7-A666-64FF0DE1DF11}"/>
              </a:ext>
            </a:extLst>
          </p:cNvPr>
          <p:cNvSpPr txBox="1">
            <a:spLocks/>
          </p:cNvSpPr>
          <p:nvPr/>
        </p:nvSpPr>
        <p:spPr>
          <a:xfrm>
            <a:off x="571500" y="2783654"/>
            <a:ext cx="3815565" cy="12906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589" indent="-228589" algn="l" defTabSz="91435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767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2946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123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302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481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8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37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15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>
                <a:latin typeface="Times New Roman"/>
                <a:cs typeface="Times New Roman"/>
              </a:rPr>
              <a:t>Results sample for </a:t>
            </a:r>
            <a:r>
              <a:rPr lang="en-US" b="1">
                <a:latin typeface="Times New Roman"/>
                <a:cs typeface="Times New Roman"/>
              </a:rPr>
              <a:t>content-based model for combined features.</a:t>
            </a:r>
          </a:p>
        </p:txBody>
      </p:sp>
    </p:spTree>
    <p:extLst>
      <p:ext uri="{BB962C8B-B14F-4D97-AF65-F5344CB8AC3E}">
        <p14:creationId xmlns:p14="http://schemas.microsoft.com/office/powerpoint/2010/main" val="3184414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9CCCFA-4827-4F09-A04F-731AB5842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12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08C769-963C-4DB3-B957-E42E1ED2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CBF Using Cosine Similarity - Error Analysis</a:t>
            </a:r>
            <a:endParaRPr lang="en-CA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D83B62-F4CC-4D69-ADEE-6B19AAE22F7C}"/>
              </a:ext>
            </a:extLst>
          </p:cNvPr>
          <p:cNvSpPr txBox="1">
            <a:spLocks/>
          </p:cNvSpPr>
          <p:nvPr/>
        </p:nvSpPr>
        <p:spPr>
          <a:xfrm>
            <a:off x="683183" y="1380166"/>
            <a:ext cx="10644655" cy="1252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589" indent="-228589" algn="l" defTabSz="91435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767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2946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123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302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481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8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37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15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1800">
                <a:latin typeface="Times New Roman"/>
                <a:cs typeface="Times New Roman"/>
              </a:rPr>
              <a:t>The model is unable to predict when the string entered in not an exact match.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>
                <a:latin typeface="Times New Roman"/>
                <a:cs typeface="Times New Roman"/>
              </a:rPr>
              <a:t>Libraries such as fuzzy </a:t>
            </a:r>
            <a:r>
              <a:rPr lang="en-GB" sz="1800" err="1">
                <a:latin typeface="Times New Roman"/>
                <a:cs typeface="Times New Roman"/>
              </a:rPr>
              <a:t>wuzzy</a:t>
            </a:r>
            <a:r>
              <a:rPr lang="en-GB" sz="1800">
                <a:latin typeface="Times New Roman"/>
                <a:cs typeface="Times New Roman"/>
              </a:rPr>
              <a:t> can be a work-around for such cases.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>
                <a:latin typeface="Times New Roman"/>
                <a:cs typeface="Times New Roman"/>
              </a:rPr>
              <a:t>We could not enhance the code with it due to time limitation.</a:t>
            </a:r>
          </a:p>
        </p:txBody>
      </p:sp>
      <p:pic>
        <p:nvPicPr>
          <p:cNvPr id="10" name="Picture 6" descr="Text&#10;&#10;Description automatically generated">
            <a:extLst>
              <a:ext uri="{FF2B5EF4-FFF2-40B4-BE49-F238E27FC236}">
                <a16:creationId xmlns:a16="http://schemas.microsoft.com/office/drawing/2014/main" id="{7FD33B71-623E-4BBB-9FDE-DB00A8D6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83" y="2473732"/>
            <a:ext cx="8139952" cy="4009952"/>
          </a:xfrm>
          <a:prstGeom prst="rect">
            <a:avLst/>
          </a:prstGeom>
        </p:spPr>
      </p:pic>
      <p:pic>
        <p:nvPicPr>
          <p:cNvPr id="11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B8E913C-D5FC-4621-9EF5-2D2EAC271D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625"/>
          <a:stretch/>
        </p:blipFill>
        <p:spPr>
          <a:xfrm>
            <a:off x="7115457" y="2688684"/>
            <a:ext cx="4666682" cy="1712258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59E116-DED5-4C59-8D06-6C35D0BAFF28}"/>
              </a:ext>
            </a:extLst>
          </p:cNvPr>
          <p:cNvSpPr txBox="1"/>
          <p:nvPr/>
        </p:nvSpPr>
        <p:spPr>
          <a:xfrm>
            <a:off x="7891359" y="224560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Fuzzywuzzy results</a:t>
            </a:r>
          </a:p>
        </p:txBody>
      </p:sp>
    </p:spTree>
    <p:extLst>
      <p:ext uri="{BB962C8B-B14F-4D97-AF65-F5344CB8AC3E}">
        <p14:creationId xmlns:p14="http://schemas.microsoft.com/office/powerpoint/2010/main" val="2385859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D3EC78-0113-4FB3-BCC7-E8B9FD714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CB3CFA-D19F-478E-8530-4BD5B58D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CBF Using Clustering</a:t>
            </a:r>
            <a:endParaRPr lang="en-CA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98286C-528C-46E7-AED7-27F61DC76D45}"/>
              </a:ext>
            </a:extLst>
          </p:cNvPr>
          <p:cNvGrpSpPr/>
          <p:nvPr/>
        </p:nvGrpSpPr>
        <p:grpSpPr>
          <a:xfrm>
            <a:off x="807163" y="1190626"/>
            <a:ext cx="10191750" cy="4476748"/>
            <a:chOff x="971550" y="666751"/>
            <a:chExt cx="10191750" cy="44767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934BCA-9D9A-4966-8BF8-9447DAD4D835}"/>
                </a:ext>
              </a:extLst>
            </p:cNvPr>
            <p:cNvSpPr/>
            <p:nvPr/>
          </p:nvSpPr>
          <p:spPr>
            <a:xfrm>
              <a:off x="971550" y="1609725"/>
              <a:ext cx="1200150" cy="723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E0412B-353F-41D4-AC59-A6704AAB32C4}"/>
                </a:ext>
              </a:extLst>
            </p:cNvPr>
            <p:cNvSpPr/>
            <p:nvPr/>
          </p:nvSpPr>
          <p:spPr>
            <a:xfrm>
              <a:off x="3305175" y="1162050"/>
              <a:ext cx="1314450" cy="723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CD730B1-12FC-43FC-8FEE-9CDE8E115A9B}"/>
                </a:ext>
              </a:extLst>
            </p:cNvPr>
            <p:cNvSpPr/>
            <p:nvPr/>
          </p:nvSpPr>
          <p:spPr>
            <a:xfrm>
              <a:off x="5734050" y="1609725"/>
              <a:ext cx="1200150" cy="723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KMeans</a:t>
              </a:r>
              <a:endParaRPr lang="en-CA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94B070-9682-4D3D-8E95-97F6B4A78919}"/>
                </a:ext>
              </a:extLst>
            </p:cNvPr>
            <p:cNvSpPr/>
            <p:nvPr/>
          </p:nvSpPr>
          <p:spPr>
            <a:xfrm>
              <a:off x="5705475" y="3162300"/>
              <a:ext cx="1200150" cy="723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Elbow Method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3C06B2-DDDA-4968-B93F-655263E60690}"/>
                </a:ext>
              </a:extLst>
            </p:cNvPr>
            <p:cNvSpPr/>
            <p:nvPr/>
          </p:nvSpPr>
          <p:spPr>
            <a:xfrm>
              <a:off x="7808700" y="1609725"/>
              <a:ext cx="1200150" cy="723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196AAABC-6CA0-4B8D-8CC8-FAAFDB4381F9}"/>
                </a:ext>
              </a:extLst>
            </p:cNvPr>
            <p:cNvSpPr/>
            <p:nvPr/>
          </p:nvSpPr>
          <p:spPr>
            <a:xfrm>
              <a:off x="2301187" y="1804987"/>
              <a:ext cx="684000" cy="333375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2BE45E54-FA22-411D-A725-430FE1A10CCF}"/>
                </a:ext>
              </a:extLst>
            </p:cNvPr>
            <p:cNvSpPr/>
            <p:nvPr/>
          </p:nvSpPr>
          <p:spPr>
            <a:xfrm>
              <a:off x="4953900" y="1804987"/>
              <a:ext cx="684000" cy="333375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EEF428B-159B-42BC-8E4B-B84E7EBCAA35}"/>
                </a:ext>
              </a:extLst>
            </p:cNvPr>
            <p:cNvCxnSpPr/>
            <p:nvPr/>
          </p:nvCxnSpPr>
          <p:spPr>
            <a:xfrm flipV="1">
              <a:off x="6705600" y="2419350"/>
              <a:ext cx="0" cy="756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5BC0B89-0AED-4917-B046-9940F631D7B3}"/>
                </a:ext>
              </a:extLst>
            </p:cNvPr>
            <p:cNvCxnSpPr>
              <a:cxnSpLocks/>
            </p:cNvCxnSpPr>
            <p:nvPr/>
          </p:nvCxnSpPr>
          <p:spPr>
            <a:xfrm>
              <a:off x="5895975" y="2333625"/>
              <a:ext cx="0" cy="756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BEA81167-E6C5-4DAC-B1D7-48B4A532BF2E}"/>
                </a:ext>
              </a:extLst>
            </p:cNvPr>
            <p:cNvSpPr/>
            <p:nvPr/>
          </p:nvSpPr>
          <p:spPr>
            <a:xfrm>
              <a:off x="7010400" y="1804987"/>
              <a:ext cx="684000" cy="333375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080BDAE-2C84-4535-BAE3-C38B628FF4BE}"/>
                </a:ext>
              </a:extLst>
            </p:cNvPr>
            <p:cNvSpPr/>
            <p:nvPr/>
          </p:nvSpPr>
          <p:spPr>
            <a:xfrm>
              <a:off x="3469931" y="2413350"/>
              <a:ext cx="984935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TF-</a:t>
              </a:r>
              <a:r>
                <a:rPr lang="en-CA" b="1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iDF</a:t>
              </a:r>
              <a:endParaRPr lang="en-CA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736C385-B0D1-4EBE-8252-1C4A3500F4F7}"/>
                </a:ext>
              </a:extLst>
            </p:cNvPr>
            <p:cNvCxnSpPr>
              <a:cxnSpLocks/>
            </p:cNvCxnSpPr>
            <p:nvPr/>
          </p:nvCxnSpPr>
          <p:spPr>
            <a:xfrm>
              <a:off x="3962399" y="1971675"/>
              <a:ext cx="0" cy="36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5C44C5A-C5C8-4A75-A414-2E7AF099E1A5}"/>
                </a:ext>
              </a:extLst>
            </p:cNvPr>
            <p:cNvSpPr/>
            <p:nvPr/>
          </p:nvSpPr>
          <p:spPr>
            <a:xfrm>
              <a:off x="3175687" y="947025"/>
              <a:ext cx="1602897" cy="20343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D4B927-2C16-4327-A3C1-365471A6FC94}"/>
                </a:ext>
              </a:extLst>
            </p:cNvPr>
            <p:cNvSpPr/>
            <p:nvPr/>
          </p:nvSpPr>
          <p:spPr>
            <a:xfrm>
              <a:off x="9835569" y="852487"/>
              <a:ext cx="1200150" cy="723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Clusters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4CA2A87-7757-4077-8A4D-FCE49C5544C7}"/>
                </a:ext>
              </a:extLst>
            </p:cNvPr>
            <p:cNvSpPr/>
            <p:nvPr/>
          </p:nvSpPr>
          <p:spPr>
            <a:xfrm>
              <a:off x="9835569" y="2280000"/>
              <a:ext cx="1200150" cy="723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Predict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0BBFA8A-F309-4DAB-BCC0-B520CF2DBE33}"/>
                </a:ext>
              </a:extLst>
            </p:cNvPr>
            <p:cNvSpPr/>
            <p:nvPr/>
          </p:nvSpPr>
          <p:spPr>
            <a:xfrm>
              <a:off x="7808700" y="3127725"/>
              <a:ext cx="1200150" cy="723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Predict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F948406-DEE8-4352-9090-0AA9A3CEADD2}"/>
                </a:ext>
              </a:extLst>
            </p:cNvPr>
            <p:cNvSpPr/>
            <p:nvPr/>
          </p:nvSpPr>
          <p:spPr>
            <a:xfrm>
              <a:off x="7722975" y="4283775"/>
              <a:ext cx="1404000" cy="723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Recommend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69AD9A5-EA24-4003-BDE2-202E10DFECB7}"/>
                </a:ext>
              </a:extLst>
            </p:cNvPr>
            <p:cNvSpPr/>
            <p:nvPr/>
          </p:nvSpPr>
          <p:spPr>
            <a:xfrm>
              <a:off x="7607326" y="2981324"/>
              <a:ext cx="1602897" cy="2162175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0997584C-35CB-4D96-B67B-07C1FCF2FBBC}"/>
                </a:ext>
              </a:extLst>
            </p:cNvPr>
            <p:cNvSpPr/>
            <p:nvPr/>
          </p:nvSpPr>
          <p:spPr>
            <a:xfrm rot="5400000">
              <a:off x="8161460" y="2503350"/>
              <a:ext cx="504000" cy="324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DD21EF5-8094-4EEF-B8CF-4AFF05BD2A16}"/>
                </a:ext>
              </a:extLst>
            </p:cNvPr>
            <p:cNvSpPr/>
            <p:nvPr/>
          </p:nvSpPr>
          <p:spPr>
            <a:xfrm>
              <a:off x="9674020" y="666751"/>
              <a:ext cx="1489280" cy="2508599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7B3C26AE-3A9C-48F1-AFEA-A2350BDE8BF8}"/>
                </a:ext>
              </a:extLst>
            </p:cNvPr>
            <p:cNvSpPr/>
            <p:nvPr/>
          </p:nvSpPr>
          <p:spPr>
            <a:xfrm rot="5400000">
              <a:off x="10185104" y="1779243"/>
              <a:ext cx="504000" cy="324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9B328D72-CB9D-4C7E-BF47-09B042D14539}"/>
                </a:ext>
              </a:extLst>
            </p:cNvPr>
            <p:cNvSpPr/>
            <p:nvPr/>
          </p:nvSpPr>
          <p:spPr>
            <a:xfrm>
              <a:off x="9121478" y="1797487"/>
              <a:ext cx="504000" cy="333375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60B4D56-8B46-44D2-B285-5634B994978D}"/>
                </a:ext>
              </a:extLst>
            </p:cNvPr>
            <p:cNvCxnSpPr>
              <a:cxnSpLocks/>
            </p:cNvCxnSpPr>
            <p:nvPr/>
          </p:nvCxnSpPr>
          <p:spPr>
            <a:xfrm>
              <a:off x="8410574" y="3886200"/>
              <a:ext cx="0" cy="36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072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D3EC78-0113-4FB3-BCC7-E8B9FD714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14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CB3CFA-D19F-478E-8530-4BD5B58D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CBF Using Clustering</a:t>
            </a:r>
            <a:endParaRPr lang="en-CA"/>
          </a:p>
        </p:txBody>
      </p:sp>
      <p:pic>
        <p:nvPicPr>
          <p:cNvPr id="29" name="Picture 5">
            <a:extLst>
              <a:ext uri="{FF2B5EF4-FFF2-40B4-BE49-F238E27FC236}">
                <a16:creationId xmlns:a16="http://schemas.microsoft.com/office/drawing/2014/main" id="{34EBBACA-642D-46D7-B5F3-AFE15B41E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2226002"/>
            <a:ext cx="4715435" cy="3552982"/>
          </a:xfrm>
          <a:prstGeom prst="rect">
            <a:avLst/>
          </a:prstGeom>
        </p:spPr>
      </p:pic>
      <p:pic>
        <p:nvPicPr>
          <p:cNvPr id="30" name="Picture 6" descr="Chart&#10;&#10;Description automatically generated">
            <a:extLst>
              <a:ext uri="{FF2B5EF4-FFF2-40B4-BE49-F238E27FC236}">
                <a16:creationId xmlns:a16="http://schemas.microsoft.com/office/drawing/2014/main" id="{F2AB9D92-08C1-4895-82AB-DDED81CB3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848" y="2103692"/>
            <a:ext cx="6777316" cy="379760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6617606-46D4-479E-8545-BF923920AC25}"/>
              </a:ext>
            </a:extLst>
          </p:cNvPr>
          <p:cNvSpPr txBox="1"/>
          <p:nvPr/>
        </p:nvSpPr>
        <p:spPr>
          <a:xfrm>
            <a:off x="571500" y="1195351"/>
            <a:ext cx="727795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 Silhouette Score:</a:t>
            </a:r>
            <a:b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 clusters = 11 gives the highest silhouette score value over (10,14,16)</a:t>
            </a:r>
          </a:p>
        </p:txBody>
      </p:sp>
    </p:spTree>
    <p:extLst>
      <p:ext uri="{BB962C8B-B14F-4D97-AF65-F5344CB8AC3E}">
        <p14:creationId xmlns:p14="http://schemas.microsoft.com/office/powerpoint/2010/main" val="1916103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D3EC78-0113-4FB3-BCC7-E8B9FD714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15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CB3CFA-D19F-478E-8530-4BD5B58D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CBF Using Clustering</a:t>
            </a:r>
            <a:endParaRPr lang="en-C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805E28-1471-4F56-968F-D60FF954C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735" y="1006809"/>
            <a:ext cx="6810375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619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D3EC78-0113-4FB3-BCC7-E8B9FD714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16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CB3CFA-D19F-478E-8530-4BD5B58D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CBF Using Clustering</a:t>
            </a:r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B838E-8C84-4ABE-9EBA-957A43509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87" y="1439552"/>
            <a:ext cx="10902025" cy="1800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1965C52-533C-485C-8492-67511C8D14EB}"/>
              </a:ext>
            </a:extLst>
          </p:cNvPr>
          <p:cNvSpPr txBox="1">
            <a:spLocks/>
          </p:cNvSpPr>
          <p:nvPr/>
        </p:nvSpPr>
        <p:spPr>
          <a:xfrm>
            <a:off x="571500" y="823149"/>
            <a:ext cx="10706099" cy="6363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5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b="1" kern="1200">
                <a:solidFill>
                  <a:srgbClr val="A31C0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GB" sz="2400">
                <a:solidFill>
                  <a:schemeClr val="tx1"/>
                </a:solidFill>
                <a:latin typeface="Times New Roman"/>
                <a:cs typeface="Times New Roman"/>
              </a:rPr>
              <a:t>Results Sample</a:t>
            </a:r>
            <a:endParaRPr lang="en-GB" sz="240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0A1BC3-AA73-45A7-9091-1DAE43D82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98" y="3692787"/>
            <a:ext cx="9949501" cy="2412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914BF9-A919-43A4-A8DE-B0BB25F182BB}"/>
              </a:ext>
            </a:extLst>
          </p:cNvPr>
          <p:cNvSpPr/>
          <p:nvPr/>
        </p:nvSpPr>
        <p:spPr>
          <a:xfrm>
            <a:off x="2106202" y="3655618"/>
            <a:ext cx="1972638" cy="23792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00AB0A-9612-47EA-A313-BD250810DAB5}"/>
              </a:ext>
            </a:extLst>
          </p:cNvPr>
          <p:cNvSpPr/>
          <p:nvPr/>
        </p:nvSpPr>
        <p:spPr>
          <a:xfrm>
            <a:off x="4150760" y="3692787"/>
            <a:ext cx="2796067" cy="23792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9F2740-6050-4755-856C-93B1B22F9462}"/>
              </a:ext>
            </a:extLst>
          </p:cNvPr>
          <p:cNvSpPr/>
          <p:nvPr/>
        </p:nvSpPr>
        <p:spPr>
          <a:xfrm>
            <a:off x="8979612" y="3655618"/>
            <a:ext cx="924676" cy="23792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C38440C-7164-40F4-9E76-66D3B463E1F0}"/>
              </a:ext>
            </a:extLst>
          </p:cNvPr>
          <p:cNvSpPr txBox="1">
            <a:spLocks/>
          </p:cNvSpPr>
          <p:nvPr/>
        </p:nvSpPr>
        <p:spPr>
          <a:xfrm>
            <a:off x="644987" y="3110832"/>
            <a:ext cx="10706099" cy="6363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5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b="1" kern="1200">
                <a:solidFill>
                  <a:srgbClr val="A31C0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GB" sz="2400">
                <a:solidFill>
                  <a:schemeClr val="tx1"/>
                </a:solidFill>
                <a:latin typeface="Times New Roman"/>
                <a:cs typeface="Times New Roman"/>
              </a:rPr>
              <a:t>Error Analysis</a:t>
            </a:r>
            <a:endParaRPr lang="en-GB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68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8FC7-0BA9-420C-9384-A6AA448B1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48" y="795532"/>
            <a:ext cx="10706099" cy="1110721"/>
          </a:xfrm>
        </p:spPr>
        <p:txBody>
          <a:bodyPr/>
          <a:lstStyle/>
          <a:p>
            <a:r>
              <a:rPr lang="en-CA" sz="6000">
                <a:latin typeface="Times New Roman"/>
                <a:cs typeface="Times New Roman"/>
              </a:rPr>
              <a:t>Collaborative Filtering (CF)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18DDD-9214-49D7-AB64-B9480037A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17</a:t>
            </a:fld>
            <a:endParaRPr lang="en-CA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57592C9B-9C0D-4C45-A4BB-D9F19DB87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13" y="1906253"/>
            <a:ext cx="10617571" cy="441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39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0A97C-FEC6-43DD-B671-5C9E3D069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18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3A4F60-79F3-4B39-B2FF-B5B76C38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CF Using </a:t>
            </a:r>
            <a:r>
              <a:rPr lang="en-GB" sz="4400">
                <a:latin typeface="Times New Roman"/>
                <a:cs typeface="Times New Roman"/>
              </a:rPr>
              <a:t>Scikit Learn Library </a:t>
            </a:r>
            <a:r>
              <a:rPr lang="en-CA"/>
              <a:t>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3297108-D549-4C2F-BB56-A17AFF982338}"/>
              </a:ext>
            </a:extLst>
          </p:cNvPr>
          <p:cNvSpPr txBox="1">
            <a:spLocks/>
          </p:cNvSpPr>
          <p:nvPr/>
        </p:nvSpPr>
        <p:spPr>
          <a:xfrm>
            <a:off x="804594" y="1533418"/>
            <a:ext cx="5976350" cy="3791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589" indent="-228589" algn="l" defTabSz="91435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767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2946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123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302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481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8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37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15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>
                <a:latin typeface="Times New Roman"/>
                <a:cs typeface="Times New Roman"/>
              </a:rPr>
              <a:t>We performed classification for two cases: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u="sng">
                <a:latin typeface="Times New Roman"/>
                <a:cs typeface="Times New Roman"/>
              </a:rPr>
              <a:t>Model 1:</a:t>
            </a:r>
            <a:r>
              <a:rPr lang="en-GB" sz="1800">
                <a:latin typeface="Times New Roman"/>
                <a:cs typeface="Times New Roman"/>
              </a:rPr>
              <a:t> Using user id as labels</a:t>
            </a:r>
            <a:endParaRPr lang="en-GB"/>
          </a:p>
          <a:p>
            <a:pPr>
              <a:buFont typeface="Wingdings" panose="05000000000000000000" pitchFamily="2" charset="2"/>
              <a:buChar char="§"/>
            </a:pPr>
            <a:r>
              <a:rPr lang="en-GB" sz="1800" u="sng">
                <a:latin typeface="Times New Roman"/>
                <a:cs typeface="Times New Roman"/>
              </a:rPr>
              <a:t>Model 2:</a:t>
            </a:r>
            <a:r>
              <a:rPr lang="en-GB" sz="1800">
                <a:latin typeface="Times New Roman"/>
                <a:cs typeface="Times New Roman"/>
              </a:rPr>
              <a:t> Using Location type id as labels</a:t>
            </a:r>
          </a:p>
          <a:p>
            <a:pPr marL="0" indent="0">
              <a:buNone/>
            </a:pPr>
            <a:r>
              <a:rPr lang="en-GB" sz="1800" b="1" i="1">
                <a:latin typeface="Times New Roman"/>
                <a:cs typeface="Times New Roman"/>
              </a:rPr>
              <a:t>We choose model 2 as our model since it shows better results.</a:t>
            </a:r>
          </a:p>
          <a:p>
            <a:pPr marL="0" indent="0">
              <a:buNone/>
            </a:pPr>
            <a:endParaRPr lang="en-GB" sz="1800" i="1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1800" b="1">
                <a:latin typeface="Times New Roman"/>
                <a:cs typeface="Times New Roman"/>
              </a:rPr>
              <a:t>Algorithms used are: </a:t>
            </a:r>
            <a:endParaRPr lang="en-GB"/>
          </a:p>
          <a:p>
            <a:pPr>
              <a:buFont typeface="Wingdings" panose="05000000000000000000" pitchFamily="2" charset="2"/>
              <a:buChar char="§"/>
            </a:pPr>
            <a:r>
              <a:rPr lang="en-GB" sz="1800">
                <a:latin typeface="Times New Roman"/>
                <a:cs typeface="Times New Roman"/>
              </a:rPr>
              <a:t>SVM, KNN and Decision Tree (Supervised learning)</a:t>
            </a:r>
          </a:p>
          <a:p>
            <a:endParaRPr lang="en-GB" sz="18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1800" b="1">
                <a:latin typeface="Times New Roman"/>
                <a:cs typeface="Times New Roman"/>
              </a:rPr>
              <a:t>Champion Model: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>
                <a:latin typeface="Times New Roman"/>
                <a:cs typeface="Times New Roman"/>
              </a:rPr>
              <a:t>SVM</a:t>
            </a:r>
          </a:p>
          <a:p>
            <a:endParaRPr lang="en-GB">
              <a:latin typeface="Times New Roman"/>
              <a:cs typeface="Times New Roman"/>
            </a:endParaRPr>
          </a:p>
          <a:p>
            <a:endParaRPr lang="en-GB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6207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0A97C-FEC6-43DD-B671-5C9E3D069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3A4F60-79F3-4B39-B2FF-B5B76C3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1281"/>
            <a:ext cx="11210701" cy="539416"/>
          </a:xfrm>
        </p:spPr>
        <p:txBody>
          <a:bodyPr>
            <a:normAutofit fontScale="90000"/>
          </a:bodyPr>
          <a:lstStyle/>
          <a:p>
            <a:r>
              <a:rPr lang="en-CA" sz="4350">
                <a:latin typeface="Times New Roman"/>
                <a:cs typeface="Times New Roman"/>
              </a:rPr>
              <a:t>CF Using </a:t>
            </a:r>
            <a:r>
              <a:rPr lang="en-GB" sz="4400">
                <a:latin typeface="Times New Roman"/>
                <a:cs typeface="Times New Roman"/>
              </a:rPr>
              <a:t>Scikit Learn Library </a:t>
            </a:r>
            <a:r>
              <a:rPr lang="en-CA" sz="4350">
                <a:latin typeface="Times New Roman"/>
                <a:cs typeface="Times New Roman"/>
              </a:rPr>
              <a:t> </a:t>
            </a:r>
            <a:endParaRPr lang="en-US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0F25969D-9A1C-43E1-BE0E-7CFECD51E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2" t="8216" r="19033" b="3656"/>
          <a:stretch/>
        </p:blipFill>
        <p:spPr>
          <a:xfrm>
            <a:off x="546845" y="2656337"/>
            <a:ext cx="4782672" cy="29692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29311D-41C0-4F0C-A240-D234C57DC876}"/>
              </a:ext>
            </a:extLst>
          </p:cNvPr>
          <p:cNvSpPr txBox="1"/>
          <p:nvPr/>
        </p:nvSpPr>
        <p:spPr>
          <a:xfrm>
            <a:off x="546844" y="2027213"/>
            <a:ext cx="50793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18CF0-A22C-49D2-9785-EF06857F41BA}"/>
              </a:ext>
            </a:extLst>
          </p:cNvPr>
          <p:cNvSpPr txBox="1"/>
          <p:nvPr/>
        </p:nvSpPr>
        <p:spPr>
          <a:xfrm>
            <a:off x="5626218" y="2027213"/>
            <a:ext cx="61559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42F97A-745F-42C9-AE96-0A7CE4C3417A}"/>
              </a:ext>
            </a:extLst>
          </p:cNvPr>
          <p:cNvSpPr txBox="1"/>
          <p:nvPr/>
        </p:nvSpPr>
        <p:spPr>
          <a:xfrm>
            <a:off x="546844" y="1219465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SVM model Evaluation</a:t>
            </a:r>
            <a:endParaRPr lang="en-CA" sz="2400" u="sng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7489F68B-4773-4A0F-A99C-F67C95F4D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517" y="2753074"/>
            <a:ext cx="6157258" cy="303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2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9BF459-1F26-456C-A171-1C601973E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2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FCC5CD-89AA-4B99-9E39-F4500BFA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Outlines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D64A80-0FE7-4A79-869C-D5C55453E0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294130"/>
              </p:ext>
            </p:extLst>
          </p:nvPr>
        </p:nvGraphicFramePr>
        <p:xfrm>
          <a:off x="551329" y="1511860"/>
          <a:ext cx="11089341" cy="4835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1995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0A97C-FEC6-43DD-B671-5C9E3D069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20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3A4F60-79F3-4B39-B2FF-B5B76C38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CF Using </a:t>
            </a:r>
            <a:r>
              <a:rPr lang="en-GB" sz="4400">
                <a:latin typeface="Times New Roman"/>
                <a:cs typeface="Times New Roman"/>
              </a:rPr>
              <a:t>Scikit Learn Library </a:t>
            </a:r>
            <a:r>
              <a:rPr lang="en-CA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42F97A-745F-42C9-AE96-0A7CE4C3417A}"/>
              </a:ext>
            </a:extLst>
          </p:cNvPr>
          <p:cNvSpPr txBox="1"/>
          <p:nvPr/>
        </p:nvSpPr>
        <p:spPr>
          <a:xfrm>
            <a:off x="546844" y="1219465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predicted results</a:t>
            </a:r>
            <a:endParaRPr lang="en-CA" sz="2400" u="sng"/>
          </a:p>
        </p:txBody>
      </p:sp>
      <p:pic>
        <p:nvPicPr>
          <p:cNvPr id="11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BA128DE-492A-46F3-82DA-E3AABF183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44" y="1681130"/>
            <a:ext cx="1105841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08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0A97C-FEC6-43DD-B671-5C9E3D069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21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3A4F60-79F3-4B39-B2FF-B5B76C38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CF Using </a:t>
            </a:r>
            <a:r>
              <a:rPr lang="en-GB" sz="4400">
                <a:latin typeface="Times New Roman"/>
                <a:cs typeface="Times New Roman"/>
              </a:rPr>
              <a:t>Scikit Learn Library - Error Analysis</a:t>
            </a:r>
            <a:r>
              <a:rPr lang="en-CA"/>
              <a:t> 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77541AD-FA1D-47EA-B43C-7070BA94F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" y="2781397"/>
            <a:ext cx="7472083" cy="37022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15EE76-1C11-4B09-80E2-F3D2FC91F1C1}"/>
              </a:ext>
            </a:extLst>
          </p:cNvPr>
          <p:cNvSpPr txBox="1"/>
          <p:nvPr/>
        </p:nvSpPr>
        <p:spPr>
          <a:xfrm>
            <a:off x="499581" y="1194916"/>
            <a:ext cx="1087754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>
                <a:latin typeface="Times New Roman"/>
                <a:cs typeface="Times New Roman"/>
              </a:rPr>
              <a:t>SVM Model has poor results when </a:t>
            </a:r>
            <a:r>
              <a:rPr lang="en-GB" err="1">
                <a:latin typeface="Times New Roman"/>
                <a:cs typeface="Times New Roman"/>
              </a:rPr>
              <a:t>user_ids</a:t>
            </a:r>
            <a:r>
              <a:rPr lang="en-GB">
                <a:latin typeface="Times New Roman"/>
                <a:cs typeface="Times New Roman"/>
              </a:rPr>
              <a:t> is considered as labels with 22% accuracy.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>
                <a:latin typeface="Times New Roman"/>
                <a:cs typeface="Times New Roman"/>
              </a:rPr>
              <a:t>Considering these results, we analysed the dataset and shifted the labels to location ID instead which enhanced the results to 44%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>
                <a:latin typeface="Times New Roman"/>
                <a:cs typeface="Times New Roman"/>
              </a:rPr>
              <a:t>The results are still not very high, one of the major reason for this can be a smaller number of rows in our dataset. We need thousands of rows of training data to train the model well.</a:t>
            </a:r>
          </a:p>
        </p:txBody>
      </p:sp>
      <p:pic>
        <p:nvPicPr>
          <p:cNvPr id="8" name="Picture 9" descr="Table&#10;&#10;Description automatically generated">
            <a:extLst>
              <a:ext uri="{FF2B5EF4-FFF2-40B4-BE49-F238E27FC236}">
                <a16:creationId xmlns:a16="http://schemas.microsoft.com/office/drawing/2014/main" id="{E369FC99-525B-4D5F-90E5-121DD3A33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42" r="8691"/>
          <a:stretch/>
        </p:blipFill>
        <p:spPr>
          <a:xfrm>
            <a:off x="7476565" y="3195263"/>
            <a:ext cx="4305636" cy="261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35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0A97C-FEC6-43DD-B671-5C9E3D069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22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3A4F60-79F3-4B39-B2FF-B5B76C38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CF Using </a:t>
            </a:r>
            <a:r>
              <a:rPr lang="en-GB" sz="4400">
                <a:latin typeface="Times New Roman"/>
                <a:cs typeface="Times New Roman"/>
              </a:rPr>
              <a:t>Surprise Library</a:t>
            </a:r>
            <a:endParaRPr lang="en-CA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FC68364-0A74-410C-959F-5C5BA6FF072B}"/>
              </a:ext>
            </a:extLst>
          </p:cNvPr>
          <p:cNvGrpSpPr/>
          <p:nvPr/>
        </p:nvGrpSpPr>
        <p:grpSpPr>
          <a:xfrm>
            <a:off x="2298158" y="1601483"/>
            <a:ext cx="7595683" cy="4061768"/>
            <a:chOff x="971550" y="1609725"/>
            <a:chExt cx="7595683" cy="406176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89EF6F-F3D6-4DD0-AFF4-3669BE4F1B62}"/>
                </a:ext>
              </a:extLst>
            </p:cNvPr>
            <p:cNvSpPr/>
            <p:nvPr/>
          </p:nvSpPr>
          <p:spPr>
            <a:xfrm>
              <a:off x="971550" y="1609725"/>
              <a:ext cx="120015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531570-6489-4841-8DD7-927EB12B4525}"/>
                </a:ext>
              </a:extLst>
            </p:cNvPr>
            <p:cNvSpPr/>
            <p:nvPr/>
          </p:nvSpPr>
          <p:spPr>
            <a:xfrm>
              <a:off x="5086350" y="1609725"/>
              <a:ext cx="1296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Surprise Algorithms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3C15E4-160F-42F5-8F55-45D329B9B9EF}"/>
                </a:ext>
              </a:extLst>
            </p:cNvPr>
            <p:cNvSpPr/>
            <p:nvPr/>
          </p:nvSpPr>
          <p:spPr>
            <a:xfrm>
              <a:off x="7211158" y="1619632"/>
              <a:ext cx="120015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 Validation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EC581138-7C1C-46FE-90FB-C87990407D90}"/>
                </a:ext>
              </a:extLst>
            </p:cNvPr>
            <p:cNvSpPr/>
            <p:nvPr/>
          </p:nvSpPr>
          <p:spPr>
            <a:xfrm>
              <a:off x="2301187" y="1804987"/>
              <a:ext cx="504000" cy="333375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3971D28E-BEC4-4DA8-901C-8484E88A2782}"/>
                </a:ext>
              </a:extLst>
            </p:cNvPr>
            <p:cNvSpPr/>
            <p:nvPr/>
          </p:nvSpPr>
          <p:spPr>
            <a:xfrm>
              <a:off x="4314404" y="1804987"/>
              <a:ext cx="684000" cy="333375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C568E1B-0722-465A-96C9-FA333F037574}"/>
                </a:ext>
              </a:extLst>
            </p:cNvPr>
            <p:cNvSpPr/>
            <p:nvPr/>
          </p:nvSpPr>
          <p:spPr>
            <a:xfrm>
              <a:off x="6464779" y="1804987"/>
              <a:ext cx="684000" cy="333375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BE49C0-2BC0-4C6B-A17A-52D99FD8283F}"/>
                </a:ext>
              </a:extLst>
            </p:cNvPr>
            <p:cNvSpPr/>
            <p:nvPr/>
          </p:nvSpPr>
          <p:spPr>
            <a:xfrm>
              <a:off x="2917815" y="1615350"/>
              <a:ext cx="131445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Ratings Extraction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C39EEC-1786-4083-B63C-F660AAA369D7}"/>
                </a:ext>
              </a:extLst>
            </p:cNvPr>
            <p:cNvSpPr/>
            <p:nvPr/>
          </p:nvSpPr>
          <p:spPr>
            <a:xfrm>
              <a:off x="7055233" y="3004722"/>
              <a:ext cx="1512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Performance Evaluation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CE9DF-A4D9-494A-B647-6DFB6E875E88}"/>
                </a:ext>
              </a:extLst>
            </p:cNvPr>
            <p:cNvSpPr/>
            <p:nvPr/>
          </p:nvSpPr>
          <p:spPr>
            <a:xfrm>
              <a:off x="7055233" y="4175206"/>
              <a:ext cx="1512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Best Model Selection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76CA53-EB63-4634-8716-73541D220542}"/>
                </a:ext>
              </a:extLst>
            </p:cNvPr>
            <p:cNvSpPr/>
            <p:nvPr/>
          </p:nvSpPr>
          <p:spPr>
            <a:xfrm>
              <a:off x="4569958" y="3427080"/>
              <a:ext cx="1800000" cy="2244413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83E51171-276C-4298-85A7-39B6658F215D}"/>
                </a:ext>
              </a:extLst>
            </p:cNvPr>
            <p:cNvSpPr/>
            <p:nvPr/>
          </p:nvSpPr>
          <p:spPr>
            <a:xfrm rot="5400000">
              <a:off x="7559233" y="2495369"/>
              <a:ext cx="504000" cy="324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E0C9E771-671E-406D-956F-D3CD6D5A3BFF}"/>
                </a:ext>
              </a:extLst>
            </p:cNvPr>
            <p:cNvSpPr/>
            <p:nvPr/>
          </p:nvSpPr>
          <p:spPr>
            <a:xfrm rot="5400000">
              <a:off x="7649233" y="3776350"/>
              <a:ext cx="324000" cy="32400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6FAFB8B-8041-4961-9BAF-D92AA535F766}"/>
                </a:ext>
              </a:extLst>
            </p:cNvPr>
            <p:cNvSpPr/>
            <p:nvPr/>
          </p:nvSpPr>
          <p:spPr>
            <a:xfrm>
              <a:off x="4713958" y="3550683"/>
              <a:ext cx="1512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And Analyze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D5F1F98A-2993-4663-801A-C147A0BC1677}"/>
                </a:ext>
              </a:extLst>
            </p:cNvPr>
            <p:cNvSpPr/>
            <p:nvPr/>
          </p:nvSpPr>
          <p:spPr>
            <a:xfrm flipH="1">
              <a:off x="6502879" y="4368518"/>
              <a:ext cx="504000" cy="333375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E33C9A-6661-457B-B97A-D731C6EF46BB}"/>
                </a:ext>
              </a:extLst>
            </p:cNvPr>
            <p:cNvSpPr/>
            <p:nvPr/>
          </p:nvSpPr>
          <p:spPr>
            <a:xfrm>
              <a:off x="4713958" y="4791946"/>
              <a:ext cx="1512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GridSearch</a:t>
              </a:r>
              <a:r>
                <a:rPr lang="en-CA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Optimisation</a:t>
              </a: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98857769-9413-4A15-BF02-6567A600FE18}"/>
                </a:ext>
              </a:extLst>
            </p:cNvPr>
            <p:cNvSpPr/>
            <p:nvPr/>
          </p:nvSpPr>
          <p:spPr>
            <a:xfrm flipH="1">
              <a:off x="3971758" y="4368518"/>
              <a:ext cx="504000" cy="333375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7B4F431-CE8B-429A-BCD6-C586FE39E40C}"/>
                </a:ext>
              </a:extLst>
            </p:cNvPr>
            <p:cNvSpPr/>
            <p:nvPr/>
          </p:nvSpPr>
          <p:spPr>
            <a:xfrm>
              <a:off x="1249367" y="4283014"/>
              <a:ext cx="2473391" cy="752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 of Collaborative Filtering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5DF7035-59FB-4615-B088-860060C5902B}"/>
                </a:ext>
              </a:extLst>
            </p:cNvPr>
            <p:cNvCxnSpPr>
              <a:cxnSpLocks/>
            </p:cNvCxnSpPr>
            <p:nvPr/>
          </p:nvCxnSpPr>
          <p:spPr>
            <a:xfrm>
              <a:off x="5457507" y="4369286"/>
              <a:ext cx="0" cy="36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A6697BD-0229-4C35-9034-3A8BB8878168}"/>
                </a:ext>
              </a:extLst>
            </p:cNvPr>
            <p:cNvSpPr/>
            <p:nvPr/>
          </p:nvSpPr>
          <p:spPr>
            <a:xfrm>
              <a:off x="1057275" y="3826908"/>
              <a:ext cx="2818083" cy="1449942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D10DD19-A84C-459A-B3E7-9085A804A0D7}"/>
                </a:ext>
              </a:extLst>
            </p:cNvPr>
            <p:cNvSpPr/>
            <p:nvPr/>
          </p:nvSpPr>
          <p:spPr>
            <a:xfrm>
              <a:off x="1249367" y="3864157"/>
              <a:ext cx="2473391" cy="349876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Recommender System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4115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0A97C-FEC6-43DD-B671-5C9E3D069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23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3A4F60-79F3-4B39-B2FF-B5B76C38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CF Using </a:t>
            </a:r>
            <a:r>
              <a:rPr lang="en-GB" sz="4400">
                <a:latin typeface="Times New Roman"/>
                <a:cs typeface="Times New Roman"/>
              </a:rPr>
              <a:t>Surprise Library</a:t>
            </a:r>
            <a:endParaRPr lang="en-CA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3A62F8-3B12-456A-B8FE-4D91024BE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001" y="900112"/>
            <a:ext cx="655320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84794C2-A400-4D3D-8DFD-9348D009CC56}"/>
              </a:ext>
            </a:extLst>
          </p:cNvPr>
          <p:cNvSpPr txBox="1"/>
          <p:nvPr/>
        </p:nvSpPr>
        <p:spPr>
          <a:xfrm>
            <a:off x="571500" y="1043904"/>
            <a:ext cx="45848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800" b="1">
                <a:latin typeface="Times New Roman"/>
                <a:cs typeface="Times New Roman"/>
              </a:rPr>
              <a:t>The comparison of these models shows that: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err="1">
                <a:latin typeface="Times New Roman"/>
                <a:cs typeface="Times New Roman"/>
              </a:rPr>
              <a:t>KNNWithZScore</a:t>
            </a:r>
            <a:r>
              <a:rPr lang="en-GB">
                <a:latin typeface="Times New Roman"/>
                <a:cs typeface="Times New Roman"/>
              </a:rPr>
              <a:t> algorithm gives the best performance with lowest RMSE error.</a:t>
            </a:r>
          </a:p>
          <a:p>
            <a:r>
              <a:rPr lang="en-GB" b="1">
                <a:latin typeface="Times New Roman"/>
                <a:ea typeface="+mn-lt"/>
                <a:cs typeface="+mn-lt"/>
              </a:rPr>
              <a:t>Performed Grid Search Cross Validation:</a:t>
            </a:r>
            <a:endParaRPr lang="en-US" b="1">
              <a:latin typeface="Times New Roman"/>
              <a:ea typeface="+mn-lt"/>
              <a:cs typeface="+mn-lt"/>
            </a:endParaRPr>
          </a:p>
          <a:p>
            <a:pPr marL="285750" lvl="1" indent="-285750" algn="just">
              <a:buFont typeface="Wingdings" panose="05000000000000000000" pitchFamily="2" charset="2"/>
              <a:buChar char="§"/>
            </a:pPr>
            <a:r>
              <a:rPr lang="en-GB">
                <a:latin typeface="Times New Roman"/>
                <a:cs typeface="Times New Roman"/>
              </a:rPr>
              <a:t>Pearson similarity metric</a:t>
            </a:r>
          </a:p>
          <a:p>
            <a:pPr marL="285750" lvl="1" indent="-285750" algn="just">
              <a:buFont typeface="Wingdings" panose="05000000000000000000" pitchFamily="2" charset="2"/>
              <a:buChar char="§"/>
            </a:pPr>
            <a:r>
              <a:rPr lang="en-GB">
                <a:latin typeface="Times New Roman"/>
                <a:cs typeface="Times New Roman"/>
              </a:rPr>
              <a:t>k = 40, </a:t>
            </a:r>
            <a:r>
              <a:rPr lang="en-GB" err="1">
                <a:latin typeface="Times New Roman"/>
                <a:cs typeface="Times New Roman"/>
              </a:rPr>
              <a:t>min_k</a:t>
            </a:r>
            <a:r>
              <a:rPr lang="en-GB">
                <a:latin typeface="Times New Roman"/>
                <a:cs typeface="Times New Roman"/>
              </a:rPr>
              <a:t> = 1 </a:t>
            </a:r>
            <a:r>
              <a:rPr lang="en-GB" err="1">
                <a:latin typeface="Times New Roman"/>
                <a:cs typeface="Times New Roman"/>
              </a:rPr>
              <a:t>min_support</a:t>
            </a:r>
            <a:r>
              <a:rPr lang="en-GB">
                <a:latin typeface="Times New Roman"/>
                <a:cs typeface="Times New Roman"/>
              </a:rPr>
              <a:t> = 1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2E00EAF-7F16-4C58-8FC5-FDEB6F716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25" y="2916553"/>
            <a:ext cx="4262992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276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0A97C-FEC6-43DD-B671-5C9E3D069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24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3A4F60-79F3-4B39-B2FF-B5B76C38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CF Using </a:t>
            </a:r>
            <a:r>
              <a:rPr lang="en-GB" sz="4400">
                <a:latin typeface="Times New Roman"/>
                <a:cs typeface="Times New Roman"/>
              </a:rPr>
              <a:t>Surprise Library - Predictions</a:t>
            </a:r>
            <a:endParaRPr lang="en-CA"/>
          </a:p>
        </p:txBody>
      </p:sp>
      <p:pic>
        <p:nvPicPr>
          <p:cNvPr id="5" name="Picture 6" descr="Table&#10;&#10;Description automatically generated">
            <a:extLst>
              <a:ext uri="{FF2B5EF4-FFF2-40B4-BE49-F238E27FC236}">
                <a16:creationId xmlns:a16="http://schemas.microsoft.com/office/drawing/2014/main" id="{10D76726-735F-4067-8377-9436EA0D3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03" y="2347465"/>
            <a:ext cx="5880847" cy="2875429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C60173C2-6AD4-4209-AF87-6C0661C5440A}"/>
              </a:ext>
            </a:extLst>
          </p:cNvPr>
          <p:cNvSpPr txBox="1"/>
          <p:nvPr/>
        </p:nvSpPr>
        <p:spPr>
          <a:xfrm>
            <a:off x="296004" y="1580307"/>
            <a:ext cx="5697254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>
                <a:latin typeface="Times New Roman"/>
                <a:cs typeface="Times New Roman"/>
              </a:rPr>
              <a:t>Best Predictions: 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DA414943-73D2-4F13-9538-F006B8960858}"/>
              </a:ext>
            </a:extLst>
          </p:cNvPr>
          <p:cNvSpPr txBox="1"/>
          <p:nvPr/>
        </p:nvSpPr>
        <p:spPr>
          <a:xfrm>
            <a:off x="6176849" y="1579747"/>
            <a:ext cx="585861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>
                <a:latin typeface="Times New Roman"/>
                <a:cs typeface="Times New Roman"/>
              </a:rPr>
              <a:t>Worst Predictions: </a:t>
            </a:r>
          </a:p>
        </p:txBody>
      </p:sp>
      <p:pic>
        <p:nvPicPr>
          <p:cNvPr id="9" name="Picture 12" descr="Table&#10;&#10;Description automatically generated">
            <a:extLst>
              <a:ext uri="{FF2B5EF4-FFF2-40B4-BE49-F238E27FC236}">
                <a16:creationId xmlns:a16="http://schemas.microsoft.com/office/drawing/2014/main" id="{B4304C5E-2C95-4DF9-A2D3-5C67C63EE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258" y="2340105"/>
            <a:ext cx="6042211" cy="288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32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0A97C-FEC6-43DD-B671-5C9E3D069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25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3A4F60-79F3-4B39-B2FF-B5B76C38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CF Using </a:t>
            </a:r>
            <a:r>
              <a:rPr lang="en-GB" sz="4400">
                <a:latin typeface="Times New Roman"/>
                <a:cs typeface="Times New Roman"/>
              </a:rPr>
              <a:t>Surprise Library - Predictions</a:t>
            </a:r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4D44B5-A694-403E-B08C-115CD6D47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7"/>
          <a:stretch/>
        </p:blipFill>
        <p:spPr>
          <a:xfrm>
            <a:off x="1053182" y="1078559"/>
            <a:ext cx="10247335" cy="25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7DE5F1-2FC0-45D3-95B5-FBB62338EE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74" r="1466" b="9037"/>
          <a:stretch/>
        </p:blipFill>
        <p:spPr>
          <a:xfrm>
            <a:off x="969251" y="3963684"/>
            <a:ext cx="1025349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9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0A97C-FEC6-43DD-B671-5C9E3D069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26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3A4F60-79F3-4B39-B2FF-B5B76C38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CF Using </a:t>
            </a:r>
            <a:r>
              <a:rPr lang="en-GB" sz="4400">
                <a:latin typeface="Times New Roman"/>
                <a:cs typeface="Times New Roman"/>
              </a:rPr>
              <a:t>Surprise Library - Error Analysis</a:t>
            </a:r>
            <a:endParaRPr lang="en-CA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2E5710-1135-4026-8170-C4DF19699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2" y="2137881"/>
            <a:ext cx="867727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913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0A97C-FEC6-43DD-B671-5C9E3D069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27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3A4F60-79F3-4B39-B2FF-B5B76C38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CF Using </a:t>
            </a:r>
            <a:r>
              <a:rPr lang="en-GB" sz="4400">
                <a:latin typeface="Times New Roman"/>
                <a:cs typeface="Times New Roman"/>
              </a:rPr>
              <a:t>Surprise Library - Error Analysis</a:t>
            </a:r>
            <a:endParaRPr lang="en-CA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3AE5530-A9E0-480B-BE17-1266DC596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750" y="2258922"/>
            <a:ext cx="84582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239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BD8FDD-4FFA-41BF-BD70-5230F61A4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28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E435FC-6ADB-4CB7-B0F6-11C897F9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89" y="562476"/>
            <a:ext cx="11210701" cy="539416"/>
          </a:xfrm>
        </p:spPr>
        <p:txBody>
          <a:bodyPr>
            <a:normAutofit fontScale="90000"/>
          </a:bodyPr>
          <a:lstStyle/>
          <a:p>
            <a:r>
              <a:rPr lang="en-GB" sz="4400">
                <a:latin typeface="Times New Roman"/>
                <a:cs typeface="Times New Roman"/>
              </a:rPr>
              <a:t>Chatbot Implementation</a:t>
            </a:r>
            <a:endParaRPr lang="en-CA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962D50-52C7-476F-A942-0ABC4013B0EE}"/>
              </a:ext>
            </a:extLst>
          </p:cNvPr>
          <p:cNvGrpSpPr/>
          <p:nvPr/>
        </p:nvGrpSpPr>
        <p:grpSpPr>
          <a:xfrm>
            <a:off x="1990382" y="2732612"/>
            <a:ext cx="7001388" cy="1392775"/>
            <a:chOff x="1478416" y="4695848"/>
            <a:chExt cx="7001388" cy="1392775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629A3FC0-C075-4451-A9BD-60C99A597D67}"/>
                </a:ext>
              </a:extLst>
            </p:cNvPr>
            <p:cNvSpPr/>
            <p:nvPr/>
          </p:nvSpPr>
          <p:spPr>
            <a:xfrm>
              <a:off x="4027978" y="5273174"/>
              <a:ext cx="684000" cy="333375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69D129-9B03-4C6C-8204-BCA43D2332AC}"/>
                </a:ext>
              </a:extLst>
            </p:cNvPr>
            <p:cNvSpPr/>
            <p:nvPr/>
          </p:nvSpPr>
          <p:spPr>
            <a:xfrm>
              <a:off x="6967804" y="4994136"/>
              <a:ext cx="1512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ChatBot</a:t>
              </a:r>
              <a:endParaRPr lang="en-CA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DE38A0-67DE-475B-9483-06665C45E072}"/>
                </a:ext>
              </a:extLst>
            </p:cNvPr>
            <p:cNvSpPr/>
            <p:nvPr/>
          </p:nvSpPr>
          <p:spPr>
            <a:xfrm>
              <a:off x="4850925" y="4695848"/>
              <a:ext cx="1095376" cy="1392775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6DC21A-E8BF-4570-9788-3939A5FF81DC}"/>
                </a:ext>
              </a:extLst>
            </p:cNvPr>
            <p:cNvSpPr/>
            <p:nvPr/>
          </p:nvSpPr>
          <p:spPr>
            <a:xfrm>
              <a:off x="4981033" y="4915786"/>
              <a:ext cx="803342" cy="4227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Flask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FB6A88-04D1-4D17-803F-03E08B7C98F3}"/>
                </a:ext>
              </a:extLst>
            </p:cNvPr>
            <p:cNvSpPr/>
            <p:nvPr/>
          </p:nvSpPr>
          <p:spPr>
            <a:xfrm>
              <a:off x="5003044" y="5526200"/>
              <a:ext cx="803342" cy="4227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ngrok</a:t>
              </a:r>
              <a:endParaRPr lang="en-CA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E07801-05FB-40BF-A399-4961120EFEE5}"/>
                </a:ext>
              </a:extLst>
            </p:cNvPr>
            <p:cNvSpPr/>
            <p:nvPr/>
          </p:nvSpPr>
          <p:spPr>
            <a:xfrm>
              <a:off x="1478416" y="5030317"/>
              <a:ext cx="2473391" cy="752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Recommender System 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197E4B5-8CB5-48D7-A02F-D6F5B0028D39}"/>
                </a:ext>
              </a:extLst>
            </p:cNvPr>
            <p:cNvSpPr/>
            <p:nvPr/>
          </p:nvSpPr>
          <p:spPr>
            <a:xfrm>
              <a:off x="6123349" y="5225549"/>
              <a:ext cx="684000" cy="333375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404706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BD8FDD-4FFA-41BF-BD70-5230F61A4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29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E435FC-6ADB-4CB7-B0F6-11C897F9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89" y="562476"/>
            <a:ext cx="11210701" cy="539416"/>
          </a:xfrm>
        </p:spPr>
        <p:txBody>
          <a:bodyPr>
            <a:normAutofit fontScale="90000"/>
          </a:bodyPr>
          <a:lstStyle/>
          <a:p>
            <a:r>
              <a:rPr lang="en-GB" sz="4400">
                <a:latin typeface="Times New Roman"/>
                <a:cs typeface="Times New Roman"/>
              </a:rPr>
              <a:t>Chatbot Implementation</a:t>
            </a:r>
            <a:endParaRPr lang="en-CA"/>
          </a:p>
        </p:txBody>
      </p:sp>
      <p:pic>
        <p:nvPicPr>
          <p:cNvPr id="13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3934AF9-8128-442C-8D19-E1348BC76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130" y="2212384"/>
            <a:ext cx="3197726" cy="4038384"/>
          </a:xfrm>
          <a:prstGeom prst="rect">
            <a:avLst/>
          </a:prstGeom>
        </p:spPr>
      </p:pic>
      <p:pic>
        <p:nvPicPr>
          <p:cNvPr id="14" name="Picture 1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D577623-A2A4-468C-9C68-CEA46B475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117" y="2214024"/>
            <a:ext cx="3178539" cy="40387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0C9CED-D6B3-4A65-848A-ADAB81C93F51}"/>
              </a:ext>
            </a:extLst>
          </p:cNvPr>
          <p:cNvSpPr txBox="1"/>
          <p:nvPr/>
        </p:nvSpPr>
        <p:spPr>
          <a:xfrm>
            <a:off x="1883610" y="1569452"/>
            <a:ext cx="31576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based on Providence: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B77A6F-8D48-4C47-B397-8090CA4F71F0}"/>
              </a:ext>
            </a:extLst>
          </p:cNvPr>
          <p:cNvSpPr txBox="1"/>
          <p:nvPr/>
        </p:nvSpPr>
        <p:spPr>
          <a:xfrm>
            <a:off x="7053012" y="1565275"/>
            <a:ext cx="31576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based on Location type:</a:t>
            </a:r>
          </a:p>
        </p:txBody>
      </p:sp>
    </p:spTree>
    <p:extLst>
      <p:ext uri="{BB962C8B-B14F-4D97-AF65-F5344CB8AC3E}">
        <p14:creationId xmlns:p14="http://schemas.microsoft.com/office/powerpoint/2010/main" val="57874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788CFD-034F-4AF4-8ACD-08C2C3A3C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257188"/>
            <a:ext cx="11210701" cy="4506609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recommendation system based on content and collaborative filtering, leveraging many algorithms to provide different prediction features such as providing recommendations based on: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Attraction type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Targeted province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best time to visit the attraction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Multiple combined features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Resulting with multi functional recommender system that based on content, context and ratings.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best performing model and implemented a chatbot for it. Therefore, the recommender system turned out to be very useful and convenient to use for the tourists.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0E4D09-C8AF-41E2-BFDB-B6E88F8C9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C565A0-B4BD-4C8A-8042-3C41DD16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272606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00E90F-F736-48EE-9E87-16AAA4284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912" y="1240305"/>
            <a:ext cx="9634407" cy="52384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" sz="1800">
                <a:latin typeface="Times New Roman"/>
                <a:cs typeface="Times New Roman"/>
              </a:rPr>
              <a:t>There are numerous ways to create recommender systems which performs well. The champion model depends on the requirements of the developer.</a:t>
            </a:r>
          </a:p>
          <a:p>
            <a:pPr marL="227965" indent="-227965"/>
            <a:r>
              <a:rPr lang="en" sz="1800">
                <a:latin typeface="Times New Roman"/>
                <a:cs typeface="Times New Roman"/>
              </a:rPr>
              <a:t>We analyzed the results and considered the error analysis and concluded that Content Based Model using Cosine similarity is our champion model.</a:t>
            </a:r>
            <a:endParaRPr lang="en" sz="1800"/>
          </a:p>
          <a:p>
            <a:pPr marL="227965" indent="-227965"/>
            <a:r>
              <a:rPr lang="en" sz="1800">
                <a:latin typeface="Times New Roman"/>
                <a:cs typeface="Times New Roman"/>
              </a:rPr>
              <a:t>After choosing the champion model ,we designed our chatbot system using this model and results achieved for the same are satisfactory.</a:t>
            </a:r>
            <a:endParaRPr lang="en-GB">
              <a:latin typeface="Times New Roman"/>
              <a:cs typeface="Times New Roman"/>
            </a:endParaRPr>
          </a:p>
          <a:p>
            <a:pPr marL="227965" indent="-227965"/>
            <a:r>
              <a:rPr lang="en" sz="1800">
                <a:latin typeface="Times New Roman"/>
                <a:cs typeface="Times New Roman"/>
              </a:rPr>
              <a:t>Implementation of Chatbot involved some deep research work and new techniques and therefore proved to be very challenging.</a:t>
            </a:r>
          </a:p>
          <a:p>
            <a:pPr marL="227965" indent="-227965"/>
            <a:r>
              <a:rPr lang="en" sz="1800">
                <a:latin typeface="Times New Roman"/>
                <a:cs typeface="Times New Roman"/>
              </a:rPr>
              <a:t>Web scraping proved to be beneficial to get the required dataset from TripAdvisor. </a:t>
            </a:r>
            <a:r>
              <a:rPr lang="en">
                <a:latin typeface="Times New Roman"/>
                <a:cs typeface="Times New Roman"/>
              </a:rPr>
              <a:t> </a:t>
            </a:r>
            <a:endParaRPr lang="en-GB">
              <a:latin typeface="Times New Roman"/>
              <a:cs typeface="Times New Roman"/>
            </a:endParaRPr>
          </a:p>
          <a:p>
            <a:pPr marL="227965" indent="-227965"/>
            <a:r>
              <a:rPr lang="en" sz="1800">
                <a:latin typeface="Times New Roman"/>
                <a:cs typeface="Times New Roman"/>
              </a:rPr>
              <a:t>Classification algorithms performs poorly due to inadequate data.</a:t>
            </a:r>
            <a:endParaRPr lang="en">
              <a:latin typeface="Times New Roman"/>
              <a:cs typeface="Times New Roman"/>
            </a:endParaRPr>
          </a:p>
          <a:p>
            <a:pPr marL="227965" indent="-227965"/>
            <a:r>
              <a:rPr lang="en" sz="1800">
                <a:latin typeface="Times New Roman"/>
                <a:cs typeface="Times New Roman"/>
              </a:rPr>
              <a:t>The dataset scrapped from the website further needed some improvisations to make it ideal for our use case.</a:t>
            </a:r>
            <a:endParaRPr lang="en" sz="1800"/>
          </a:p>
          <a:p>
            <a:pPr marL="227965" indent="-227965"/>
            <a:endParaRPr lang="en" sz="1800"/>
          </a:p>
          <a:p>
            <a:pPr marL="227965" indent="-227965"/>
            <a:endParaRPr lang="en" sz="1800"/>
          </a:p>
          <a:p>
            <a:pPr marL="0" indent="0">
              <a:buNone/>
            </a:pPr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B00DE7-083A-47EB-A406-1A1781BE0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30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C8B383-AE17-4F2B-B822-4C84028A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12" y="571280"/>
            <a:ext cx="9686702" cy="539416"/>
          </a:xfrm>
        </p:spPr>
        <p:txBody>
          <a:bodyPr>
            <a:normAutofit fontScale="90000"/>
          </a:bodyPr>
          <a:lstStyle/>
          <a:p>
            <a:r>
              <a:rPr lang="en-CA" sz="4400" dirty="0">
                <a:latin typeface="Times New Roman"/>
                <a:cs typeface="Times New Roman"/>
              </a:rPr>
              <a:t>Summary &amp; </a:t>
            </a:r>
            <a:r>
              <a:rPr lang="en-GB" sz="4400" dirty="0">
                <a:latin typeface="Times New Roman"/>
                <a:cs typeface="Times New Roman"/>
              </a:rPr>
              <a:t>Insights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5651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5" descr="Question mark on green pastel background">
            <a:extLst>
              <a:ext uri="{FF2B5EF4-FFF2-40B4-BE49-F238E27FC236}">
                <a16:creationId xmlns:a16="http://schemas.microsoft.com/office/drawing/2014/main" id="{FBB2C623-320D-4C91-AEAB-3A28D1D99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8E0D2-7B84-4C54-8C9E-451F58523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2789798"/>
            <a:ext cx="4830183" cy="1751852"/>
          </a:xfrm>
        </p:spPr>
        <p:txBody>
          <a:bodyPr anchor="b">
            <a:normAutofit/>
          </a:bodyPr>
          <a:lstStyle/>
          <a:p>
            <a:pPr algn="l"/>
            <a:r>
              <a:rPr lang="en-CA" sz="4800">
                <a:latin typeface="Times New Roman"/>
                <a:cs typeface="Times New Roman"/>
              </a:rPr>
              <a:t>Open for questions</a:t>
            </a:r>
            <a:endParaRPr lang="en-US" sz="48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219B7-BB4A-4669-848A-3C98C2CEA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0819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6A01919-2789-4406-A06A-0D6CDE41BD27}" type="slidenum">
              <a: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050FD-B50A-4A45-879F-4EA51ED1B605}"/>
              </a:ext>
            </a:extLst>
          </p:cNvPr>
          <p:cNvSpPr txBox="1"/>
          <p:nvPr/>
        </p:nvSpPr>
        <p:spPr>
          <a:xfrm>
            <a:off x="3218330" y="71718"/>
            <a:ext cx="60960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4209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0E4D09-C8AF-41E2-BFDB-B6E88F8C9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4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C565A0-B4BD-4C8A-8042-3C41DD16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Methodology</a:t>
            </a:r>
          </a:p>
        </p:txBody>
      </p:sp>
      <p:pic>
        <p:nvPicPr>
          <p:cNvPr id="7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ADD6E386-E1D3-444C-89E5-7CAE2D43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0540"/>
            <a:ext cx="10515599" cy="4707768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B1C3F684-9896-4C20-B567-B16400EF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322" y="1011361"/>
            <a:ext cx="5459429" cy="214280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sz="32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Models Created:</a:t>
            </a:r>
            <a:endParaRPr lang="en-GB" sz="32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Content based model based 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The type of location.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province of location.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best time to visit.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Multiple combined features.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algorithm for unsupervised learning.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model based on: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Multiple classification algorithms in </a:t>
            </a:r>
            <a:r>
              <a:rPr lang="en-GB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Scikit-learn 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Library for supervised learning.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Multiple algorithms in Surprise Library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54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E11429-7779-4E2B-83D4-A13CF1EF1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5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2C2ADC-2890-4130-96AE-90F853BB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Data Perpetration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12D4E5-CA9C-497C-AF30-06454161CB54}"/>
              </a:ext>
            </a:extLst>
          </p:cNvPr>
          <p:cNvSpPr txBox="1">
            <a:spLocks/>
          </p:cNvSpPr>
          <p:nvPr/>
        </p:nvSpPr>
        <p:spPr>
          <a:xfrm>
            <a:off x="838199" y="1335726"/>
            <a:ext cx="10515599" cy="7792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589" indent="-228589" algn="l" defTabSz="91435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767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2946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123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302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481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8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37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15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>
                <a:latin typeface="Times New Roman"/>
                <a:cs typeface="Times New Roman"/>
              </a:rPr>
              <a:t>We scrapped the trip advisor website and then added modifications to it to get the desired dataset as per our requirements.</a:t>
            </a:r>
            <a:br>
              <a:rPr lang="en-CA" sz="1800">
                <a:latin typeface="Times New Roman"/>
                <a:cs typeface="Times New Roman"/>
              </a:rPr>
            </a:br>
            <a:r>
              <a:rPr lang="en-CA" sz="1800">
                <a:latin typeface="Times New Roman"/>
                <a:cs typeface="Times New Roman"/>
              </a:rPr>
              <a:t>TripAdvisor Website Link: </a:t>
            </a:r>
            <a:r>
              <a:rPr lang="en-CA" sz="1800">
                <a:latin typeface="Times New Roman"/>
                <a:cs typeface="Times New Roman"/>
                <a:hlinkClick r:id="rId2"/>
              </a:rPr>
              <a:t>https://www.tripadvisor.in/Attractions-g153339-Activities-Canada.html</a:t>
            </a:r>
            <a:endParaRPr lang="en-US" sz="1800"/>
          </a:p>
          <a:p>
            <a:endParaRPr lang="en-CA" sz="11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C9B720-FD9C-4487-99C1-C6EADB911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3140"/>
            <a:ext cx="10515599" cy="41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8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664362-4790-4AE0-978C-2E7CF91F4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6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F1AB95-AF3D-4AFC-9387-C8F8D46D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Exploratory Data 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3A506-AEAD-4655-9AE2-F9C0E1ABA7AD}"/>
              </a:ext>
            </a:extLst>
          </p:cNvPr>
          <p:cNvSpPr txBox="1"/>
          <p:nvPr/>
        </p:nvSpPr>
        <p:spPr>
          <a:xfrm>
            <a:off x="2510118" y="1255059"/>
            <a:ext cx="81578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2400" b="1">
                <a:latin typeface="Times New Roman"/>
              </a:rPr>
              <a:t>Visualization for tourist locations based on the province.</a:t>
            </a:r>
            <a:endParaRPr lang="en-GB" sz="240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651355B7-3BC6-48AB-94B2-54769124D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190733"/>
            <a:ext cx="6813176" cy="4046793"/>
          </a:xfrm>
          <a:prstGeom prst="rect">
            <a:avLst/>
          </a:prstGeom>
        </p:spPr>
      </p:pic>
      <p:pic>
        <p:nvPicPr>
          <p:cNvPr id="7" name="Picture 10" descr="Chart, treemap chart&#10;&#10;Description automatically generated">
            <a:extLst>
              <a:ext uri="{FF2B5EF4-FFF2-40B4-BE49-F238E27FC236}">
                <a16:creationId xmlns:a16="http://schemas.microsoft.com/office/drawing/2014/main" id="{D6B39D17-C3E3-4E40-A225-882E6A9E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618" y="2220554"/>
            <a:ext cx="4347882" cy="401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664362-4790-4AE0-978C-2E7CF91F4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F1AB95-AF3D-4AFC-9387-C8F8D46D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Exploratory Data 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99301-350A-4209-911A-E5C63DA55BEB}"/>
              </a:ext>
            </a:extLst>
          </p:cNvPr>
          <p:cNvSpPr txBox="1"/>
          <p:nvPr/>
        </p:nvSpPr>
        <p:spPr>
          <a:xfrm>
            <a:off x="1532965" y="1156448"/>
            <a:ext cx="100763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/>
              <a:t>Visualization for </a:t>
            </a:r>
            <a:r>
              <a:rPr lang="en-GB" sz="2400" b="1">
                <a:ea typeface="+mn-lt"/>
                <a:cs typeface="+mn-lt"/>
              </a:rPr>
              <a:t>best time to visit places in summer along with its ratings</a:t>
            </a:r>
            <a:r>
              <a:rPr lang="en-GB" sz="2400" b="1"/>
              <a:t> </a:t>
            </a:r>
          </a:p>
        </p:txBody>
      </p:sp>
      <p:pic>
        <p:nvPicPr>
          <p:cNvPr id="9" name="Content Placeholder 8" descr="Chart, pie chart&#10;&#10;Description automatically generated">
            <a:extLst>
              <a:ext uri="{FF2B5EF4-FFF2-40B4-BE49-F238E27FC236}">
                <a16:creationId xmlns:a16="http://schemas.microsoft.com/office/drawing/2014/main" id="{F2B30689-CD6D-4F39-9764-58BA5F95A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918" y="1719575"/>
            <a:ext cx="8720912" cy="4554618"/>
          </a:xfrm>
        </p:spPr>
      </p:pic>
    </p:spTree>
    <p:extLst>
      <p:ext uri="{BB962C8B-B14F-4D97-AF65-F5344CB8AC3E}">
        <p14:creationId xmlns:p14="http://schemas.microsoft.com/office/powerpoint/2010/main" val="111018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664362-4790-4AE0-978C-2E7CF91F4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F1AB95-AF3D-4AFC-9387-C8F8D46D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Exploratory Data Analysis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C712FE1-7DBC-4AB8-B5AF-4A2FB5DAD6F0}"/>
              </a:ext>
            </a:extLst>
          </p:cNvPr>
          <p:cNvSpPr txBox="1">
            <a:spLocks/>
          </p:cNvSpPr>
          <p:nvPr/>
        </p:nvSpPr>
        <p:spPr>
          <a:xfrm>
            <a:off x="838199" y="1335726"/>
            <a:ext cx="10515599" cy="4206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589" indent="-228589" algn="l" defTabSz="91435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767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2946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123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302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481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8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37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15" indent="-228589" algn="l" defTabSz="91435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latin typeface="Times New Roman"/>
                <a:cs typeface="Times New Roman"/>
              </a:rPr>
              <a:t>Visualization for number of user ratings per province</a:t>
            </a:r>
            <a:endParaRPr lang="en-US"/>
          </a:p>
        </p:txBody>
      </p:sp>
      <p:pic>
        <p:nvPicPr>
          <p:cNvPr id="11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3E1D8BB-C9FD-43E9-A1CC-50225FAEF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2811"/>
            <a:ext cx="10515599" cy="35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0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2862-8A2F-4B5E-8A51-3E06CDFD8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266" y="707242"/>
            <a:ext cx="10706099" cy="738095"/>
          </a:xfrm>
        </p:spPr>
        <p:txBody>
          <a:bodyPr>
            <a:normAutofit/>
          </a:bodyPr>
          <a:lstStyle/>
          <a:p>
            <a:r>
              <a:rPr lang="en-GB" sz="4000">
                <a:latin typeface="Times New Roman"/>
                <a:cs typeface="Times New Roman"/>
              </a:rPr>
              <a:t>Content Based Filtering (CBF)</a:t>
            </a:r>
            <a:endParaRPr lang="en-GB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DC8E9-CAB1-41CB-B03A-DA43DABC0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1765963"/>
            <a:ext cx="9858375" cy="459618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>
              <a:latin typeface="Times New Roman"/>
              <a:cs typeface="Times New Roman"/>
            </a:endParaRPr>
          </a:p>
          <a:p>
            <a:endParaRPr lang="en-GB">
              <a:latin typeface="Times New Roman"/>
              <a:cs typeface="Times New Roman"/>
            </a:endParaRPr>
          </a:p>
          <a:p>
            <a:endParaRPr lang="en-GB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1D144-7D0F-4FC8-94FD-6560AD155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A01919-2789-4406-A06A-0D6CDE41BD27}" type="slidenum">
              <a:rPr lang="en-CA" smtClean="0"/>
              <a:pPr/>
              <a:t>9</a:t>
            </a:fld>
            <a:endParaRPr lang="en-CA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F8B68C5C-E664-4266-99D0-D8F3A35B8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24" y="2315602"/>
            <a:ext cx="10459374" cy="325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0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899</Words>
  <Application>Microsoft Office PowerPoint</Application>
  <PresentationFormat>Widescreen</PresentationFormat>
  <Paragraphs>175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Wingdings</vt:lpstr>
      <vt:lpstr>Office Theme</vt:lpstr>
      <vt:lpstr>Tourism Recommender System</vt:lpstr>
      <vt:lpstr>Outlines</vt:lpstr>
      <vt:lpstr>Problem Statement</vt:lpstr>
      <vt:lpstr>Methodology</vt:lpstr>
      <vt:lpstr>Data Perpetration</vt:lpstr>
      <vt:lpstr>Exploratory Data Analysis</vt:lpstr>
      <vt:lpstr>Exploratory Data Analysis</vt:lpstr>
      <vt:lpstr>Exploratory Data Analysis</vt:lpstr>
      <vt:lpstr>Content Based Filtering (CBF)</vt:lpstr>
      <vt:lpstr>CBF Using Cosine Similarity</vt:lpstr>
      <vt:lpstr>CBF Using Cosine Similarity</vt:lpstr>
      <vt:lpstr>CBF Using Cosine Similarity - Error Analysis</vt:lpstr>
      <vt:lpstr>CBF Using Clustering</vt:lpstr>
      <vt:lpstr>CBF Using Clustering</vt:lpstr>
      <vt:lpstr>CBF Using Clustering</vt:lpstr>
      <vt:lpstr>CBF Using Clustering</vt:lpstr>
      <vt:lpstr>Collaborative Filtering (CF)</vt:lpstr>
      <vt:lpstr>CF Using Scikit Learn Library  </vt:lpstr>
      <vt:lpstr>CF Using Scikit Learn Library  </vt:lpstr>
      <vt:lpstr>CF Using Scikit Learn Library  </vt:lpstr>
      <vt:lpstr>CF Using Scikit Learn Library - Error Analysis </vt:lpstr>
      <vt:lpstr>CF Using Surprise Library</vt:lpstr>
      <vt:lpstr>CF Using Surprise Library</vt:lpstr>
      <vt:lpstr>CF Using Surprise Library - Predictions</vt:lpstr>
      <vt:lpstr>CF Using Surprise Library - Predictions</vt:lpstr>
      <vt:lpstr>CF Using Surprise Library - Error Analysis</vt:lpstr>
      <vt:lpstr>CF Using Surprise Library - Error Analysis</vt:lpstr>
      <vt:lpstr>Chatbot Implementation</vt:lpstr>
      <vt:lpstr>Chatbot Implementation</vt:lpstr>
      <vt:lpstr>Summary &amp; Insights</vt:lpstr>
      <vt:lpstr>Open for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Immanuella Iyawe</dc:creator>
  <cp:lastModifiedBy>Yusri Taha Al-Sanaani</cp:lastModifiedBy>
  <cp:revision>1</cp:revision>
  <dcterms:created xsi:type="dcterms:W3CDTF">2021-03-21T07:34:59Z</dcterms:created>
  <dcterms:modified xsi:type="dcterms:W3CDTF">2021-04-12T22:49:32Z</dcterms:modified>
</cp:coreProperties>
</file>