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7" r:id="rId4"/>
    <p:sldId id="273" r:id="rId5"/>
    <p:sldId id="268" r:id="rId6"/>
    <p:sldId id="275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94660"/>
  </p:normalViewPr>
  <p:slideViewPr>
    <p:cSldViewPr>
      <p:cViewPr varScale="1">
        <p:scale>
          <a:sx n="115" d="100"/>
          <a:sy n="11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</a:t>
            </a:r>
            <a:r>
              <a:rPr lang="en-US" b="1" dirty="0" smtClean="0"/>
              <a:t> 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3200" b="1" dirty="0" smtClean="0">
                <a:latin typeface="+mj-lt"/>
                <a:ea typeface="+mj-ea"/>
                <a:cs typeface="+mj-cs"/>
              </a:rPr>
              <a:t>DATA FLOW DIAGRAM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62125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DFD LEVEL 1 PROSES 2 TRANSAKSI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89180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3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62125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DFD LEVEL 1 PROSES 3 LAPORAN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121" y="1124744"/>
            <a:ext cx="76997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3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DATA FLOW DIAGRAM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80724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sz="3600" dirty="0" smtClean="0"/>
              <a:t>Data flow Diagram</a:t>
            </a:r>
            <a:r>
              <a:rPr lang="id-ID" sz="3600" i="1" dirty="0" smtClean="0"/>
              <a:t> </a:t>
            </a:r>
            <a:r>
              <a:rPr lang="id-ID" sz="3600" dirty="0" smtClean="0"/>
              <a:t>digunakan untuk menggambarkan suatu sistem yang telah ada atau sistem baru yang akan dikembangkan secara logika.</a:t>
            </a:r>
          </a:p>
          <a:p>
            <a:pPr marL="0" lvl="1"/>
            <a:r>
              <a:rPr lang="id-ID" sz="3600" dirty="0"/>
              <a:t>Data flow Diagram menggambarkan komponen-komponen sebuah sistem, aliran-aliran </a:t>
            </a:r>
            <a:r>
              <a:rPr lang="id-ID" sz="3600" dirty="0" smtClean="0"/>
              <a:t>data </a:t>
            </a:r>
            <a:r>
              <a:rPr lang="id-ID" sz="3600" dirty="0"/>
              <a:t>diantara </a:t>
            </a:r>
            <a:r>
              <a:rPr lang="id-ID" sz="3600" dirty="0" smtClean="0"/>
              <a:t>komponen-komponen, </a:t>
            </a:r>
            <a:r>
              <a:rPr lang="id-ID" sz="3600" dirty="0"/>
              <a:t>asal, tujuan dan penyimpanan dari </a:t>
            </a:r>
            <a:r>
              <a:rPr lang="id-ID" sz="3600" dirty="0" smtClean="0"/>
              <a:t>data tersebut.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IDENTIFIKASI DATA DAN INFORMASI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8072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742950">
              <a:buFont typeface="+mj-lt"/>
              <a:buAutoNum type="alphaLcPeriod"/>
            </a:pPr>
            <a:r>
              <a:rPr lang="en-US" sz="3600" dirty="0" smtClean="0"/>
              <a:t>D</a:t>
            </a:r>
            <a:r>
              <a:rPr lang="id-ID" sz="3600" dirty="0" smtClean="0"/>
              <a:t>ata Barang</a:t>
            </a:r>
          </a:p>
          <a:p>
            <a:pPr marL="742950" lvl="1" indent="-742950">
              <a:buFont typeface="+mj-lt"/>
              <a:buAutoNum type="alphaLcPeriod"/>
            </a:pPr>
            <a:r>
              <a:rPr lang="id-ID" sz="3600" dirty="0" smtClean="0"/>
              <a:t>Data Stok Minimal</a:t>
            </a:r>
          </a:p>
          <a:p>
            <a:pPr marL="742950" lvl="1" indent="-742950">
              <a:buFont typeface="+mj-lt"/>
              <a:buAutoNum type="alphaLcPeriod"/>
            </a:pPr>
            <a:r>
              <a:rPr lang="id-ID" sz="3600" dirty="0" smtClean="0"/>
              <a:t>Data Suplier</a:t>
            </a:r>
          </a:p>
          <a:p>
            <a:pPr marL="742950" lvl="1" indent="-742950">
              <a:buFont typeface="+mj-lt"/>
              <a:buAutoNum type="alphaLcPeriod"/>
            </a:pPr>
            <a:r>
              <a:rPr lang="id-ID" sz="3600" dirty="0" smtClean="0"/>
              <a:t>Data Pemesanan</a:t>
            </a:r>
          </a:p>
          <a:p>
            <a:pPr marL="742950" lvl="1" indent="-742950">
              <a:buFont typeface="+mj-lt"/>
              <a:buAutoNum type="alphaLcPeriod"/>
            </a:pPr>
            <a:r>
              <a:rPr lang="id-ID" sz="3600" dirty="0" smtClean="0"/>
              <a:t>Laporan Data Barang</a:t>
            </a:r>
          </a:p>
          <a:p>
            <a:pPr marL="742950" lvl="1" indent="-742950">
              <a:buFont typeface="+mj-lt"/>
              <a:buAutoNum type="alphaLcPeriod"/>
            </a:pPr>
            <a:r>
              <a:rPr lang="id-ID" sz="3600" dirty="0" smtClean="0"/>
              <a:t>Laporan Stok Minimal</a:t>
            </a:r>
          </a:p>
          <a:p>
            <a:pPr marL="742950" lvl="1" indent="-742950">
              <a:buFont typeface="+mj-lt"/>
              <a:buAutoNum type="alphaLcPeriod"/>
            </a:pPr>
            <a:r>
              <a:rPr lang="id-ID" sz="3600" dirty="0" smtClean="0"/>
              <a:t>Laporan Pemesanan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/>
          </a:bodyPr>
          <a:lstStyle/>
          <a:p>
            <a:r>
              <a:rPr lang="id-ID" sz="3600" b="1" dirty="0" smtClean="0"/>
              <a:t>SUMBER DATA DAN TUJUAN INFORMASI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80724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742950"/>
            <a:r>
              <a:rPr lang="id-ID" sz="3600" dirty="0" smtClean="0"/>
              <a:t>1.  </a:t>
            </a:r>
            <a:r>
              <a:rPr lang="en-US" sz="3600" dirty="0" smtClean="0"/>
              <a:t>G</a:t>
            </a:r>
            <a:r>
              <a:rPr lang="id-ID" sz="3600" dirty="0" smtClean="0"/>
              <a:t>udang</a:t>
            </a:r>
          </a:p>
          <a:p>
            <a:pPr marL="742950" lvl="1" indent="-742950"/>
            <a:r>
              <a:rPr lang="id-ID" sz="3600" dirty="0" smtClean="0"/>
              <a:t>     Data Barang, Data Stok Minimal </a:t>
            </a:r>
          </a:p>
          <a:p>
            <a:pPr marL="742950" lvl="1" indent="-742950"/>
            <a:r>
              <a:rPr lang="id-ID" sz="3600" dirty="0" smtClean="0"/>
              <a:t>2.  Admin</a:t>
            </a:r>
          </a:p>
          <a:p>
            <a:pPr marL="742950" lvl="1" indent="-742950"/>
            <a:r>
              <a:rPr lang="id-ID" sz="3600" dirty="0" smtClean="0"/>
              <a:t>     Data Suplier, Data Pemesanan, Laporan</a:t>
            </a:r>
          </a:p>
          <a:p>
            <a:pPr marL="742950" lvl="1" indent="-742950"/>
            <a:r>
              <a:rPr lang="id-ID" sz="3600" dirty="0" smtClean="0"/>
              <a:t>     Data Barang, Laporan Stok Minimal,</a:t>
            </a:r>
          </a:p>
          <a:p>
            <a:pPr marL="742950" lvl="1" indent="-742950"/>
            <a:r>
              <a:rPr lang="id-ID" sz="3600" dirty="0" smtClean="0"/>
              <a:t>     Laporan Pemesanan</a:t>
            </a:r>
          </a:p>
          <a:p>
            <a:pPr marL="742950" lvl="1" indent="-742950"/>
            <a:r>
              <a:rPr lang="id-ID" sz="3600" dirty="0" smtClean="0"/>
              <a:t>3.  Pimpinan</a:t>
            </a:r>
          </a:p>
          <a:p>
            <a:pPr marL="742950" lvl="1" indent="-742950"/>
            <a:r>
              <a:rPr lang="id-ID" sz="3600" dirty="0" smtClean="0"/>
              <a:t>     Laporan Data Barang, Laporan Stok</a:t>
            </a:r>
          </a:p>
          <a:p>
            <a:pPr marL="742950" lvl="1" indent="-742950"/>
            <a:r>
              <a:rPr lang="id-ID" sz="3600" dirty="0" smtClean="0"/>
              <a:t>     Minimal, Laporan Pemesanan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SIMBOL DATA FLOW DIAGRAM </a:t>
            </a:r>
            <a:endParaRPr lang="id-ID" sz="4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7543" y="980727"/>
          <a:ext cx="8208912" cy="540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2088232"/>
                <a:gridCol w="4392487"/>
              </a:tblGrid>
              <a:tr h="571061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Simbol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Nama Simbol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Fungsi</a:t>
                      </a:r>
                      <a:endParaRPr lang="id-ID" sz="2400" dirty="0"/>
                    </a:p>
                  </a:txBody>
                  <a:tcPr/>
                </a:tc>
              </a:tr>
              <a:tr h="1207385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 smtClean="0"/>
                    </a:p>
                    <a:p>
                      <a:pPr algn="ctr"/>
                      <a:r>
                        <a:rPr lang="id-ID" sz="2400" dirty="0" smtClean="0"/>
                        <a:t>Terminator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400" dirty="0" smtClean="0"/>
                        <a:t>Entitas luar yang berhubungan langsung dengan sistem</a:t>
                      </a:r>
                      <a:endParaRPr lang="id-ID" sz="2400" dirty="0"/>
                    </a:p>
                  </a:txBody>
                  <a:tcPr/>
                </a:tc>
              </a:tr>
              <a:tr h="1207385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 smtClean="0"/>
                    </a:p>
                    <a:p>
                      <a:pPr algn="ctr"/>
                      <a:r>
                        <a:rPr lang="id-ID" sz="2400" dirty="0" smtClean="0"/>
                        <a:t>Proses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ransformasi</a:t>
                      </a: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US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output. </a:t>
                      </a:r>
                      <a:r>
                        <a:rPr lang="en-US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Penamaan</a:t>
                      </a:r>
                      <a:r>
                        <a:rPr lang="id-ID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proses </a:t>
                      </a:r>
                      <a:r>
                        <a:rPr lang="en-US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kegiatan</a:t>
                      </a: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id-ID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dilakukan</a:t>
                      </a:r>
                      <a:endParaRPr lang="id-ID" sz="2400" dirty="0"/>
                    </a:p>
                  </a:txBody>
                  <a:tcPr/>
                </a:tc>
              </a:tr>
              <a:tr h="1207385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 smtClean="0"/>
                    </a:p>
                    <a:p>
                      <a:pPr algn="ctr"/>
                      <a:r>
                        <a:rPr lang="id-ID" sz="2400" dirty="0" smtClean="0"/>
                        <a:t>Data Store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store</a:t>
                      </a:r>
                      <a:r>
                        <a:rPr lang="id-ID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berupa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nama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id-ID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tabel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yang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tersimpan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harddisk</a:t>
                      </a:r>
                      <a:endParaRPr lang="id-ID" sz="2400" dirty="0"/>
                    </a:p>
                  </a:txBody>
                  <a:tcPr/>
                </a:tc>
              </a:tr>
              <a:tr h="1207385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 smtClean="0"/>
                    </a:p>
                    <a:p>
                      <a:pPr algn="ctr"/>
                      <a:r>
                        <a:rPr lang="id-ID" sz="2400" dirty="0" smtClean="0"/>
                        <a:t>Alur data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enerangkan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perpindahan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bagian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bagian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952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852936"/>
            <a:ext cx="1008112" cy="94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221088"/>
            <a:ext cx="121899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589240"/>
            <a:ext cx="105011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9700" y="257175"/>
            <a:ext cx="63246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7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t="11341"/>
          <a:stretch>
            <a:fillRect/>
          </a:stretch>
        </p:blipFill>
        <p:spPr>
          <a:xfrm>
            <a:off x="966787" y="836712"/>
            <a:ext cx="7210425" cy="58326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2125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DEKOMPOSISI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53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62125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DFD LEVEL 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7272808" cy="5628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71600" y="908720"/>
            <a:ext cx="2880320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53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62125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DFD LEVEL 1 PROSES 1 PENDATAAN</a:t>
            </a:r>
            <a:endParaRPr 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052736"/>
            <a:ext cx="5756473" cy="529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3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211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SISTEM BASIS DATA</vt:lpstr>
      <vt:lpstr>DATA FLOW DIAGRAM</vt:lpstr>
      <vt:lpstr>IDENTIFIKASI DATA DAN INFORMASI</vt:lpstr>
      <vt:lpstr>SUMBER DATA DAN TUJUAN INFORMASI</vt:lpstr>
      <vt:lpstr>SIMBOL DATA FLOW DIAGRAM </vt:lpstr>
      <vt:lpstr>Slide 6</vt:lpstr>
      <vt:lpstr>DEKOMPOSISI</vt:lpstr>
      <vt:lpstr>DFD LEVEL 0</vt:lpstr>
      <vt:lpstr>DFD LEVEL 1 PROSES 1 PENDATAAN</vt:lpstr>
      <vt:lpstr>DFD LEVEL 1 PROSES 2 TRANSAKSI</vt:lpstr>
      <vt:lpstr>DFD LEVEL 1 PROSES 3 LAPORAN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73</cp:revision>
  <dcterms:created xsi:type="dcterms:W3CDTF">2020-03-26T11:39:28Z</dcterms:created>
  <dcterms:modified xsi:type="dcterms:W3CDTF">2021-08-09T07:40:45Z</dcterms:modified>
</cp:coreProperties>
</file>