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9" autoAdjust="0"/>
    <p:restoredTop sz="94660"/>
  </p:normalViewPr>
  <p:slideViewPr>
    <p:cSldViewPr>
      <p:cViewPr varScale="1">
        <p:scale>
          <a:sx n="115" d="100"/>
          <a:sy n="115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SISTEM</a:t>
            </a:r>
            <a:r>
              <a:rPr lang="en-US" b="1" dirty="0" smtClean="0"/>
              <a:t> BASIS DATA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72" y="814354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DOSEN PENGAMPU : KHOIRUR ROZIKIN,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571612"/>
            <a:ext cx="77724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lang="id-ID" sz="2400" b="1" dirty="0" smtClean="0">
                <a:latin typeface="+mj-lt"/>
                <a:ea typeface="+mj-ea"/>
                <a:cs typeface="+mj-cs"/>
              </a:rPr>
              <a:t>1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736" y="1853316"/>
            <a:ext cx="7772400" cy="5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3200" b="1" noProof="0" dirty="0" smtClean="0">
                <a:latin typeface="+mj-lt"/>
                <a:ea typeface="+mj-ea"/>
                <a:cs typeface="+mj-cs"/>
              </a:rPr>
              <a:t>NORMALISASI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DATA NORMALISASI 3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37338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908720"/>
            <a:ext cx="399097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284984"/>
            <a:ext cx="680408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/>
          </a:bodyPr>
          <a:lstStyle/>
          <a:p>
            <a:r>
              <a:rPr lang="id-ID" sz="3800" b="1" dirty="0" smtClean="0"/>
              <a:t>RELASI TABEL MASTER DAN TRANSAKSI</a:t>
            </a:r>
            <a:endParaRPr lang="en-US" sz="3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93360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DATA RELASI TABEL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828092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TUGAS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857232"/>
            <a:ext cx="8247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d-ID" sz="3200" dirty="0" smtClean="0"/>
              <a:t>Buat database berisi Tabel Master, Tabel Transaksi dan Relasi Tabel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NORMALISASI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857232"/>
            <a:ext cx="80724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d-ID" sz="3600" dirty="0" smtClean="0"/>
              <a:t>Normalisasi untuk menentukan apakah relasi sudah baik atau masih melanggar aturan-aturan standar yang berlaku pada suatu relasi yang normal.</a:t>
            </a:r>
          </a:p>
          <a:p>
            <a:pPr marL="0" lvl="1"/>
            <a:r>
              <a:rPr lang="id-ID" sz="3600" dirty="0" smtClean="0"/>
              <a:t>Normalisasi merupakan proses pengelompokan data kedalam bentuk tabel untuk menyatakan entitas dan hubungan antar entitas dalam bentuk database yang mudah dimodifikasi.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BENTUK TIDAK NORMAL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857232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d-ID" sz="3600" dirty="0" smtClean="0"/>
              <a:t>Bentuk tidak normal adalah bentuk tabel yang menampilkan semua field yang ada didalam sistem.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852936"/>
            <a:ext cx="690531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DATA TIDAK NORMAL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67645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BENTUK NORMALISASI 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857232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d-ID" sz="3600" dirty="0" smtClean="0"/>
              <a:t>Memindahkan attribut/field yang memiliki kemungkinan data terduplikasi ke tabel yang terpisah.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08920"/>
            <a:ext cx="640146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DATA NORMALISASI 1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367240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052736"/>
            <a:ext cx="376916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429000"/>
            <a:ext cx="777686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BENTUK NORMALISASI 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857232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d-ID" sz="3600" dirty="0" smtClean="0"/>
              <a:t>Menentukan tabel Master dan tabel Transaksi. Memberi Primary Key untuk menghindari duplikasi data.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08920"/>
            <a:ext cx="5832648" cy="37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DATA NORMALISASI 2</a:t>
            </a:r>
            <a:endParaRPr 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429000"/>
            <a:ext cx="79928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836712"/>
            <a:ext cx="37338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908720"/>
            <a:ext cx="399097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BENTUK NORMALISASI 3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857232"/>
            <a:ext cx="82478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d-ID" sz="3200" dirty="0" smtClean="0"/>
              <a:t>Menentukan relasi antar tabel Master dan tabel Transaksi. Ganti field pada tabel Transaksi yang datanya tergantung pada tabel Master dengan field kunci tabel Master.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96952"/>
            <a:ext cx="5976664" cy="33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169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SISTEM BASIS DATA</vt:lpstr>
      <vt:lpstr>NORMALISASI</vt:lpstr>
      <vt:lpstr>BENTUK TIDAK NORMAL</vt:lpstr>
      <vt:lpstr>DATA TIDAK NORMAL</vt:lpstr>
      <vt:lpstr>BENTUK NORMALISASI 1</vt:lpstr>
      <vt:lpstr>DATA NORMALISASI 1</vt:lpstr>
      <vt:lpstr>BENTUK NORMALISASI 2</vt:lpstr>
      <vt:lpstr>DATA NORMALISASI 2</vt:lpstr>
      <vt:lpstr>BENTUK NORMALISASI 3</vt:lpstr>
      <vt:lpstr>DATA NORMALISASI 3</vt:lpstr>
      <vt:lpstr>RELASI TABEL MASTER DAN TRANSAKSI</vt:lpstr>
      <vt:lpstr>DATA RELASI TABEL</vt:lpstr>
      <vt:lpstr>TUGAS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33-1</dc:creator>
  <cp:lastModifiedBy>User</cp:lastModifiedBy>
  <cp:revision>91</cp:revision>
  <dcterms:created xsi:type="dcterms:W3CDTF">2020-03-26T11:39:28Z</dcterms:created>
  <dcterms:modified xsi:type="dcterms:W3CDTF">2021-08-09T07:41:11Z</dcterms:modified>
</cp:coreProperties>
</file>