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6" r:id="rId4"/>
    <p:sldId id="287" r:id="rId5"/>
    <p:sldId id="288" r:id="rId6"/>
    <p:sldId id="292" r:id="rId7"/>
    <p:sldId id="293" r:id="rId8"/>
    <p:sldId id="289" r:id="rId9"/>
    <p:sldId id="290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809" autoAdjust="0"/>
    <p:restoredTop sz="94624" autoAdjust="0"/>
  </p:normalViewPr>
  <p:slideViewPr>
    <p:cSldViewPr>
      <p:cViewPr varScale="1">
        <p:scale>
          <a:sx n="115" d="100"/>
          <a:sy n="115" d="100"/>
        </p:scale>
        <p:origin x="-4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AF37-729B-4261-8943-D7FCC7E2DF3C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SISTEM</a:t>
            </a:r>
            <a:r>
              <a:rPr lang="en-US" b="1" dirty="0" smtClean="0"/>
              <a:t> BASIS DATA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8972" y="814354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DOSEN PENGAMPU : KHOIRUR ROZIKIN,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M.Kom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348" y="1571612"/>
            <a:ext cx="77724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736" y="1853316"/>
            <a:ext cx="7772400" cy="5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3200" b="1" dirty="0" smtClean="0">
                <a:latin typeface="+mj-lt"/>
                <a:ea typeface="+mj-ea"/>
                <a:cs typeface="+mj-cs"/>
              </a:rPr>
              <a:t>ERD (ENTITY RELATIONAL DIAGRAM)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STEK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000372"/>
            <a:ext cx="2786082" cy="2577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PERANCANGAN ANTAR MUKA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7203908" cy="416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ERD (ENTITY RELATIONAL DIAGRAM)</a:t>
            </a: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536" y="1052736"/>
            <a:ext cx="8352928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id-ID" sz="3600" dirty="0" smtClean="0"/>
              <a:t>Entity Relational Diagram berisi komponen-komponen himpunan Entitas dan himpunan Relasi yang masing-masing dilengkapi dengan </a:t>
            </a:r>
            <a:r>
              <a:rPr lang="id-ID" sz="3600" i="1" dirty="0" smtClean="0"/>
              <a:t>atribut-atribut</a:t>
            </a:r>
            <a:r>
              <a:rPr lang="id-ID" sz="3600" dirty="0" smtClean="0"/>
              <a:t> yang mempresentasikan seluruh fakta dari dunia nyata.</a:t>
            </a:r>
          </a:p>
          <a:p>
            <a:pPr lvl="0">
              <a:spcBef>
                <a:spcPct val="0"/>
              </a:spcBef>
              <a:defRPr/>
            </a:pPr>
            <a:r>
              <a:rPr lang="id-ID" sz="3600" dirty="0" smtClean="0"/>
              <a:t>Relasi antara dua Entitas bisa berupa </a:t>
            </a:r>
            <a:r>
              <a:rPr lang="id-ID" sz="3600" i="1" dirty="0" smtClean="0"/>
              <a:t>One to One Relationship, One to Many Relationship </a:t>
            </a:r>
            <a:r>
              <a:rPr lang="id-ID" sz="3600" dirty="0" smtClean="0"/>
              <a:t>atau </a:t>
            </a:r>
            <a:r>
              <a:rPr lang="id-ID" sz="3600" i="1" dirty="0" smtClean="0"/>
              <a:t>Many to Many Relationship. 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SIMBOL ERD</a:t>
            </a:r>
            <a:endParaRPr lang="id-ID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91911524"/>
              </p:ext>
            </p:extLst>
          </p:nvPr>
        </p:nvGraphicFramePr>
        <p:xfrm>
          <a:off x="539552" y="1412776"/>
          <a:ext cx="8136904" cy="492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950"/>
                <a:gridCol w="1573394"/>
                <a:gridCol w="5040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SIMBOL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FUNGSI</a:t>
                      </a:r>
                      <a:endParaRPr lang="id-ID" dirty="0"/>
                    </a:p>
                  </a:txBody>
                  <a:tcPr/>
                </a:tc>
              </a:tr>
              <a:tr h="1157104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600" dirty="0" smtClean="0"/>
                    </a:p>
                    <a:p>
                      <a:r>
                        <a:rPr lang="id-ID" sz="3200" dirty="0" smtClean="0"/>
                        <a:t>Entity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dirty="0" smtClean="0"/>
                        <a:t> </a:t>
                      </a:r>
                      <a:r>
                        <a:rPr lang="id-ID" sz="3200" dirty="0" smtClean="0"/>
                        <a:t>Objek</a:t>
                      </a:r>
                      <a:r>
                        <a:rPr lang="id-ID" sz="3200" baseline="0" dirty="0" smtClean="0"/>
                        <a:t> atau Tabel</a:t>
                      </a:r>
                      <a:endParaRPr lang="id-ID" sz="3200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800" dirty="0" smtClean="0"/>
                    </a:p>
                    <a:p>
                      <a:r>
                        <a:rPr lang="id-ID" sz="3200" dirty="0" smtClean="0"/>
                        <a:t>Relasi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800" baseline="0" dirty="0" smtClean="0"/>
                    </a:p>
                    <a:p>
                      <a:r>
                        <a:rPr lang="id-ID" sz="3200" baseline="0" dirty="0" smtClean="0"/>
                        <a:t>Hasil relasi antar Entity</a:t>
                      </a:r>
                      <a:endParaRPr lang="id-ID" sz="3200" dirty="0"/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600" dirty="0" smtClean="0"/>
                    </a:p>
                    <a:p>
                      <a:r>
                        <a:rPr lang="id-ID" sz="3200" dirty="0" smtClean="0"/>
                        <a:t>Atribut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600" dirty="0" smtClean="0"/>
                    </a:p>
                    <a:p>
                      <a:r>
                        <a:rPr lang="id-ID" sz="3200" dirty="0" smtClean="0"/>
                        <a:t>Bagian dari Entity</a:t>
                      </a:r>
                    </a:p>
                    <a:p>
                      <a:endParaRPr lang="id-ID" sz="3200" dirty="0"/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pPr algn="ctr"/>
                      <a:endParaRPr lang="id-ID" dirty="0" smtClean="0"/>
                    </a:p>
                    <a:p>
                      <a:pPr algn="ctr"/>
                      <a:endParaRPr lang="id-ID" dirty="0" smtClean="0"/>
                    </a:p>
                    <a:p>
                      <a:pPr algn="ctr"/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600" dirty="0" smtClean="0"/>
                    </a:p>
                    <a:p>
                      <a:r>
                        <a:rPr lang="id-ID" sz="3200" dirty="0" smtClean="0"/>
                        <a:t>Garis</a:t>
                      </a:r>
                      <a:endParaRPr lang="id-ID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 smtClean="0"/>
                    </a:p>
                    <a:p>
                      <a:r>
                        <a:rPr lang="id-ID" sz="3200" dirty="0" smtClean="0"/>
                        <a:t>Penghubung </a:t>
                      </a:r>
                      <a:r>
                        <a:rPr lang="id-ID" sz="3200" baseline="0" dirty="0" smtClean="0"/>
                        <a:t>antar Entity</a:t>
                      </a:r>
                      <a:endParaRPr lang="id-ID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1008112" cy="76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140968"/>
            <a:ext cx="111824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149080"/>
            <a:ext cx="1008112" cy="71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5548703"/>
            <a:ext cx="1080120" cy="33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ERD PEMESANAN BARANG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4869160"/>
            <a:ext cx="777240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id-ID" sz="2800" dirty="0" smtClean="0"/>
              <a:t>Tabel Barang dan Suplier relasi dengan tabel Pesan menggunakan kardinalitas </a:t>
            </a:r>
            <a:r>
              <a:rPr lang="id-ID" sz="2800" i="1" dirty="0" smtClean="0"/>
              <a:t>many to many</a:t>
            </a:r>
            <a:r>
              <a:rPr lang="id-ID" sz="2800" dirty="0" smtClean="0"/>
              <a:t> yang berarti beberapa Barang bisa di Pesan dari beberapa Suplier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555" y="961293"/>
            <a:ext cx="67913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STRUKTUR TABEL BARANG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744"/>
          <a:stretch>
            <a:fillRect/>
          </a:stretch>
        </p:blipFill>
        <p:spPr bwMode="auto">
          <a:xfrm>
            <a:off x="2156904" y="3933056"/>
            <a:ext cx="464104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052736"/>
            <a:ext cx="27813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4283968" y="3140968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STRUKTUR TABEL SUPLIER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4795"/>
          <a:stretch>
            <a:fillRect/>
          </a:stretch>
        </p:blipFill>
        <p:spPr bwMode="auto">
          <a:xfrm>
            <a:off x="2184614" y="4005064"/>
            <a:ext cx="4680520" cy="227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908720"/>
            <a:ext cx="3528392" cy="227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4311678" y="3284984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STRUKTUR TABEL PESAN</a:t>
            </a:r>
            <a:endParaRPr 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903" y="3573016"/>
            <a:ext cx="6273739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95" y="836713"/>
            <a:ext cx="388843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4391885" y="3096670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PERANCANGAN ANTAR MUKA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08720"/>
            <a:ext cx="6214442" cy="546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1446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PERANCANGAN ANTAR MUKA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08720"/>
            <a:ext cx="6478661" cy="535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136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SISTEM BASIS DATA</vt:lpstr>
      <vt:lpstr>ERD (ENTITY RELATIONAL DIAGRAM)</vt:lpstr>
      <vt:lpstr>SIMBOL ERD</vt:lpstr>
      <vt:lpstr>ERD PEMESANAN BARANG</vt:lpstr>
      <vt:lpstr>STRUKTUR TABEL BARANG</vt:lpstr>
      <vt:lpstr>STRUKTUR TABEL SUPLIER</vt:lpstr>
      <vt:lpstr>STRUKTUR TABEL PESAN</vt:lpstr>
      <vt:lpstr>PERANCANGAN ANTAR MUKA</vt:lpstr>
      <vt:lpstr>PERANCANGAN ANTAR MUKA</vt:lpstr>
      <vt:lpstr>PERANCANGAN ANTAR MUKA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33-1</dc:creator>
  <cp:lastModifiedBy>User</cp:lastModifiedBy>
  <cp:revision>126</cp:revision>
  <dcterms:created xsi:type="dcterms:W3CDTF">2020-03-26T11:39:28Z</dcterms:created>
  <dcterms:modified xsi:type="dcterms:W3CDTF">2021-08-26T08:26:02Z</dcterms:modified>
</cp:coreProperties>
</file>