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 </a:t>
            </a:r>
            <a:r>
              <a:rPr lang="en-US" b="1" dirty="0" smtClean="0"/>
              <a:t>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45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3600" b="1" dirty="0" smtClean="0">
                <a:latin typeface="+mj-lt"/>
                <a:ea typeface="+mj-ea"/>
                <a:cs typeface="+mj-cs"/>
              </a:rPr>
              <a:t>TYPE DATA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0446" y="1543824"/>
            <a:ext cx="7772400" cy="45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13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TIPE DATA (1)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id-ID" sz="3200" b="1" dirty="0" smtClean="0"/>
              <a:t>Text</a:t>
            </a:r>
            <a:r>
              <a:rPr lang="id-ID" sz="3200" dirty="0" smtClean="0"/>
              <a:t>, data yang bisa dimasukkan kombinasi  antara huruf dan angka, memiliki maximum  sebanyak 255 karakter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b="1" dirty="0" smtClean="0"/>
              <a:t>Memo</a:t>
            </a:r>
            <a:r>
              <a:rPr lang="id-ID" sz="3200" dirty="0" smtClean="0"/>
              <a:t>, dapat menyimpan hingga sekitar satu gigabyte teks walaupun kontrol pada formulir dan laporan hanya bisa menampilkan 64.000 karakter pertama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b="1" dirty="0" smtClean="0"/>
              <a:t>Number</a:t>
            </a:r>
            <a:r>
              <a:rPr lang="id-ID" sz="3200" dirty="0" smtClean="0"/>
              <a:t>, sebuah data yang memiliki jenis number (angka) yang digunakan untuk kalkulasi matematika dan keperluan lainnya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TIPE DATA (2)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d-ID" sz="3200" b="1" dirty="0" smtClean="0"/>
              <a:t>Date and Time</a:t>
            </a:r>
            <a:r>
              <a:rPr lang="id-ID" sz="3200" dirty="0" smtClean="0"/>
              <a:t>,  data jenis tanggal, waktu atau penggabungan dari tanggal dan waktu.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id-ID" sz="3200" b="1" dirty="0" smtClean="0"/>
              <a:t>Currency</a:t>
            </a:r>
            <a:r>
              <a:rPr lang="id-ID" sz="3200" dirty="0" smtClean="0"/>
              <a:t>, data dengan format mata uang menggunakan  pemisah ribuan yang diawali dengan symbol currency default sesuai dengan regional setting misalnya Rp, $, dll.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id-ID" sz="3200" b="1" dirty="0" smtClean="0"/>
              <a:t>AutoNumber</a:t>
            </a:r>
            <a:r>
              <a:rPr lang="id-ID" sz="3200" dirty="0" smtClean="0"/>
              <a:t>, jenis data yang menghasilkan counter numerik otomatis bertambah. Hanya satu field AutoNumber diperbolehkan dalam setiap tabel.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TIPE DATA (3)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d-ID" sz="3200" b="1" dirty="0" smtClean="0"/>
              <a:t>Yes/No</a:t>
            </a:r>
            <a:r>
              <a:rPr lang="id-ID" sz="3200" dirty="0" smtClean="0"/>
              <a:t>, tipe data dengan hanya 2 pillihan yaitu True (1) atau False (0). Format yang tersedia adalah : Yes/No, True/False, dan On/Off.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id-ID" sz="3200" b="1" dirty="0" smtClean="0"/>
              <a:t>OLE Object</a:t>
            </a:r>
            <a:r>
              <a:rPr lang="id-ID" sz="3200" dirty="0" smtClean="0"/>
              <a:t>, tipe data yang diambil dari system OLE seperti Microsoft Excel spreadsheet, Microsoft Word document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id-ID" sz="3200" b="1" dirty="0" smtClean="0"/>
              <a:t>Hyperlink</a:t>
            </a:r>
            <a:r>
              <a:rPr lang="id-ID" sz="3200" dirty="0" smtClean="0"/>
              <a:t>, tipe data yang digunakan untuk menyimpan alamat internet atau file yang ditunjukkan melalui alamat URL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175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SISTEM BASIS DATA</vt:lpstr>
      <vt:lpstr>TIPE DATA (1)</vt:lpstr>
      <vt:lpstr>TIPE DATA (2)</vt:lpstr>
      <vt:lpstr>TIPE DATA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HP</cp:lastModifiedBy>
  <cp:revision>65</cp:revision>
  <dcterms:created xsi:type="dcterms:W3CDTF">2020-03-26T11:39:28Z</dcterms:created>
  <dcterms:modified xsi:type="dcterms:W3CDTF">2022-02-08T08:50:40Z</dcterms:modified>
</cp:coreProperties>
</file>