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4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F37-729B-4261-8943-D7FCC7E2DF3C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1AF37-729B-4261-8943-D7FCC7E2DF3C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FD317-C6F2-43E2-B1BA-630ED15E6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642942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SISTEM </a:t>
            </a:r>
            <a:r>
              <a:rPr lang="en-US" b="1" dirty="0" smtClean="0"/>
              <a:t>BASIS DATA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8972" y="814354"/>
            <a:ext cx="7772400" cy="454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DOSEN PENGAMPU : KHOIRUR ROZIKIN,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M.Kom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4348" y="1571612"/>
            <a:ext cx="77724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9736" y="1853316"/>
            <a:ext cx="7772400" cy="504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PROPERTIE</a:t>
            </a:r>
            <a:r>
              <a:rPr kumimoji="0" lang="id-ID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FIELD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STEK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4678" y="3000372"/>
            <a:ext cx="2786082" cy="257712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20446" y="1543824"/>
            <a:ext cx="7772400" cy="454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PERTEMUAN 14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Autofit/>
          </a:bodyPr>
          <a:lstStyle/>
          <a:p>
            <a:r>
              <a:rPr lang="id-ID" sz="3600" b="1" dirty="0" smtClean="0"/>
              <a:t>PROPERTIE DATA TEXT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14488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928670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id-ID" sz="3200" dirty="0" smtClean="0"/>
              <a:t>Field Size : menentukan jumlah maksimal karakter yang bisa </a:t>
            </a:r>
            <a:r>
              <a:rPr lang="id-ID" sz="3200" dirty="0" smtClean="0"/>
              <a:t>diinput</a:t>
            </a:r>
            <a:endParaRPr lang="id-ID" sz="3200" dirty="0" smtClean="0"/>
          </a:p>
          <a:p>
            <a:pPr marL="457200" indent="-457200" algn="just">
              <a:buFont typeface="Wingdings" pitchFamily="2" charset="2"/>
              <a:buChar char="Ø"/>
            </a:pPr>
            <a:r>
              <a:rPr lang="id-ID" sz="3200" dirty="0" smtClean="0"/>
              <a:t>Caption : menentukan Judul Kolom saat data ditampilkan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id-ID" sz="3200" dirty="0" smtClean="0"/>
              <a:t>Default Value : menentukan data yang akan otomatis tampil pada record baru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id-ID" sz="3200" dirty="0" smtClean="0"/>
              <a:t>Validation Rule : membuat aturan data yang bisa diinput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id-ID" sz="3200" dirty="0" smtClean="0"/>
              <a:t>Validation Text : pesan yang tampil jika data yang diinput tidak sesuai dengan aturan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id-ID" sz="3200" dirty="0" smtClean="0"/>
              <a:t>Text Align : menentukan perataan teks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Autofit/>
          </a:bodyPr>
          <a:lstStyle/>
          <a:p>
            <a:r>
              <a:rPr lang="id-ID" sz="3600" b="1" dirty="0" smtClean="0"/>
              <a:t>PROPERTIE DATA NUMBER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14488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id-ID" sz="3200" dirty="0" smtClean="0"/>
              <a:t>Field Size : menentukan batasan angka yang bisa diinput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id-ID" sz="3200" dirty="0" smtClean="0"/>
              <a:t>Format : menentukan tampilan data numerik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id-ID" sz="3200" dirty="0" smtClean="0"/>
              <a:t>Decimal Place : menentukan banyaknya angka desimal yang ditampilkan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id-ID" sz="3200" dirty="0" smtClean="0"/>
              <a:t>Validation Rule : membuat aturan data yang bisa diinput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id-ID" sz="3200" dirty="0" smtClean="0"/>
              <a:t>Validation Text : pesan yang tampil jika data yang diinput tidak sesuai dengan aturan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id-ID" sz="3200" dirty="0" smtClean="0"/>
              <a:t>Required : Menentukan data pada field boleh kosong (No) atau harus diisi (Yes)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Autofit/>
          </a:bodyPr>
          <a:lstStyle/>
          <a:p>
            <a:r>
              <a:rPr lang="id-ID" sz="3600" b="1" dirty="0" smtClean="0"/>
              <a:t>PROPERTIE DATA DATE/TIME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14488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id-ID" sz="3200" dirty="0" smtClean="0"/>
              <a:t>Format : menentukan tampilan data tanggal / jam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id-ID" sz="3200" dirty="0" smtClean="0"/>
              <a:t>Input Mask : menentukan bentuk input data tanggal / jam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id-ID" sz="3200" dirty="0" smtClean="0"/>
              <a:t>Validation Rule : membuat aturan data yang bisa diinput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id-ID" sz="3200" dirty="0" smtClean="0"/>
              <a:t>Validation Text : pesan yang tampil jika data yang diinput tidak sesuai dengan aturan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id-ID" sz="3200" dirty="0" smtClean="0"/>
              <a:t>Required : Menentukan data pada field boleh kosong (No) atau harus diisi (Yes)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Autofit/>
          </a:bodyPr>
          <a:lstStyle/>
          <a:p>
            <a:r>
              <a:rPr lang="id-ID" sz="3600" b="1" dirty="0" smtClean="0"/>
              <a:t>PROPERTIE LOOKUP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14488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id-ID" sz="3200" dirty="0" smtClean="0"/>
              <a:t>Display Control : menentukan tampilan data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id-ID" sz="3200" dirty="0" smtClean="0"/>
              <a:t>Row Source Type : menentukan sumber data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id-ID" sz="3200" dirty="0" smtClean="0"/>
              <a:t>Row Source : menentukan sumber data yang ditampilkan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id-ID" sz="3200" dirty="0" smtClean="0"/>
              <a:t>Column Count : menentukan jumlah kolom yang ditampilkan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id-ID" sz="3200" dirty="0" smtClean="0"/>
              <a:t>Column Head : Judul Kolom (Nama Field) ditampilkan atau tidak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id-ID" sz="3200" dirty="0" smtClean="0"/>
              <a:t>Column Width : menentukan </a:t>
            </a:r>
            <a:r>
              <a:rPr lang="id-ID" sz="3200" smtClean="0"/>
              <a:t>lebar masing- masing kolom</a:t>
            </a:r>
            <a:endParaRPr lang="id-ID" sz="3200" dirty="0" smtClean="0"/>
          </a:p>
          <a:p>
            <a:pPr marL="457200" indent="-457200" algn="just">
              <a:buFont typeface="Wingdings" pitchFamily="2" charset="2"/>
              <a:buChar char="Ø"/>
            </a:pPr>
            <a:r>
              <a:rPr lang="id-ID" sz="3200" dirty="0" smtClean="0"/>
              <a:t>List Width : menentukan lebar tampilan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262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SISTEM BASIS DATA</vt:lpstr>
      <vt:lpstr>PROPERTIE DATA TEXT</vt:lpstr>
      <vt:lpstr>PROPERTIE DATA NUMBER</vt:lpstr>
      <vt:lpstr>PROPERTIE DATA DATE/TIME</vt:lpstr>
      <vt:lpstr>PROPERTIE LOOKUP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33-1</dc:creator>
  <cp:lastModifiedBy>User</cp:lastModifiedBy>
  <cp:revision>75</cp:revision>
  <dcterms:created xsi:type="dcterms:W3CDTF">2020-03-26T11:39:28Z</dcterms:created>
  <dcterms:modified xsi:type="dcterms:W3CDTF">2022-02-11T08:40:06Z</dcterms:modified>
</cp:coreProperties>
</file>