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600" b="1" dirty="0" smtClean="0">
                <a:latin typeface="+mj-lt"/>
                <a:ea typeface="+mj-ea"/>
                <a:cs typeface="+mj-cs"/>
              </a:rPr>
              <a:t>QUERY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0446" y="154382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15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867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Query yaitu permintaan informasi dari data yang sudah dimasukkan ke database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Permintaan data ditulis dengan instruksi yang dinamakan bahasa Query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Standar manajemen database adalah Structure Query Language (SQL)</a:t>
            </a:r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MEMBUAT </a:t>
            </a:r>
            <a:r>
              <a:rPr lang="id-ID" sz="3600" b="1" dirty="0" smtClean="0"/>
              <a:t>QUERY DI MS ACCESS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menu Create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Query Design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nama Tabel yang datanya mau diakses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Add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Close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Buat Query untuk informasi yang diinginkan</a:t>
            </a:r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MENAMPILKAN DATA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Double klik field yang datanya mau ditampilkan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Propertie Sort untuk menentukan field kunci pengurutan data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Propertie Show untuk menentukan data pada field ditampilkan atau tidak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Propertie Criteria untuk menentukan filter data yang ditampilkan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Propertie Or untuk menentukan filter tambahan data yang ditampilkan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View untuk menampilkan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MEMBUAT TABEL BARU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propertie query data yang mau dicopy ke tabel baru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Make Table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Ketik nama tabel pada kotak input Table Name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OK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</a:t>
            </a:r>
            <a:r>
              <a:rPr lang="id-ID" sz="3200" dirty="0" smtClean="0"/>
              <a:t>Run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Yes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Double klik tabel GRAFIS</a:t>
            </a:r>
            <a:endParaRPr lang="id-ID" sz="3200" dirty="0" smtClean="0"/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MENAMBAH DATA KE TABEL LAIN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propertie query data yang mau ditambahkan ke tabel lain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Append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droplist pada Table Name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nama tabel yang mau ditambah datanya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OK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</a:t>
            </a:r>
            <a:r>
              <a:rPr lang="id-ID" sz="3200" dirty="0" smtClean="0"/>
              <a:t>Run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Yes</a:t>
            </a:r>
            <a:endParaRPr lang="id-ID" sz="3200" dirty="0" smtClean="0"/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MENGUPDATE DATA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Update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Update data pada propertie Update to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kriteria data yang diupdate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</a:t>
            </a:r>
            <a:r>
              <a:rPr lang="id-ID" sz="3200" dirty="0" smtClean="0"/>
              <a:t>Run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tombol Yes</a:t>
            </a:r>
            <a:endParaRPr lang="id-ID" sz="3200" dirty="0" smtClean="0"/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CROSSTAB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Crosstab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</a:t>
            </a:r>
            <a:r>
              <a:rPr lang="id-ID" sz="3200" dirty="0" smtClean="0"/>
              <a:t>data yang akan ditampilkan pada propertie Field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data yang akan dikalkulasi pada propertie Total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Judul Kolom dan judul Baris pada propertie </a:t>
            </a:r>
            <a:r>
              <a:rPr lang="id-ID" sz="3200" dirty="0" smtClean="0"/>
              <a:t>Crosstab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Isikan Value pada field yang dikalkulasi pada propertie Crosstab</a:t>
            </a:r>
            <a:endParaRPr lang="id-ID" sz="3200" dirty="0" smtClean="0"/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</a:t>
            </a:r>
            <a:r>
              <a:rPr lang="id-ID" sz="3200" dirty="0" smtClean="0"/>
              <a:t>ikon View</a:t>
            </a:r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QUERY MENGHAPUS DATA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Delete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Tentukan kriteria data yang dihapus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id-ID" sz="3200" dirty="0" smtClean="0"/>
              <a:t>Klik ikon Run</a:t>
            </a:r>
          </a:p>
          <a:p>
            <a:pPr marL="457200" indent="-457200" algn="just"/>
            <a:endParaRPr lang="id-ID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284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SISTEM BASIS DATA</vt:lpstr>
      <vt:lpstr>QUERY</vt:lpstr>
      <vt:lpstr>MEMBUAT QUERY DI MS ACCESS</vt:lpstr>
      <vt:lpstr>QUERY MENAMPILKAN DATA</vt:lpstr>
      <vt:lpstr>QUERY MEMBUAT TABEL BARU</vt:lpstr>
      <vt:lpstr>QUERY MENAMBAH DATA KE TABEL LAIN</vt:lpstr>
      <vt:lpstr>QUERY MENGUPDATE DATA</vt:lpstr>
      <vt:lpstr>QUERY CROSSTAB</vt:lpstr>
      <vt:lpstr>QUERY MENGHAPUS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92</cp:revision>
  <dcterms:created xsi:type="dcterms:W3CDTF">2020-03-26T11:39:28Z</dcterms:created>
  <dcterms:modified xsi:type="dcterms:W3CDTF">2022-02-15T07:45:59Z</dcterms:modified>
</cp:coreProperties>
</file>