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 DAN TABEL</a:t>
            </a: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560" y="148478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3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3978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MEMBUAT FILE DATABASE </a:t>
            </a:r>
            <a:br>
              <a:rPr lang="en-US" sz="3600" b="1" dirty="0" smtClean="0"/>
            </a:br>
            <a:r>
              <a:rPr lang="en-US" sz="3600" b="1" dirty="0" smtClean="0"/>
              <a:t>MENGGUNAKAN PROGRAM MS ACCESS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Start</a:t>
            </a:r>
            <a:r>
              <a:rPr lang="id-ID" sz="2800" b="1" dirty="0" smtClean="0"/>
              <a:t> -&gt; </a:t>
            </a:r>
            <a:r>
              <a:rPr lang="en-US" sz="2800" dirty="0" smtClean="0"/>
              <a:t> </a:t>
            </a:r>
            <a:r>
              <a:rPr lang="id-ID" sz="2800" dirty="0" smtClean="0"/>
              <a:t>A</a:t>
            </a:r>
            <a:r>
              <a:rPr lang="id-ID" sz="2800" b="1" dirty="0" smtClean="0"/>
              <a:t>ll Program -&gt; </a:t>
            </a:r>
            <a:r>
              <a:rPr lang="en-US" sz="2800" b="1" dirty="0" smtClean="0"/>
              <a:t>Microsoft Office</a:t>
            </a:r>
            <a:r>
              <a:rPr lang="id-ID" sz="2800" b="1" dirty="0" smtClean="0"/>
              <a:t> -&gt; Microsoft Office Access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Blank 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baru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ikon Browse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id-ID" sz="2800" dirty="0" smtClean="0"/>
              <a:t>d</a:t>
            </a:r>
            <a:r>
              <a:rPr lang="en-US" sz="2800" dirty="0" err="1" smtClean="0"/>
              <a:t>atabase</a:t>
            </a:r>
            <a:r>
              <a:rPr lang="en-US" sz="2800" dirty="0" smtClean="0"/>
              <a:t> </a:t>
            </a:r>
            <a:r>
              <a:rPr lang="en-US" sz="2800" b="1" dirty="0" smtClean="0"/>
              <a:t>DBNILAI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b="1" dirty="0" smtClean="0"/>
              <a:t>File Name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id-ID" sz="2800" dirty="0" smtClean="0"/>
              <a:t>droplist pada </a:t>
            </a:r>
            <a:r>
              <a:rPr lang="id-ID" sz="2800" b="1" dirty="0" smtClean="0"/>
              <a:t>Save as type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</a:t>
            </a:r>
            <a:r>
              <a:rPr lang="id-ID" sz="2800" b="1" dirty="0" smtClean="0"/>
              <a:t>Microsoft Office Access Database (*.mdb)</a:t>
            </a:r>
            <a:r>
              <a:rPr lang="id-ID" sz="2800" dirty="0" smtClean="0"/>
              <a:t>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file,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OK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Create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file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kanan</a:t>
            </a:r>
            <a:r>
              <a:rPr lang="en-US" sz="2800" dirty="0" smtClean="0"/>
              <a:t> tab </a:t>
            </a:r>
            <a:r>
              <a:rPr lang="en-US" sz="2800" b="1" dirty="0" smtClean="0"/>
              <a:t>Table1,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b="1" dirty="0" smtClean="0"/>
              <a:t>Close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356992"/>
            <a:ext cx="313591" cy="2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MEMBUAT TABEL</a:t>
            </a:r>
            <a:br>
              <a:rPr lang="en-US" sz="4000" b="1" dirty="0" smtClean="0"/>
            </a:br>
            <a:r>
              <a:rPr lang="en-US" sz="4000" b="1" dirty="0" smtClean="0"/>
              <a:t>DI PROGRAM MS ACCESS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menu </a:t>
            </a:r>
            <a:r>
              <a:rPr lang="en-US" sz="2800" b="1" dirty="0" smtClean="0"/>
              <a:t>Create</a:t>
            </a:r>
            <a:r>
              <a:rPr lang="id-ID" sz="2800" dirty="0" smtClean="0"/>
              <a:t>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Table Design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field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b="1" dirty="0" smtClean="0"/>
              <a:t>Field Name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Tentukan</a:t>
            </a:r>
            <a:r>
              <a:rPr lang="en-US" sz="2800" dirty="0" smtClean="0"/>
              <a:t> type data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b="1" dirty="0" smtClean="0"/>
              <a:t>Data Type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Tentukan propertie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Ulangi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id-ID" sz="2800" dirty="0" smtClean="0"/>
              <a:t>2</a:t>
            </a:r>
            <a:r>
              <a:rPr lang="en-US" sz="2800" dirty="0" smtClean="0"/>
              <a:t> </a:t>
            </a:r>
            <a:r>
              <a:rPr lang="id-ID" sz="2800" dirty="0" smtClean="0"/>
              <a:t>s/d</a:t>
            </a:r>
            <a:r>
              <a:rPr lang="en-US" sz="2800" dirty="0" smtClean="0"/>
              <a:t> 4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field yang lain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Save</a:t>
            </a:r>
            <a:r>
              <a:rPr lang="en-US" sz="2800" dirty="0" smtClean="0"/>
              <a:t> </a:t>
            </a:r>
            <a:r>
              <a:rPr lang="id-ID" sz="2800" dirty="0" smtClean="0"/>
              <a:t>untuk menyimpan struktur tabel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OK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ikon </a:t>
            </a:r>
            <a:r>
              <a:rPr lang="id-ID" sz="2800" b="1" dirty="0" smtClean="0"/>
              <a:t>View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Isikan data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4984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TABEL</a:t>
            </a:r>
            <a:r>
              <a:rPr lang="id-ID" sz="3600" b="1" dirty="0" smtClean="0"/>
              <a:t> </a:t>
            </a:r>
            <a:r>
              <a:rPr lang="en-US" sz="3600" b="1" dirty="0" smtClean="0"/>
              <a:t>MAHASISWA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3543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2204864"/>
            <a:ext cx="518253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4984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TABEL</a:t>
            </a:r>
            <a:r>
              <a:rPr lang="id-ID" sz="3600" b="1" dirty="0" smtClean="0"/>
              <a:t> </a:t>
            </a:r>
            <a:r>
              <a:rPr lang="en-US" sz="3600" b="1" dirty="0" smtClean="0"/>
              <a:t>MA</a:t>
            </a:r>
            <a:r>
              <a:rPr lang="id-ID" sz="3600" b="1" dirty="0" smtClean="0"/>
              <a:t>TAKULIAH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908720"/>
            <a:ext cx="38195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652872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153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SISTEM BASIS DATA</vt:lpstr>
      <vt:lpstr>MEMBUAT FILE DATABASE  MENGGUNAKAN PROGRAM MS ACCESS</vt:lpstr>
      <vt:lpstr>MEMBUAT TABEL DI PROGRAM MS ACCESS</vt:lpstr>
      <vt:lpstr>TABEL MAHASISWA</vt:lpstr>
      <vt:lpstr>TABEL MATAKULIAH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36</cp:revision>
  <dcterms:created xsi:type="dcterms:W3CDTF">2020-03-26T11:39:28Z</dcterms:created>
  <dcterms:modified xsi:type="dcterms:W3CDTF">2021-07-30T09:08:07Z</dcterms:modified>
</cp:coreProperties>
</file>