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ASIS DATA RELASIONAL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1568" y="1437288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4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BASIS DATA RELASIONAL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/>
              <a:t>M</a:t>
            </a:r>
            <a:r>
              <a:rPr lang="id-ID" sz="3200" dirty="0" smtClean="0"/>
              <a:t>odel basis data antara lain Basis Data Hirarki, Basis Data Jaringan dan Basis Data Relasional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Basis Data Relasional paling banyak dipakai karena kemudahan dalam penerapannya di dunia nyata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Pada model Relasional, basis data terdiri dari beberapa tabel 2 dimensi yang terdiri dari lajur mendatar disebut Record dan lajur vertikal disebut Field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TABEL MASTER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43157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725144"/>
            <a:ext cx="448445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780928"/>
            <a:ext cx="433200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4984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TABEL</a:t>
            </a:r>
            <a:r>
              <a:rPr lang="id-ID" sz="3600" b="1" dirty="0" smtClean="0"/>
              <a:t> TRANSAKSI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627342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212975"/>
            <a:ext cx="6264696" cy="221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SISTEM BASIS DATA</vt:lpstr>
      <vt:lpstr>BASIS DATA RELASIONAL</vt:lpstr>
      <vt:lpstr>TABEL MASTER</vt:lpstr>
      <vt:lpstr>TABEL TRANSAKSI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50</cp:revision>
  <dcterms:created xsi:type="dcterms:W3CDTF">2020-03-26T11:39:28Z</dcterms:created>
  <dcterms:modified xsi:type="dcterms:W3CDTF">2021-08-02T07:42:38Z</dcterms:modified>
</cp:coreProperties>
</file>