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1" r:id="rId9"/>
    <p:sldId id="264" r:id="rId10"/>
    <p:sldId id="262" r:id="rId11"/>
    <p:sldId id="263" r:id="rId12"/>
    <p:sldId id="260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994" autoAdjust="0"/>
    <p:restoredTop sz="94550" autoAdjust="0"/>
  </p:normalViewPr>
  <p:slideViewPr>
    <p:cSldViewPr>
      <p:cViewPr varScale="1">
        <p:scale>
          <a:sx n="115" d="100"/>
          <a:sy n="115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3C6-2320-4BBA-A70C-4032DA5A3416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1D0F8-F29B-4E53-91E4-ECCF3D0EF47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391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D0F8-F29B-4E53-91E4-ECCF3D0EF47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9243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0101-1B1F-46B6-A3C3-902AE316126E}" type="datetimeFigureOut">
              <a:rPr lang="id-ID" smtClean="0"/>
              <a:pPr/>
              <a:t>03/08/2021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63F0-7E18-4771-9B6F-6E4BCFE5D2D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72400" cy="642942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SISTEM BASIS DATA</a:t>
            </a:r>
            <a:endParaRPr lang="id-ID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51" y="852298"/>
            <a:ext cx="7772400" cy="41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dirty="0" smtClean="0">
                <a:latin typeface="+mj-lt"/>
                <a:ea typeface="+mj-ea"/>
                <a:cs typeface="+mj-cs"/>
              </a:rPr>
              <a:t>DOSEN PENGAMPU : KHOIRUR ROZIKIN, </a:t>
            </a:r>
            <a:r>
              <a:rPr lang="id-ID" sz="2400" b="1" dirty="0" smtClean="0">
                <a:latin typeface="+mj-lt"/>
                <a:ea typeface="+mj-ea"/>
                <a:cs typeface="+mj-cs"/>
              </a:rPr>
              <a:t>M.Kom</a:t>
            </a: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AutoShape 2" descr="Hasil gambar untuk gambar logo  stek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252" y="1785926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PERINTAH</a:t>
            </a:r>
            <a:r>
              <a:rPr kumimoji="0" lang="id-ID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QUERY DI PROGRAM VISUAL BASIC 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17117" y="1556792"/>
            <a:ext cx="7772400" cy="4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dirty="0" smtClean="0">
                <a:latin typeface="+mj-lt"/>
                <a:ea typeface="+mj-ea"/>
                <a:cs typeface="+mj-cs"/>
              </a:rPr>
              <a:t>PERTEMUAN 6</a:t>
            </a:r>
            <a:endParaRPr kumimoji="0" lang="id-ID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UPDATE DATA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35683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CommandButton beri nama CBUPDATE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UPDATE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View =&gt; Code, 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Start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Kode yang mau diedit, klik tombol 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Edit data Nama Mata Kuliah, SKS dan Semester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UPDATE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69741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HAPUS DATA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35683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CommandButton beri nama CBHAPUS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HAPUS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View =&gt; Code, 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Start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Nim yang mau dihapus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HAPUS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64087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MENAMPILKAN DATA TERTENTU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928671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TextBox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kotak dengan draging mouse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Name, ketik TXTQUERY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CommandButton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kotak dengan draging mouse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Name, ketik CBRUN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View =&gt; Code, 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Run =&gt; Start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perintah Query pada text box TXTQUERY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RUN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4005064"/>
            <a:ext cx="630790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TUGAS</a:t>
            </a:r>
            <a:endParaRPr lang="id-ID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479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/>
              <a:t>Membuat Form Mata Kuliah menggunakan Visual Basic</a:t>
            </a:r>
            <a:endParaRPr lang="id-ID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7572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Database menggunakan </a:t>
            </a:r>
            <a:r>
              <a:rPr lang="id-ID" sz="3200" b="1" dirty="0" smtClean="0"/>
              <a:t>MS Access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Bahasa pemrograman menggunakan </a:t>
            </a:r>
            <a:r>
              <a:rPr lang="id-ID" sz="3200" b="1" dirty="0" smtClean="0"/>
              <a:t>Visual Basic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Project diberi nama NamaMhsKelas (contoh : </a:t>
            </a:r>
            <a:r>
              <a:rPr lang="id-ID" sz="3200" b="1" dirty="0" smtClean="0"/>
              <a:t>RIZKISKS201</a:t>
            </a:r>
            <a:r>
              <a:rPr lang="id-ID" sz="3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Buat folder </a:t>
            </a:r>
            <a:r>
              <a:rPr lang="id-ID" sz="3200" b="1" dirty="0" smtClean="0"/>
              <a:t>RIZKISKS201 </a:t>
            </a:r>
            <a:r>
              <a:rPr lang="id-ID" sz="3200" dirty="0" smtClean="0"/>
              <a:t>(contoh)</a:t>
            </a:r>
            <a:endParaRPr lang="id-ID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Tugas dikumpulkan di </a:t>
            </a:r>
            <a:r>
              <a:rPr lang="id-ID" sz="3200" b="1" dirty="0" smtClean="0"/>
              <a:t>Classroom</a:t>
            </a:r>
            <a:endParaRPr lang="id-ID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3978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MEMBUAT FILE DATABASE </a:t>
            </a:r>
            <a:br>
              <a:rPr lang="en-US" sz="3600" b="1" dirty="0" smtClean="0"/>
            </a:br>
            <a:r>
              <a:rPr lang="en-US" sz="3600" b="1" dirty="0" smtClean="0"/>
              <a:t>MENGGUNAKAN PROGRAM MS ACCESS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Start</a:t>
            </a:r>
            <a:r>
              <a:rPr lang="id-ID" sz="2800" b="1" dirty="0" smtClean="0"/>
              <a:t> -&gt; </a:t>
            </a:r>
            <a:r>
              <a:rPr lang="en-US" sz="2800" dirty="0" smtClean="0"/>
              <a:t> </a:t>
            </a:r>
            <a:r>
              <a:rPr lang="id-ID" sz="2800" b="1" dirty="0" smtClean="0"/>
              <a:t>All Program -&gt; </a:t>
            </a:r>
            <a:r>
              <a:rPr lang="en-US" sz="2800" b="1" dirty="0" smtClean="0"/>
              <a:t>Microsoft Office</a:t>
            </a:r>
            <a:r>
              <a:rPr lang="id-ID" sz="2800" b="1" dirty="0" smtClean="0"/>
              <a:t> -&gt; Microsoft Office Access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Blank Database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baru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ikon Browse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id-ID" sz="2800" dirty="0" smtClean="0"/>
              <a:t>d</a:t>
            </a:r>
            <a:r>
              <a:rPr lang="en-US" sz="2800" dirty="0" err="1" smtClean="0"/>
              <a:t>atabase</a:t>
            </a:r>
            <a:r>
              <a:rPr lang="en-US" sz="2800" dirty="0" smtClean="0"/>
              <a:t> </a:t>
            </a:r>
            <a:r>
              <a:rPr lang="en-US" sz="2800" b="1" dirty="0" smtClean="0"/>
              <a:t>DBNILAI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b="1" dirty="0" smtClean="0"/>
              <a:t>File Name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id-ID" sz="2800" dirty="0" smtClean="0"/>
              <a:t>droplist pada </a:t>
            </a:r>
            <a:r>
              <a:rPr lang="id-ID" sz="2800" b="1" dirty="0" smtClean="0"/>
              <a:t>Save as type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</a:t>
            </a:r>
            <a:r>
              <a:rPr lang="id-ID" sz="2800" b="1" dirty="0" smtClean="0"/>
              <a:t>Microsoft Office Access Database (*.mdb)</a:t>
            </a:r>
            <a:r>
              <a:rPr lang="id-ID" sz="2800" dirty="0" smtClean="0"/>
              <a:t>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file,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OK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</a:t>
            </a:r>
            <a:r>
              <a:rPr lang="en-US" sz="2800" b="1" dirty="0" smtClean="0"/>
              <a:t>Create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file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kanan</a:t>
            </a:r>
            <a:r>
              <a:rPr lang="en-US" sz="2800" dirty="0" smtClean="0"/>
              <a:t> tab </a:t>
            </a:r>
            <a:r>
              <a:rPr lang="en-US" sz="2800" b="1" dirty="0" smtClean="0"/>
              <a:t>Table1,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b="1" dirty="0" smtClean="0"/>
              <a:t>Close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356992"/>
            <a:ext cx="313591" cy="2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MEMBUAT </a:t>
            </a:r>
            <a:r>
              <a:rPr lang="id-ID" sz="4000" b="1" dirty="0" smtClean="0"/>
              <a:t>STRUKTUR </a:t>
            </a:r>
            <a:r>
              <a:rPr lang="en-US" sz="4000" b="1" dirty="0" smtClean="0"/>
              <a:t>TABEL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menu </a:t>
            </a:r>
            <a:r>
              <a:rPr lang="en-US" sz="2800" b="1" dirty="0" smtClean="0"/>
              <a:t>Create</a:t>
            </a:r>
            <a:r>
              <a:rPr lang="id-ID" sz="2800" dirty="0" smtClean="0"/>
              <a:t>,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Table Design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field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b="1" dirty="0" smtClean="0"/>
              <a:t>Field Name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Tentukan</a:t>
            </a:r>
            <a:r>
              <a:rPr lang="en-US" sz="2800" dirty="0" smtClean="0"/>
              <a:t> type data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</a:t>
            </a:r>
            <a:r>
              <a:rPr lang="en-US" sz="2800" b="1" dirty="0" smtClean="0"/>
              <a:t>Data Type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Tentukan propertie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Ulangi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id-ID" sz="2800" dirty="0" smtClean="0"/>
              <a:t>2</a:t>
            </a:r>
            <a:r>
              <a:rPr lang="en-US" sz="2800" dirty="0" smtClean="0"/>
              <a:t> </a:t>
            </a:r>
            <a:r>
              <a:rPr lang="id-ID" sz="2800" dirty="0" smtClean="0"/>
              <a:t>s/d</a:t>
            </a:r>
            <a:r>
              <a:rPr lang="en-US" sz="2800" dirty="0" smtClean="0"/>
              <a:t> 4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field yang lain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id-ID" sz="2800" dirty="0" smtClean="0"/>
              <a:t>k</a:t>
            </a:r>
            <a:r>
              <a:rPr lang="en-US" sz="2800" dirty="0" smtClean="0"/>
              <a:t>on </a:t>
            </a:r>
            <a:r>
              <a:rPr lang="en-US" sz="2800" b="1" dirty="0" smtClean="0"/>
              <a:t>Save</a:t>
            </a:r>
            <a:r>
              <a:rPr lang="id-ID" sz="2800" dirty="0" smtClean="0"/>
              <a:t>, </a:t>
            </a:r>
            <a:r>
              <a:rPr lang="en-US" sz="2800" dirty="0" err="1" smtClean="0"/>
              <a:t>Ketik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id-ID" sz="2800" dirty="0" smtClean="0"/>
              <a:t> </a:t>
            </a:r>
            <a:r>
              <a:rPr lang="id-ID" sz="2800" b="1" dirty="0" smtClean="0"/>
              <a:t>MATAKULIAH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Kli</a:t>
            </a:r>
            <a:r>
              <a:rPr lang="id-ID" sz="2800" dirty="0" smtClean="0"/>
              <a:t>k tombol </a:t>
            </a:r>
            <a:r>
              <a:rPr lang="id-ID" sz="2800" b="1" dirty="0" smtClean="0"/>
              <a:t>Ok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Tampil pesan “There is no .....”, klik tombol </a:t>
            </a:r>
            <a:r>
              <a:rPr lang="id-ID" sz="2800" b="1" dirty="0" smtClean="0"/>
              <a:t>No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kanan nama tabel </a:t>
            </a:r>
            <a:r>
              <a:rPr lang="id-ID" sz="2800" b="1" dirty="0" smtClean="0"/>
              <a:t>MATAKULIAH</a:t>
            </a:r>
            <a:r>
              <a:rPr lang="id-ID" sz="2800" dirty="0" smtClean="0"/>
              <a:t>, klik </a:t>
            </a:r>
            <a:r>
              <a:rPr lang="id-ID" sz="2800" b="1" dirty="0" smtClean="0"/>
              <a:t>Close</a:t>
            </a:r>
            <a:endParaRPr lang="id-ID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941168"/>
            <a:ext cx="508203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PROGRAM VISUAL BASIC</a:t>
            </a:r>
            <a:endParaRPr lang="id-ID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836712"/>
            <a:ext cx="7479219" cy="45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MENGAKTIFKAN PROGRAM VISUAL BASIC</a:t>
            </a:r>
            <a:endParaRPr lang="id-ID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Buka Windows Explorer, klik drive C: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folder Program Files =&gt; Microsoft Studio =&gt; VB98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Doubel klik file </a:t>
            </a:r>
            <a:r>
              <a:rPr lang="id-ID" sz="2800" b="1" dirty="0" smtClean="0"/>
              <a:t>VB6.EXE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tombol </a:t>
            </a:r>
            <a:r>
              <a:rPr lang="id-ID" sz="2800" b="1" dirty="0" smtClean="0"/>
              <a:t>Open, </a:t>
            </a:r>
            <a:r>
              <a:rPr lang="id-ID" sz="2800" dirty="0" smtClean="0"/>
              <a:t>Klik menu </a:t>
            </a:r>
            <a:r>
              <a:rPr lang="id-ID" sz="2800" b="1" dirty="0" smtClean="0"/>
              <a:t>File =&gt; Save Project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Ketik nama form </a:t>
            </a:r>
            <a:r>
              <a:rPr lang="id-ID" sz="2800" b="1" dirty="0" smtClean="0"/>
              <a:t>RIZKISKS201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droplist pada </a:t>
            </a:r>
            <a:r>
              <a:rPr lang="id-ID" sz="2800" b="1" dirty="0" smtClean="0"/>
              <a:t>Save In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Tentukan drive dan folder penyimpanan (</a:t>
            </a:r>
            <a:r>
              <a:rPr lang="id-ID" sz="2800" b="1" dirty="0" smtClean="0"/>
              <a:t>RIZKISKS201)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tombol </a:t>
            </a:r>
            <a:r>
              <a:rPr lang="id-ID" sz="2800" b="1" dirty="0" smtClean="0"/>
              <a:t>Save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Ketik nama project </a:t>
            </a:r>
            <a:r>
              <a:rPr lang="id-ID" sz="2800" b="1" dirty="0" smtClean="0"/>
              <a:t>RIZKISKS201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tombol </a:t>
            </a:r>
            <a:r>
              <a:rPr lang="id-ID" sz="2800" b="1" dirty="0" smtClean="0"/>
              <a:t>Save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Klik propertie Name, ketik </a:t>
            </a:r>
            <a:r>
              <a:rPr lang="id-ID" sz="2800" b="1" dirty="0" smtClean="0"/>
              <a:t>RIZKISKS201</a:t>
            </a:r>
            <a:endParaRPr lang="id-ID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KONEKSI KE DATABASE DAN TABEL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713505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</a:t>
            </a:r>
            <a:r>
              <a:rPr lang="id-ID" sz="2400" b="1" dirty="0" smtClean="0"/>
              <a:t>Project =&gt;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kotak di sebelah kiri </a:t>
            </a:r>
            <a:r>
              <a:rPr lang="id-ID" sz="2400" b="1" dirty="0" smtClean="0"/>
              <a:t>Microsoft ADO Data Control 6.0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OK</a:t>
            </a:r>
            <a:r>
              <a:rPr lang="id-ID" sz="2400" dirty="0" smtClean="0"/>
              <a:t>, Klik komponen </a:t>
            </a:r>
            <a:r>
              <a:rPr lang="id-ID" sz="2400" b="1" dirty="0" smtClean="0"/>
              <a:t>ADODC</a:t>
            </a:r>
            <a:r>
              <a:rPr lang="id-ID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kotak dengan draging mouse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</a:t>
            </a:r>
            <a:r>
              <a:rPr lang="id-ID" sz="2400" b="1" dirty="0" smtClean="0"/>
              <a:t>Name</a:t>
            </a:r>
            <a:r>
              <a:rPr lang="id-ID" sz="2400" dirty="0" smtClean="0"/>
              <a:t>, ketik </a:t>
            </a:r>
            <a:r>
              <a:rPr lang="id-ID" sz="2400" b="1" dirty="0" smtClean="0"/>
              <a:t>TBMK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</a:t>
            </a:r>
            <a:r>
              <a:rPr lang="id-ID" sz="2400" b="1" dirty="0" smtClean="0"/>
              <a:t>Connection String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Browse</a:t>
            </a:r>
            <a:r>
              <a:rPr lang="id-ID" sz="2400" dirty="0" smtClean="0"/>
              <a:t>, klik tombol </a:t>
            </a:r>
            <a:r>
              <a:rPr lang="id-ID" sz="2400" b="1" dirty="0" smtClean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</a:t>
            </a:r>
            <a:r>
              <a:rPr lang="id-ID" sz="2400" b="1" dirty="0" smtClean="0"/>
              <a:t>Microsoft Jet 4.0 OLE DB Provider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Next</a:t>
            </a:r>
            <a:r>
              <a:rPr lang="id-ID" sz="2400" dirty="0" smtClean="0"/>
              <a:t>, klik tombol </a:t>
            </a:r>
            <a:r>
              <a:rPr lang="id-ID" sz="2400" b="1" dirty="0"/>
              <a:t>B</a:t>
            </a:r>
            <a:r>
              <a:rPr lang="id-ID" sz="2400" b="1" dirty="0" smtClean="0"/>
              <a:t>rowse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Pilih file database </a:t>
            </a:r>
            <a:r>
              <a:rPr lang="id-ID" sz="2400" b="1" dirty="0" smtClean="0"/>
              <a:t>DBNILAI</a:t>
            </a: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Open =&gt; OK =&gt; OK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</a:t>
            </a:r>
            <a:r>
              <a:rPr lang="id-ID" sz="2400" b="1" dirty="0" smtClean="0"/>
              <a:t>RecordSource</a:t>
            </a:r>
            <a:r>
              <a:rPr lang="id-ID" sz="2400" dirty="0" smtClean="0"/>
              <a:t>, klik tombol </a:t>
            </a:r>
            <a:r>
              <a:rPr lang="id-ID" sz="2400" b="1" dirty="0" smtClean="0"/>
              <a:t>Browse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droplist pada </a:t>
            </a:r>
            <a:r>
              <a:rPr lang="id-ID" sz="2400" b="1" dirty="0" smtClean="0"/>
              <a:t>Command Type</a:t>
            </a:r>
            <a:r>
              <a:rPr lang="id-ID" sz="2400" dirty="0" smtClean="0"/>
              <a:t>, klik </a:t>
            </a:r>
            <a:r>
              <a:rPr lang="id-ID" sz="2400" b="1" dirty="0" smtClean="0"/>
              <a:t>adcmd Text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kotak </a:t>
            </a:r>
            <a:r>
              <a:rPr lang="id-ID" sz="2400" b="1" dirty="0" smtClean="0"/>
              <a:t>Command Text (SQL)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Ketik </a:t>
            </a:r>
            <a:r>
              <a:rPr lang="id-ID" sz="2400" b="1" dirty="0" smtClean="0"/>
              <a:t>SELECT * FROM MATAKULIAH</a:t>
            </a:r>
            <a:r>
              <a:rPr lang="id-ID" sz="2400" dirty="0" smtClean="0"/>
              <a:t>, klik tombol </a:t>
            </a:r>
            <a:r>
              <a:rPr lang="id-ID" sz="2400" b="1" dirty="0" smtClean="0"/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MENAMPILKAN DATA MATA KULIAH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47825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</a:t>
            </a:r>
            <a:r>
              <a:rPr lang="id-ID" sz="2400" b="1" dirty="0" smtClean="0"/>
              <a:t>Project =&gt;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kotak di sebelah kiri </a:t>
            </a:r>
            <a:r>
              <a:rPr lang="id-ID" sz="2400" b="1" dirty="0" smtClean="0"/>
              <a:t>Microsoft DataGrid Control 6.0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OK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komponen </a:t>
            </a:r>
            <a:r>
              <a:rPr lang="id-ID" sz="2400" b="1" dirty="0" smtClean="0"/>
              <a:t>DataGrid</a:t>
            </a:r>
            <a:r>
              <a:rPr lang="id-ID" sz="24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kotak dengan draging mouse pada area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</a:t>
            </a:r>
            <a:r>
              <a:rPr lang="id-ID" sz="2400" b="1" dirty="0" smtClean="0"/>
              <a:t>DataSource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</a:t>
            </a:r>
            <a:r>
              <a:rPr lang="id-ID" sz="2400" b="1" dirty="0" smtClean="0"/>
              <a:t>droplist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nama object AdoDc </a:t>
            </a:r>
            <a:r>
              <a:rPr lang="id-ID" sz="2400" b="1" dirty="0" smtClean="0"/>
              <a:t>TBMK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kanan objek DataGrid pada form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</a:t>
            </a:r>
            <a:r>
              <a:rPr lang="id-ID" sz="2400" b="1" dirty="0" smtClean="0"/>
              <a:t>Retrieve Fields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</a:t>
            </a:r>
            <a:r>
              <a:rPr lang="id-ID" sz="2400" b="1" dirty="0" smtClean="0"/>
              <a:t>Yes</a:t>
            </a: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</a:t>
            </a:r>
            <a:r>
              <a:rPr lang="id-ID" sz="2400" b="1" dirty="0" smtClean="0"/>
              <a:t>Run =&gt; Start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0934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MENAMBAH DATA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620688"/>
            <a:ext cx="75724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empat objek TextBox dengan nama TXTKODE, TXTNAMAMK, TXTSKS dan TXTSEMESTER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CommandButton beri nama CBTAMBAH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TAMBAH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View =&gt; Code, Ketik kode program berikut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Start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Kode, Nama Mata Kuliah, SKS dan Semester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TAMBAH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492896"/>
            <a:ext cx="7607664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796908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MENCARI DATA</a:t>
            </a:r>
            <a:endParaRPr lang="id-ID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035683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Buat objek CommandButton beri nama CBCARI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propertie Caption, ketik 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Menu View =&gt; Code, ketik kode program berikut </a:t>
            </a:r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Kilk menu Start =&gt; Run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Isikan data Kode Mata Kuliah yang dicari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Klik tombol CARI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55272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692</Words>
  <Application>Microsoft Office PowerPoint</Application>
  <PresentationFormat>On-screen Show (4:3)</PresentationFormat>
  <Paragraphs>152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SISTEM BASIS DATA</vt:lpstr>
      <vt:lpstr>TUGAS</vt:lpstr>
      <vt:lpstr>MEMBUAT FILE DATABASE  MENGGUNAKAN PROGRAM MS ACCESS</vt:lpstr>
      <vt:lpstr>MEMBUAT STRUKTUR TABEL</vt:lpstr>
      <vt:lpstr>PROGRAM VISUAL BASIC</vt:lpstr>
      <vt:lpstr>KONEKSI KE DATABASE DAN TABEL</vt:lpstr>
      <vt:lpstr>MENAMPILKAN DATA MATA KULIAH</vt:lpstr>
      <vt:lpstr>MENAMBAH DATA</vt:lpstr>
      <vt:lpstr>MENCARI DATA</vt:lpstr>
      <vt:lpstr>UPDATE DATA</vt:lpstr>
      <vt:lpstr>HAPUS DATA</vt:lpstr>
      <vt:lpstr>MENAMPILKAN DATA TERTENTU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BASIS DATA PERINTAH DASAR QUERY</dc:title>
  <dc:creator>hp</dc:creator>
  <cp:lastModifiedBy>User</cp:lastModifiedBy>
  <cp:revision>146</cp:revision>
  <dcterms:created xsi:type="dcterms:W3CDTF">2020-03-28T02:31:56Z</dcterms:created>
  <dcterms:modified xsi:type="dcterms:W3CDTF">2021-08-03T07:16:50Z</dcterms:modified>
</cp:coreProperties>
</file>