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550" autoAdjust="0"/>
  </p:normalViewPr>
  <p:slideViewPr>
    <p:cSldViewPr>
      <p:cViewPr varScale="1">
        <p:scale>
          <a:sx n="105" d="100"/>
          <a:sy n="105" d="100"/>
        </p:scale>
        <p:origin x="-9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3C6-2320-4BBA-A70C-4032DA5A3416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1D0F8-F29B-4E53-91E4-ECCF3D0EF47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391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72400" cy="642942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SISTEM BASIS DATA</a:t>
            </a:r>
            <a:endParaRPr lang="id-ID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51" y="785794"/>
            <a:ext cx="77724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dirty="0" smtClean="0">
                <a:latin typeface="+mj-lt"/>
                <a:ea typeface="+mj-ea"/>
                <a:cs typeface="+mj-cs"/>
              </a:rPr>
              <a:t>DOSEN PENGAMPU : KHOIRUR ROZIKIN, M.Kom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d-ID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AutoShape 2" descr="Hasil gambar untuk gambar logo  stek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252" y="1785926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PERINTAH</a:t>
            </a:r>
            <a:r>
              <a:rPr kumimoji="0" lang="id-ID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QUERY DI PROGRAM DELPHI 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MENAMBAH DATA MAHASISWA (2)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929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 kode program di bawah ini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Run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Nim, Nama dan Kelas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SIMPAN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416824" cy="395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MENCARI DATA MAHASISWA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797085"/>
            <a:ext cx="7858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Button beri nama BTCARI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Events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event OnClick, Double klik kotak sebalah kanannya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Run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Nim  yang dicari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CARI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67841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MENGEDIT DATA MAHASISWA</a:t>
            </a:r>
            <a:endParaRPr lang="id-ID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797085"/>
            <a:ext cx="7858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Button beri nama BTEDIT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EDIT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Events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event OnClick, Double klik kotak sebalah kanannya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Run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Nim  yang dimau diedit, klik tombol 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Edit data Nama dan Kelas, klik tombol EDIT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72008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90" y="188640"/>
            <a:ext cx="8229600" cy="7143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MENGHAPUS DATA MAHASISWA</a:t>
            </a:r>
            <a:endParaRPr lang="id-ID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7858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Button beri nama BTHAPUS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HAPUS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Events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event OnClick, Double klik kotak sebalah kanannya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Run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Nim yang mau dihapus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CARI, klik tombol HAPUS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2936"/>
            <a:ext cx="688263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TUGAS</a:t>
            </a:r>
            <a:endParaRPr lang="id-ID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479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/>
              <a:t>Membuat Form Mahasiswa menggunakan Delphi</a:t>
            </a:r>
            <a:endParaRPr lang="id-ID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75724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Database menggunakan </a:t>
            </a:r>
            <a:r>
              <a:rPr lang="id-ID" sz="3200" b="1" dirty="0" smtClean="0"/>
              <a:t>MS Access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Bahasa pemrograman menggunakan </a:t>
            </a:r>
            <a:r>
              <a:rPr lang="id-ID" sz="3200" b="1" dirty="0" smtClean="0"/>
              <a:t>Delphi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Project diberi nama NamaMhsKelas (contoh : </a:t>
            </a:r>
            <a:r>
              <a:rPr lang="id-ID" sz="3200" b="1" dirty="0" smtClean="0"/>
              <a:t>RIZKISKS201</a:t>
            </a:r>
            <a:r>
              <a:rPr lang="id-ID" sz="3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Simpan di folder </a:t>
            </a:r>
            <a:r>
              <a:rPr lang="id-ID" sz="3200" b="1" dirty="0" smtClean="0"/>
              <a:t>RIZKISKS201 </a:t>
            </a:r>
            <a:r>
              <a:rPr lang="id-ID" sz="3200" dirty="0" smtClean="0"/>
              <a:t>(contoh)</a:t>
            </a:r>
            <a:endParaRPr lang="id-ID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Tugas dikumpulkan di </a:t>
            </a:r>
            <a:r>
              <a:rPr lang="id-ID" sz="3200" b="1" dirty="0" smtClean="0"/>
              <a:t>Classroom</a:t>
            </a:r>
            <a:r>
              <a:rPr lang="id-ID" sz="3200" dirty="0" smtClean="0"/>
              <a:t> paling lambat tanggal </a:t>
            </a:r>
            <a:r>
              <a:rPr lang="id-ID" sz="3200" b="1" dirty="0" smtClean="0"/>
              <a:t>27 Januari 2021</a:t>
            </a:r>
            <a:endParaRPr lang="id-ID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MEMBUAT </a:t>
            </a:r>
            <a:r>
              <a:rPr lang="id-ID" sz="4000" b="1" dirty="0" smtClean="0"/>
              <a:t>STRUKTUR </a:t>
            </a:r>
            <a:r>
              <a:rPr lang="en-US" sz="4000" b="1" dirty="0" smtClean="0"/>
              <a:t>TABEL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Double klik file </a:t>
            </a:r>
            <a:r>
              <a:rPr lang="id-ID" sz="2800" b="1" dirty="0" smtClean="0"/>
              <a:t>DBNILAI.MDB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menu </a:t>
            </a:r>
            <a:r>
              <a:rPr lang="en-US" sz="2800" b="1" dirty="0" smtClean="0"/>
              <a:t>Create</a:t>
            </a:r>
            <a:r>
              <a:rPr lang="id-ID" sz="2800" dirty="0" smtClean="0"/>
              <a:t>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Table Design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Buat struktur tabel di bawah ini</a:t>
            </a:r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Save</a:t>
            </a:r>
            <a:r>
              <a:rPr lang="id-ID" sz="2800" dirty="0" smtClean="0"/>
              <a:t>, </a:t>
            </a: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id-ID" sz="2800" dirty="0" smtClean="0"/>
              <a:t> </a:t>
            </a:r>
            <a:r>
              <a:rPr lang="id-ID" sz="2800" b="1" dirty="0" smtClean="0"/>
              <a:t>MAHASISWA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</a:t>
            </a:r>
            <a:r>
              <a:rPr lang="id-ID" sz="2800" dirty="0" smtClean="0"/>
              <a:t>k tombol </a:t>
            </a:r>
            <a:r>
              <a:rPr lang="id-ID" sz="2800" b="1" dirty="0" smtClean="0"/>
              <a:t>Ok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Tampil pesan “There is no .....”, klik tombol </a:t>
            </a:r>
            <a:r>
              <a:rPr lang="id-ID" sz="2800" b="1" dirty="0" smtClean="0"/>
              <a:t>No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kanan nama tabel </a:t>
            </a:r>
            <a:r>
              <a:rPr lang="id-ID" sz="2800" b="1" dirty="0" smtClean="0"/>
              <a:t>MAHASISWA</a:t>
            </a:r>
            <a:r>
              <a:rPr lang="id-ID" sz="2800" dirty="0" smtClean="0"/>
              <a:t>, klik </a:t>
            </a:r>
            <a:r>
              <a:rPr lang="id-ID" sz="2800" b="1" dirty="0" smtClean="0"/>
              <a:t>Close</a:t>
            </a:r>
            <a:endParaRPr lang="id-ID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420888"/>
            <a:ext cx="684967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MEMBUAT PROJECT DELPHI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drive C: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folder Program Files =&gt; Borland =&gt; Delphi6 =&gt; Bin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Doubel klik file </a:t>
            </a:r>
            <a:r>
              <a:rPr lang="id-ID" sz="2800" b="1" dirty="0" smtClean="0"/>
              <a:t>DELPHI32.EXE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propertie Name, ketik </a:t>
            </a:r>
            <a:r>
              <a:rPr lang="id-ID" sz="2800" b="1" dirty="0" smtClean="0"/>
              <a:t>MAHASISWA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propertie Position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droplist, klik poScreenCenter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menu File =&gt; Save All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droplist pada Save In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Tentukan drive dan folder lokasi penyimpanan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Ketik nama unit </a:t>
            </a:r>
            <a:r>
              <a:rPr lang="id-ID" sz="2800" b="1" dirty="0" smtClean="0"/>
              <a:t>UMAHASISWA</a:t>
            </a:r>
            <a:r>
              <a:rPr lang="id-ID" sz="2800" dirty="0" smtClean="0"/>
              <a:t> pada kotak File Name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tombol Save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Ketik nama project </a:t>
            </a:r>
            <a:r>
              <a:rPr lang="id-ID" sz="2800" b="1" dirty="0" smtClean="0"/>
              <a:t>RIZKISKS201</a:t>
            </a:r>
            <a:r>
              <a:rPr lang="id-ID" sz="2800" dirty="0" smtClean="0"/>
              <a:t> pada kotak File Name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tombol Save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89034"/>
          </a:xfrm>
        </p:spPr>
        <p:txBody>
          <a:bodyPr/>
          <a:lstStyle/>
          <a:p>
            <a:r>
              <a:rPr lang="id-ID" b="1" dirty="0" smtClean="0"/>
              <a:t>TAMPILAN PROGRAM DELPHI</a:t>
            </a:r>
            <a:endParaRPr lang="id-ID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9829" y="1000108"/>
            <a:ext cx="6245417" cy="547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MENAMPILKAN DATA MAHASISWA (1)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23541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ADO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ADOQuery, klik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Name, ketik TBMHS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Connection String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browse, klik tombol Build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Microsoft Jet 4.0 OLE DB Provider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Next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nama file database DBNILAI.MDB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OK =&gt; OK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SQL, klik tombol browse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SELECT * FROM MAHASISWA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OK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Active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droplist, klik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MENAMPILKAN DATA MAHASISWA (2)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47825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Data Access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DataSource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DSMHS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DataSet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droplist, klik TBMHS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tab DataControl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DbGrid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kotak dengan draging mouse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Name, ketik DBGMHS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DataSource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droplist, klik DSMHS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TAMPILAN DATA MAHASISWA</a:t>
            </a:r>
            <a:endParaRPr lang="id-ID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0728"/>
            <a:ext cx="4010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143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MENAMBAH DATA MAHASISWA (1)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928670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2400" dirty="0" smtClean="0"/>
              <a:t>Membuat input data dan tombol perintah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Klil tab Standard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Edit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area kosong pada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EDNIM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Ulangi langkah 2 s/d 5 untuk membuat TextBox dengan nama EDNAMA dan EDKELAS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Button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area kosong pada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BTSIMPAN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SIMPAN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561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SISTEM BASIS DATA</vt:lpstr>
      <vt:lpstr>TUGAS</vt:lpstr>
      <vt:lpstr>MEMBUAT STRUKTUR TABEL</vt:lpstr>
      <vt:lpstr>MEMBUAT PROJECT DELPHI</vt:lpstr>
      <vt:lpstr>TAMPILAN PROGRAM DELPHI</vt:lpstr>
      <vt:lpstr>MENAMPILKAN DATA MAHASISWA (1)</vt:lpstr>
      <vt:lpstr>MENAMPILKAN DATA MAHASISWA (2)</vt:lpstr>
      <vt:lpstr>TAMPILAN DATA MAHASISWA</vt:lpstr>
      <vt:lpstr>MENAMBAH DATA MAHASISWA (1)</vt:lpstr>
      <vt:lpstr>MENAMBAH DATA MAHASISWA (2)</vt:lpstr>
      <vt:lpstr>MENCARI DATA MAHASISWA</vt:lpstr>
      <vt:lpstr>MENGEDIT DATA MAHASISWA</vt:lpstr>
      <vt:lpstr>MENGHAPUS DATA MAHASISWA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BASIS DATA PERINTAH DASAR QUERY</dc:title>
  <dc:creator>hp</dc:creator>
  <cp:lastModifiedBy>User</cp:lastModifiedBy>
  <cp:revision>159</cp:revision>
  <dcterms:created xsi:type="dcterms:W3CDTF">2020-03-28T02:31:56Z</dcterms:created>
  <dcterms:modified xsi:type="dcterms:W3CDTF">2021-08-03T07:17:08Z</dcterms:modified>
</cp:coreProperties>
</file>