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89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48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6F85A8-5E33-413D-9B86-6F2F1EF2366B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A20B9-D9C7-4069-8456-A1A62D57D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38C2E-501B-4B64-BE7B-483407CC9A49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D7FF1-5F0C-412C-8329-28E4CEFF5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38C2E-501B-4B64-BE7B-483407CC9A49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D7FF1-5F0C-412C-8329-28E4CEFF5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14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38C2E-501B-4B64-BE7B-483407CC9A49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D7FF1-5F0C-412C-8329-28E4CEFF5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38C2E-501B-4B64-BE7B-483407CC9A49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D7FF1-5F0C-412C-8329-28E4CEFF5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180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338C2E-501B-4B64-BE7B-483407CC9A49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D7FF1-5F0C-412C-8329-28E4CEFF5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93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464CC7-D68A-4D83-9B0C-CC7AEDFD3BD4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1EEDB-4767-43BD-BDB2-95ED75B842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B5F662-0F66-4892-A357-FE863B922E0A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568A0-8408-497A-B5B7-A9F7ED6F77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6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DAD501-0D25-4276-A519-4F5AC71657D0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93934-3FB6-48C7-A553-5EAA45C496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6D1AD-2D7C-4910-AC51-3CB184E4A215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21064-5698-498E-9AE3-C775D460BC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208E6-B2DF-4F45-A244-CBBB224D6734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3C4A4-C8E3-4D93-A732-BDC0AE60E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28E69C-F810-4944-A185-F6F26FD1DDE2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30C71-842D-46FE-98CD-A479DEEB97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9DE63-4881-4FBB-9605-B09DE1D3DAA5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785BF-8530-4C73-BEA8-F04913859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5DD0FA-6199-4F0C-8EA2-F141EA7A9C7D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251B4-95B3-4DEB-AED3-19996A16DC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49084-1BF3-4C80-BD76-E4D8C56C6EE2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12A35-7E7F-46FC-A087-9790C1F35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6EC8C7-5CB7-4BCA-A846-0778E57F88D0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9E241-A9E4-4AB6-B6EB-436EBA067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338C2E-501B-4B64-BE7B-483407CC9A49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5BD7FF1-5F0C-412C-8329-28E4CEFF5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komputer.grid.id/tag/remote-desktop" TargetMode="External"/><Relationship Id="rId2" Type="http://schemas.openxmlformats.org/officeDocument/2006/relationships/hyperlink" Target="https://infokomputer.grid.id/tag/anydes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komputer.grid.id/tag/teamview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429" y="3006853"/>
            <a:ext cx="9144000" cy="2209800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Remot</a:t>
            </a:r>
            <a:r>
              <a:rPr lang="en-US" sz="3000" dirty="0" smtClean="0"/>
              <a:t> Desktop ( </a:t>
            </a:r>
            <a:r>
              <a:rPr lang="en-US" sz="3000" dirty="0" err="1" smtClean="0"/>
              <a:t>Pertemuan</a:t>
            </a:r>
            <a:r>
              <a:rPr lang="en-US" sz="3000" dirty="0" smtClean="0"/>
              <a:t> 12)</a:t>
            </a:r>
            <a:endParaRPr lang="en-US" sz="3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35429" y="3486455"/>
            <a:ext cx="3797636" cy="45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 err="1" smtClean="0">
                <a:solidFill>
                  <a:srgbClr val="92D050"/>
                </a:solidFill>
              </a:rPr>
              <a:t>Oleh</a:t>
            </a:r>
            <a:r>
              <a:rPr lang="en-US" dirty="0" smtClean="0">
                <a:solidFill>
                  <a:srgbClr val="92D050"/>
                </a:solidFill>
              </a:rPr>
              <a:t>: </a:t>
            </a:r>
            <a:r>
              <a:rPr lang="en-US" dirty="0" err="1" smtClean="0">
                <a:solidFill>
                  <a:srgbClr val="92D050"/>
                </a:solidFill>
              </a:rPr>
              <a:t>Danang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S.Kom</a:t>
            </a:r>
            <a:r>
              <a:rPr lang="en-US" dirty="0" smtClean="0">
                <a:solidFill>
                  <a:srgbClr val="92D050"/>
                </a:solidFill>
              </a:rPr>
              <a:t>., M.T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772" y="2908841"/>
            <a:ext cx="1540131" cy="2070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249698"/>
            <a:ext cx="5090549" cy="4473513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941661" y="486829"/>
            <a:ext cx="3797636" cy="457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FF0000"/>
                </a:solidFill>
              </a:rPr>
              <a:t>Matakuliah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135429" y="4486489"/>
            <a:ext cx="4752576" cy="4576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UNIVERSITAS SAINS DAN TEKNOLOGI KOMPUTER SEMARANG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41661" y="938899"/>
            <a:ext cx="10535871" cy="88542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KOMUNIKASI DATA DAN JARINGAN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4724400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SELESAI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457200" y="457200"/>
            <a:ext cx="1074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err="1" smtClean="0">
                <a:solidFill>
                  <a:srgbClr val="FF0000"/>
                </a:solidFill>
              </a:rPr>
              <a:t>Tugas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Praktikum</a:t>
            </a:r>
            <a:r>
              <a:rPr lang="en-US" sz="5400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sz="5400" dirty="0" err="1" smtClean="0"/>
              <a:t>Membuat</a:t>
            </a:r>
            <a:r>
              <a:rPr lang="en-US" sz="5400" dirty="0" smtClean="0"/>
              <a:t> </a:t>
            </a:r>
            <a:r>
              <a:rPr lang="en-US" sz="5400" dirty="0" err="1" smtClean="0"/>
              <a:t>Totorial</a:t>
            </a:r>
            <a:r>
              <a:rPr lang="en-US" sz="5400" dirty="0" smtClean="0"/>
              <a:t>  </a:t>
            </a:r>
            <a:r>
              <a:rPr lang="en-US" sz="5400" dirty="0" err="1" smtClean="0"/>
              <a:t>remot</a:t>
            </a:r>
            <a:r>
              <a:rPr lang="en-US" sz="5400" dirty="0" smtClean="0"/>
              <a:t> desktop </a:t>
            </a:r>
            <a:r>
              <a:rPr lang="en-US" sz="5400" dirty="0" err="1" smtClean="0"/>
              <a:t>menggunakan</a:t>
            </a:r>
            <a:r>
              <a:rPr lang="en-US" sz="5400" dirty="0" smtClean="0"/>
              <a:t> 3 </a:t>
            </a:r>
            <a:r>
              <a:rPr lang="en-US" sz="5400" dirty="0" err="1" smtClean="0"/>
              <a:t>aplikasi</a:t>
            </a:r>
            <a:r>
              <a:rPr lang="en-US" sz="5400" dirty="0" smtClean="0"/>
              <a:t>: </a:t>
            </a:r>
            <a:r>
              <a:rPr lang="en-US" sz="5400" dirty="0" err="1" smtClean="0"/>
              <a:t>Tiem</a:t>
            </a:r>
            <a:r>
              <a:rPr lang="en-US" sz="5400" dirty="0" smtClean="0"/>
              <a:t> Viewer, Any Desk </a:t>
            </a:r>
            <a:r>
              <a:rPr lang="en-US" sz="5400" dirty="0" err="1" smtClean="0"/>
              <a:t>dan</a:t>
            </a:r>
            <a:r>
              <a:rPr lang="en-US" sz="5400" dirty="0" smtClean="0"/>
              <a:t> RDP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3160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6934200" cy="62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28600"/>
            <a:ext cx="9372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2C3E50"/>
                </a:solidFill>
                <a:latin typeface="Nunito"/>
              </a:rPr>
              <a:t>Fungsi</a:t>
            </a:r>
            <a:r>
              <a:rPr lang="en-US" sz="3600" b="1" dirty="0">
                <a:solidFill>
                  <a:srgbClr val="2C3E50"/>
                </a:solidFill>
                <a:latin typeface="Nunito"/>
              </a:rPr>
              <a:t> </a:t>
            </a:r>
            <a:r>
              <a:rPr lang="en-US" sz="3600" b="1" dirty="0" err="1">
                <a:solidFill>
                  <a:srgbClr val="2C3E50"/>
                </a:solidFill>
                <a:latin typeface="Nunito"/>
              </a:rPr>
              <a:t>Teamviewer</a:t>
            </a:r>
            <a:endParaRPr lang="en-US" sz="3600" b="1" dirty="0">
              <a:solidFill>
                <a:srgbClr val="2C3E50"/>
              </a:solidFill>
              <a:latin typeface="Nunito"/>
            </a:endParaRPr>
          </a:p>
          <a:p>
            <a:r>
              <a:rPr lang="en-US" sz="3600" b="1" dirty="0">
                <a:solidFill>
                  <a:srgbClr val="2C3E50"/>
                </a:solidFill>
                <a:latin typeface="Nunito"/>
              </a:rPr>
              <a:t>1. Remote Control</a:t>
            </a:r>
          </a:p>
          <a:p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Dengan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remote control,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kita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dapat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mengontrol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komputer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orang lain,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tetapi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kita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perlu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mengetahui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ID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dari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mitra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TeamViewer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di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komputer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yang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ingin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Anda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kontrol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. Yang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harus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kita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lakukan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adalah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memasukkan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ID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mitra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lalu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klik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Hubungkan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ke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mitra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dan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kita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dapat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mengakses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komputer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orang lain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dari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jarak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2C3E50"/>
                </a:solidFill>
                <a:latin typeface="Arial" panose="020B0604020202020204" pitchFamily="34" charset="0"/>
              </a:rPr>
              <a:t>jauh</a:t>
            </a:r>
            <a:r>
              <a:rPr lang="en-US" sz="3600" dirty="0">
                <a:solidFill>
                  <a:srgbClr val="2C3E50"/>
                </a:solidFill>
                <a:latin typeface="Arial" panose="020B0604020202020204" pitchFamily="34" charset="0"/>
              </a:rPr>
              <a:t>.</a:t>
            </a:r>
            <a:endParaRPr lang="en-US" sz="3600" b="0" i="0" dirty="0">
              <a:solidFill>
                <a:srgbClr val="2C3E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10287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2C3E50"/>
                </a:solidFill>
                <a:latin typeface="Nunito"/>
              </a:rPr>
              <a:t>2. File Transfer</a:t>
            </a:r>
          </a:p>
          <a:p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Fungsi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ini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memiliki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fungsi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seperti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klien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dan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server.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Anda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cukup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menggunakan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seret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dan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lepas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untuk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memindahkan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file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dari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klien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ke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server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atau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sebaliknya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.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Pemula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sangat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mudah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digunakan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sehingga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orang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tidak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mengalami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2C3E50"/>
                </a:solidFill>
                <a:latin typeface="Arial" panose="020B0604020202020204" pitchFamily="34" charset="0"/>
              </a:rPr>
              <a:t>kesulitan</a:t>
            </a:r>
            <a:r>
              <a:rPr lang="en-US" sz="4400" dirty="0">
                <a:solidFill>
                  <a:srgbClr val="2C3E50"/>
                </a:solidFill>
                <a:latin typeface="Arial" panose="020B0604020202020204" pitchFamily="34" charset="0"/>
              </a:rPr>
              <a:t>.</a:t>
            </a:r>
            <a:endParaRPr lang="en-US" sz="4400" b="0" i="0" dirty="0">
              <a:solidFill>
                <a:srgbClr val="2C3E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8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1104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C3E50"/>
                </a:solidFill>
                <a:latin typeface="Nunito"/>
              </a:rPr>
              <a:t>3. Meeting</a:t>
            </a:r>
          </a:p>
          <a:p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Ada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dua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kolom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di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sebelah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kiri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, di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mana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penyelenggara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menyediakan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akses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ke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pertemuan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untuk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orang lain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dan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diri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kita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sendiri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. Kami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mengklik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pertemuan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instan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yang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dapat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kami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selenggarakan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.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Karena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kami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dapat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menghadiri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sejumlah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pertemuan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lain, kami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hanya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dapat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memasukkan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ID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rapat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dan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sudah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bergabung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dengan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2C3E50"/>
                </a:solidFill>
                <a:latin typeface="Arial" panose="020B0604020202020204" pitchFamily="34" charset="0"/>
              </a:rPr>
              <a:t>rapat</a:t>
            </a:r>
            <a:r>
              <a:rPr lang="en-US" sz="4000" dirty="0">
                <a:solidFill>
                  <a:srgbClr val="2C3E50"/>
                </a:solidFill>
                <a:latin typeface="Arial" panose="020B0604020202020204" pitchFamily="34" charset="0"/>
              </a:rPr>
              <a:t>.</a:t>
            </a:r>
            <a:endParaRPr lang="en-US" sz="4000" b="0" i="0" dirty="0">
              <a:solidFill>
                <a:srgbClr val="2C3E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3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599"/>
            <a:ext cx="6019800" cy="60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0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11049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Open Sans"/>
                <a:hlinkClick r:id="rId2"/>
              </a:rPr>
              <a:t>AnyDesk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adalah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salah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satu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aplikasi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i="1" dirty="0">
                <a:solidFill>
                  <a:srgbClr val="D2232A"/>
                </a:solidFill>
                <a:latin typeface="Open Sans"/>
                <a:hlinkClick r:id="rId3"/>
              </a:rPr>
              <a:t>remote desktop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lain yang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populer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.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Seperti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D2232A"/>
                </a:solidFill>
                <a:latin typeface="Open Sans"/>
                <a:hlinkClick r:id="rId4"/>
              </a:rPr>
              <a:t>TeamViewer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, </a:t>
            </a:r>
            <a:r>
              <a:rPr lang="en-US" sz="3200" dirty="0" err="1">
                <a:solidFill>
                  <a:srgbClr val="D2232A"/>
                </a:solidFill>
                <a:latin typeface="Open Sans"/>
                <a:hlinkClick r:id="rId2"/>
              </a:rPr>
              <a:t>AnyDesk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juga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mudah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digunakan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menawarkan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banyak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fasilitas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.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Begitu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pula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dengan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model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penggunaannya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; </a:t>
            </a:r>
            <a:r>
              <a:rPr lang="en-US" sz="3200" dirty="0" err="1">
                <a:solidFill>
                  <a:srgbClr val="D2232A"/>
                </a:solidFill>
                <a:latin typeface="Open Sans"/>
                <a:hlinkClick r:id="rId2"/>
              </a:rPr>
              <a:t>AnyDesk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bisa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digunakan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secara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gratis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untuk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penggunaan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pribadi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,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sedangkan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untuk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pengunaan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bisnis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harganya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adalah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US$10,99 per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bulan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di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luar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pajak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untuk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satu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perangkat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dibayarkan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per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tahun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. Salah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satu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perbedaan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antara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D2232A"/>
                </a:solidFill>
                <a:latin typeface="Open Sans"/>
                <a:hlinkClick r:id="rId2"/>
              </a:rPr>
              <a:t>AnyDesk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dengan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D2232A"/>
                </a:solidFill>
                <a:latin typeface="Open Sans"/>
                <a:hlinkClick r:id="rId4"/>
              </a:rPr>
              <a:t>TeamViewer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adalah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ukuran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berkas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D2232A"/>
                </a:solidFill>
                <a:latin typeface="Open Sans"/>
                <a:hlinkClick r:id="rId2"/>
              </a:rPr>
              <a:t>AnyDesk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yang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kecil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,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hanya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sekitar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3,2 MB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bukannya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25,7 MB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seperti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 </a:t>
            </a:r>
            <a:r>
              <a:rPr lang="en-US" sz="3200" dirty="0" err="1">
                <a:solidFill>
                  <a:srgbClr val="D2232A"/>
                </a:solidFill>
                <a:latin typeface="Open Sans"/>
                <a:hlinkClick r:id="rId4"/>
              </a:rPr>
              <a:t>TeamViewer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,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bisa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dijalankan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tanpa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perlu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diinstal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terlebih</a:t>
            </a:r>
            <a:r>
              <a:rPr lang="en-US" sz="3200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sz="3200" dirty="0" err="1">
                <a:solidFill>
                  <a:srgbClr val="333333"/>
                </a:solidFill>
                <a:latin typeface="Open Sans"/>
              </a:rPr>
              <a:t>dahulu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890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11744325" cy="4591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572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/>
              <a:t>Apa</a:t>
            </a:r>
            <a:r>
              <a:rPr lang="en-US" sz="5400" dirty="0"/>
              <a:t> </a:t>
            </a:r>
            <a:r>
              <a:rPr lang="en-US" sz="5400" dirty="0" err="1"/>
              <a:t>Itu</a:t>
            </a:r>
            <a:r>
              <a:rPr lang="en-US" sz="5400" dirty="0"/>
              <a:t> RDP?</a:t>
            </a:r>
          </a:p>
        </p:txBody>
      </p:sp>
    </p:spTree>
    <p:extLst>
      <p:ext uri="{BB962C8B-B14F-4D97-AF65-F5344CB8AC3E}">
        <p14:creationId xmlns:p14="http://schemas.microsoft.com/office/powerpoint/2010/main" val="182748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9372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666666"/>
                </a:solidFill>
                <a:latin typeface="ProximaNova"/>
              </a:rPr>
              <a:t>Apa</a:t>
            </a:r>
            <a:r>
              <a:rPr lang="en-US" sz="3200" b="1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b="1" dirty="0" err="1">
                <a:solidFill>
                  <a:srgbClr val="666666"/>
                </a:solidFill>
                <a:latin typeface="ProximaNova"/>
              </a:rPr>
              <a:t>itu</a:t>
            </a:r>
            <a:r>
              <a:rPr lang="en-US" sz="3200" b="1" dirty="0">
                <a:solidFill>
                  <a:srgbClr val="666666"/>
                </a:solidFill>
                <a:latin typeface="ProximaNova"/>
              </a:rPr>
              <a:t> Remote Desktop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? Remote Desktop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merupakan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salah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satu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fitur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yang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bisa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ditemukan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di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dalam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sistem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operasi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Microsoft Windows XP, Windows Vista, Windows Server 2003,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dan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Windows Server 2008, yang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berguna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untuk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mengizinkan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user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untuk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terkoneksi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ke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sebuah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komputer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yang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berada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jauh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seolah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olah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si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user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ini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sedang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duduk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di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depan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komputer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tersebut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. Remote Desktop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ini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menggunakan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Protokol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Remote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Dektop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Protocol (RDP)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dan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akan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secara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default </a:t>
            </a:r>
            <a:r>
              <a:rPr lang="en-US" sz="3200" dirty="0" err="1">
                <a:solidFill>
                  <a:srgbClr val="666666"/>
                </a:solidFill>
                <a:latin typeface="ProximaNova"/>
              </a:rPr>
              <a:t>berjalan</a:t>
            </a:r>
            <a:r>
              <a:rPr lang="en-US" sz="3200" dirty="0">
                <a:solidFill>
                  <a:srgbClr val="666666"/>
                </a:solidFill>
                <a:latin typeface="ProximaNova"/>
              </a:rPr>
              <a:t> di TCP port 3389.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2595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1214</TotalTime>
  <Words>279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Nunito</vt:lpstr>
      <vt:lpstr>Open Sans</vt:lpstr>
      <vt:lpstr>ProximaNova</vt:lpstr>
      <vt:lpstr>Trebuchet MS</vt:lpstr>
      <vt:lpstr>Wingdings 3</vt:lpstr>
      <vt:lpstr>Facet</vt:lpstr>
      <vt:lpstr>Remot Desktop ( Pertemuan 12)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Rockers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</dc:title>
  <dc:creator>Your Name Here</dc:creator>
  <cp:lastModifiedBy>LPKD</cp:lastModifiedBy>
  <cp:revision>72</cp:revision>
  <dcterms:created xsi:type="dcterms:W3CDTF">2009-10-11T02:23:30Z</dcterms:created>
  <dcterms:modified xsi:type="dcterms:W3CDTF">2022-03-30T02:44:20Z</dcterms:modified>
</cp:coreProperties>
</file>