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D8D41C-92F2-485A-92DC-38B09457FC06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Sindhu</a:t>
            </a:r>
            <a:r>
              <a:rPr lang="en-US" sz="3200" dirty="0" smtClean="0"/>
              <a:t> </a:t>
            </a:r>
            <a:r>
              <a:rPr lang="en-US" sz="3200" dirty="0" err="1" smtClean="0"/>
              <a:t>Rakasiwi</a:t>
            </a:r>
            <a:r>
              <a:rPr lang="en-US" sz="3200" dirty="0" smtClean="0"/>
              <a:t>, </a:t>
            </a:r>
            <a:r>
              <a:rPr lang="en-US" sz="3200" dirty="0" err="1" smtClean="0"/>
              <a:t>M.Kom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7526" t="25000" r="12152" b="20833"/>
          <a:stretch>
            <a:fillRect/>
          </a:stretch>
        </p:blipFill>
        <p:spPr bwMode="auto">
          <a:xfrm>
            <a:off x="685800" y="762000"/>
            <a:ext cx="7848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638800" y="2514600"/>
            <a:ext cx="2514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27432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884" t="26042" r="10395" b="20833"/>
          <a:stretch>
            <a:fillRect/>
          </a:stretch>
        </p:blipFill>
        <p:spPr bwMode="auto">
          <a:xfrm>
            <a:off x="533400" y="533400"/>
            <a:ext cx="830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2518" t="19792" r="11347" b="29167"/>
          <a:stretch>
            <a:fillRect/>
          </a:stretch>
        </p:blipFill>
        <p:spPr bwMode="auto">
          <a:xfrm>
            <a:off x="533400" y="3505200"/>
            <a:ext cx="8229600" cy="287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3470" t="27083" r="23865" b="61458"/>
          <a:stretch>
            <a:fillRect/>
          </a:stretch>
        </p:blipFill>
        <p:spPr bwMode="auto">
          <a:xfrm>
            <a:off x="609600" y="6858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2518" t="44792" r="17204" b="35416"/>
          <a:stretch>
            <a:fillRect/>
          </a:stretch>
        </p:blipFill>
        <p:spPr bwMode="auto">
          <a:xfrm>
            <a:off x="609600" y="1524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13104" t="18750" r="14860" b="13542"/>
          <a:stretch>
            <a:fillRect/>
          </a:stretch>
        </p:blipFill>
        <p:spPr bwMode="auto">
          <a:xfrm>
            <a:off x="609600" y="2951975"/>
            <a:ext cx="8153400" cy="352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884" t="12500" r="8638" b="6250"/>
          <a:stretch>
            <a:fillRect/>
          </a:stretch>
        </p:blipFill>
        <p:spPr bwMode="auto">
          <a:xfrm>
            <a:off x="609600" y="609600"/>
            <a:ext cx="8001000" cy="46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</TotalTime>
  <Words>7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Pengantar Teknologi Informasi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Teknologi Informasi</dc:title>
  <dc:creator>STEKOM UNGARAN</dc:creator>
  <cp:lastModifiedBy>stekom</cp:lastModifiedBy>
  <cp:revision>4</cp:revision>
  <dcterms:created xsi:type="dcterms:W3CDTF">2018-07-05T12:37:45Z</dcterms:created>
  <dcterms:modified xsi:type="dcterms:W3CDTF">2018-07-11T12:54:09Z</dcterms:modified>
</cp:coreProperties>
</file>