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D8D41C-92F2-485A-92DC-38B09457FC0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BDE0AB-3C16-411D-9CCA-C88EA40B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Sindhu</a:t>
            </a:r>
            <a:r>
              <a:rPr lang="en-US" sz="3200" dirty="0" smtClean="0"/>
              <a:t> </a:t>
            </a:r>
            <a:r>
              <a:rPr lang="en-US" sz="3200" dirty="0" err="1" smtClean="0"/>
              <a:t>Rakasiwi</a:t>
            </a:r>
            <a:r>
              <a:rPr lang="en-US" sz="3200" dirty="0" smtClean="0"/>
              <a:t>, </a:t>
            </a:r>
            <a:r>
              <a:rPr lang="en-US" sz="3200" dirty="0" err="1" smtClean="0"/>
              <a:t>M.Kom</a:t>
            </a:r>
            <a:endParaRPr lang="en-US" sz="3200" dirty="0" smtClean="0"/>
          </a:p>
          <a:p>
            <a:r>
              <a:rPr lang="en-US" sz="3200" smtClean="0"/>
              <a:t>sindhu@stekom.ac.id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526" t="25000" r="10981" b="17708"/>
          <a:stretch>
            <a:fillRect/>
          </a:stretch>
        </p:blipFill>
        <p:spPr bwMode="auto">
          <a:xfrm>
            <a:off x="609600" y="4572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9868" t="25000" r="43192" b="43750"/>
          <a:stretch>
            <a:fillRect/>
          </a:stretch>
        </p:blipFill>
        <p:spPr bwMode="auto">
          <a:xfrm>
            <a:off x="5334000" y="3962400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283" t="25000" r="15666" b="20833"/>
          <a:stretch>
            <a:fillRect/>
          </a:stretch>
        </p:blipFill>
        <p:spPr bwMode="auto">
          <a:xfrm>
            <a:off x="609600" y="685800"/>
            <a:ext cx="785153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8111" t="32292" r="19180" b="14583"/>
          <a:stretch>
            <a:fillRect/>
          </a:stretch>
        </p:blipFill>
        <p:spPr bwMode="auto">
          <a:xfrm>
            <a:off x="533400" y="685800"/>
            <a:ext cx="80682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526" t="26042" r="8053" b="20833"/>
          <a:stretch>
            <a:fillRect/>
          </a:stretch>
        </p:blipFill>
        <p:spPr bwMode="auto">
          <a:xfrm>
            <a:off x="533400" y="8382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9283" t="40625" r="6881" b="33333"/>
          <a:stretch>
            <a:fillRect/>
          </a:stretch>
        </p:blipFill>
        <p:spPr bwMode="auto">
          <a:xfrm>
            <a:off x="609600" y="6096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8331" t="25000" r="7247" b="58333"/>
          <a:stretch>
            <a:fillRect/>
          </a:stretch>
        </p:blipFill>
        <p:spPr bwMode="auto">
          <a:xfrm>
            <a:off x="609600" y="2667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28917" t="25000" r="8419" b="58552"/>
          <a:stretch>
            <a:fillRect/>
          </a:stretch>
        </p:blipFill>
        <p:spPr bwMode="auto">
          <a:xfrm>
            <a:off x="609600" y="396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7526" t="32292" r="13324" b="40625"/>
          <a:stretch>
            <a:fillRect/>
          </a:stretch>
        </p:blipFill>
        <p:spPr bwMode="auto">
          <a:xfrm>
            <a:off x="533400" y="381000"/>
            <a:ext cx="769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8917" t="28125" r="11347" b="14583"/>
          <a:stretch>
            <a:fillRect/>
          </a:stretch>
        </p:blipFill>
        <p:spPr bwMode="auto">
          <a:xfrm>
            <a:off x="533400" y="24384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</TotalTime>
  <Words>8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Pengantar Teknologi Informasi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Informasi</dc:title>
  <dc:creator>STEKOM UNGARAN</dc:creator>
  <cp:lastModifiedBy>wikyan_</cp:lastModifiedBy>
  <cp:revision>6</cp:revision>
  <dcterms:created xsi:type="dcterms:W3CDTF">2018-07-05T12:37:45Z</dcterms:created>
  <dcterms:modified xsi:type="dcterms:W3CDTF">2021-12-15T09:32:36Z</dcterms:modified>
</cp:coreProperties>
</file>