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33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08775" cy="9823450"/>
  <p:embeddedFontLst>
    <p:embeddedFont>
      <p:font typeface="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947737" y="736600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457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671512"/>
            <a:ext cx="82296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1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Chips/ IC Digital Dasar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878012"/>
            <a:ext cx="8229600" cy="46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Implementasi diagram logik dilakukan dengan menggunakan Rangkaian elektronik digital yang biasanya berbentuk chips/IC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Jenis Chip logika yang ada di pasaran biasanya berbentuk IC TTL (Transistor-transistor Logic) atau MOS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 tersebut diidentifikasi dengan part number atau model number.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 IC rangkaian digital standar diawali dengan 74, 4, or 14.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7404 is an inverter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7408 is an AND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7432 is an OR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4011B is a NAND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6715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Chips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68312" y="1590675"/>
            <a:ext cx="43640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 logika dasar biasanya berbentuk DIP (dual in package) dengan jumlah pin genap. Umumnya adalah 14-pin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 1 ditandai dengan adanya titik atau setengah lingkaran.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Nomor pin urut dibaca dari pin 1 berlawanan arah dengan jarum jam. 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761037" y="5924550"/>
            <a:ext cx="914400" cy="384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6378" y="-9900"/>
                </a:moveTo>
                <a:lnTo>
                  <a:pt x="7711" y="135000"/>
                </a:lnTo>
              </a:path>
            </a:pathLst>
          </a:cu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1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750050" y="5915025"/>
            <a:ext cx="914400" cy="384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5628" y="33976"/>
                </a:moveTo>
                <a:lnTo>
                  <a:pt x="7711" y="28080"/>
                </a:lnTo>
              </a:path>
            </a:pathLst>
          </a:cu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7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676900" y="2511425"/>
            <a:ext cx="952500" cy="384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586" y="-8899"/>
                </a:moveTo>
                <a:lnTo>
                  <a:pt x="7711" y="-2074"/>
                </a:lnTo>
              </a:path>
            </a:pathLst>
          </a:cu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14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05600" y="2514600"/>
            <a:ext cx="914400" cy="384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7302" y="35956"/>
                </a:moveTo>
                <a:lnTo>
                  <a:pt x="7711" y="28080"/>
                </a:lnTo>
              </a:path>
            </a:pathLst>
          </a:cu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8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218112" y="3613150"/>
            <a:ext cx="2963862" cy="13652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291137" y="341788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699125" y="341153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137275" y="341153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556375" y="341788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004050" y="341153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412037" y="341630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804150" y="3406775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310187" y="498475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18175" y="497840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156325" y="497840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575425" y="498475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023100" y="4978400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442200" y="4983162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823200" y="4986337"/>
            <a:ext cx="185737" cy="206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327650" y="4660900"/>
            <a:ext cx="109537" cy="13335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218112" y="4124325"/>
            <a:ext cx="293687" cy="341312"/>
          </a:xfrm>
          <a:prstGeom prst="flowChartDelay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7096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Chips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95287" y="1484312"/>
            <a:ext cx="4364037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Chips memerlukan tegangan untuk beroperasi</a:t>
            </a:r>
            <a:endParaRPr/>
          </a:p>
          <a:p>
            <a:pPr indent="-252095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 yang digunakan biasanya adalah 5 volts dan pin VCC umumnya pada nomor pin terakhir (untuk DIP14 berarti pada pin 14)</a:t>
            </a:r>
            <a:endParaRPr/>
          </a:p>
          <a:p>
            <a:pPr indent="-252095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 Ground biasanya pada pin terakhir yang sejajar dengan pin 1 (pada DIP14 maka no pin GND biasanya adalah no 7)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2420937"/>
            <a:ext cx="2646362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7596187" y="1844675"/>
            <a:ext cx="1057275" cy="376237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Voltage</a:t>
            </a:r>
            <a:endParaRPr/>
          </a:p>
        </p:txBody>
      </p:sp>
      <p:cxnSp>
        <p:nvCxnSpPr>
          <p:cNvPr id="159" name="Google Shape;159;p19"/>
          <p:cNvCxnSpPr/>
          <p:nvPr/>
        </p:nvCxnSpPr>
        <p:spPr>
          <a:xfrm flipH="1">
            <a:off x="7308850" y="2276475"/>
            <a:ext cx="863600" cy="841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4859337" y="5589587"/>
            <a:ext cx="1038225" cy="376237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Ground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flipH="1" rot="10800000">
            <a:off x="6084887" y="5300662"/>
            <a:ext cx="111125" cy="174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701675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Contoh IC TTL Gerbang Dasar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2024062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74LS00 : Quad 2 input NAND Gate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205162"/>
            <a:ext cx="3600450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800" y="3205162"/>
            <a:ext cx="3455987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4859337" y="1981200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74LS08 : Quad 2 input AND Gate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457200" y="6746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Contoh IC TTL Gerbang Dasar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997075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74LS02 : Quad 2 input NOR Gate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562" y="3178175"/>
            <a:ext cx="3446462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4859337" y="1954212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74LS32 : Quad 2 input OR Gate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3178175"/>
            <a:ext cx="3529012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6715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Contoh IC TTL Gerbang Dasar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57200" y="19939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74LS04 : Hex Inverter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951162"/>
            <a:ext cx="3240087" cy="21859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4859337" y="1951037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74LS86 : Quad 2 input XOR Gate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3030537"/>
            <a:ext cx="3167062" cy="20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6553200" y="61658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67468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Contoh IC TTL Gerbang Dasar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457200" y="1997075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74LS02 : Quad 2 input NOR Gate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562" y="3178175"/>
            <a:ext cx="3446462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4859337" y="1954212"/>
            <a:ext cx="38989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74LS32 : Quad 2 input OR Gate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3178175"/>
            <a:ext cx="3529012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