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100000" ty="0" sy="100000"/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d-ID"/>
              <a:t>UTS TEKNIK DIGITAL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id-ID">
                <a:solidFill>
                  <a:schemeClr val="dk1"/>
                </a:solidFill>
              </a:rPr>
              <a:t>90 Menit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6296" y="201586"/>
            <a:ext cx="1605199" cy="1894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260648"/>
            <a:ext cx="8229600" cy="58655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id-ID">
                <a:latin typeface="Times New Roman"/>
                <a:ea typeface="Times New Roman"/>
                <a:cs typeface="Times New Roman"/>
                <a:sym typeface="Times New Roman"/>
              </a:rPr>
              <a:t>Sebutkan 3 Perbedaan Antara Analog dan Digital!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id-ID">
                <a:latin typeface="Times New Roman"/>
                <a:ea typeface="Times New Roman"/>
                <a:cs typeface="Times New Roman"/>
                <a:sym typeface="Times New Roman"/>
              </a:rPr>
              <a:t>2. Buatlah K- Map dan Sederhanakan    Persamaan F(A,B,C)= (0,1,4,5)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id-ID">
                <a:latin typeface="Times New Roman"/>
                <a:ea typeface="Times New Roman"/>
                <a:cs typeface="Times New Roman"/>
                <a:sym typeface="Times New Roman"/>
              </a:rPr>
              <a:t>3. Sebutkan Jenis IC (Integrated Circuit ) yang diterapkan dalam Gerbang Logika!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br>
              <a:rPr lang="id-ID" sz="3600"/>
            </a:br>
            <a:endParaRPr b="1" sz="3600"/>
          </a:p>
          <a:p>
            <a:pPr indent="-285750" lvl="0" marL="514350" rtl="0" algn="just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457200" y="332656"/>
            <a:ext cx="8229600" cy="57935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baseline="-25000" lang="id-ID">
                <a:latin typeface="Times New Roman"/>
                <a:ea typeface="Times New Roman"/>
                <a:cs typeface="Times New Roman"/>
                <a:sym typeface="Times New Roman"/>
              </a:rPr>
              <a:t>4. Buatlah tabel kebenaran dari Gerbang Logika di bawah ini!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592" y="1124744"/>
            <a:ext cx="6984776" cy="3830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