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3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DFF305-80CF-4568-8BB5-461BD5C64338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3F3B71-DD0B-4936-812B-D4BBC10B048D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966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F305-80CF-4568-8BB5-461BD5C64338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3B71-DD0B-4936-812B-D4BBC10B048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663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F305-80CF-4568-8BB5-461BD5C64338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3B71-DD0B-4936-812B-D4BBC10B048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008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F305-80CF-4568-8BB5-461BD5C64338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3B71-DD0B-4936-812B-D4BBC10B048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34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DFF305-80CF-4568-8BB5-461BD5C64338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3F3B71-DD0B-4936-812B-D4BBC10B048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3554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F305-80CF-4568-8BB5-461BD5C64338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3B71-DD0B-4936-812B-D4BBC10B048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33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F305-80CF-4568-8BB5-461BD5C64338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3B71-DD0B-4936-812B-D4BBC10B048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012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F305-80CF-4568-8BB5-461BD5C64338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3B71-DD0B-4936-812B-D4BBC10B048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54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F305-80CF-4568-8BB5-461BD5C64338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3B71-DD0B-4936-812B-D4BBC10B048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441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DFF305-80CF-4568-8BB5-461BD5C64338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3F3B71-DD0B-4936-812B-D4BBC10B048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44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DFF305-80CF-4568-8BB5-461BD5C64338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3F3B71-DD0B-4936-812B-D4BBC10B048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905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DFF305-80CF-4568-8BB5-461BD5C64338}" type="datetimeFigureOut">
              <a:rPr lang="id-ID" smtClean="0"/>
              <a:pPr/>
              <a:t>07/05/2021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3F3B71-DD0B-4936-812B-D4BBC10B048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212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7283" y="1490534"/>
            <a:ext cx="6831673" cy="1086237"/>
          </a:xfrm>
        </p:spPr>
        <p:txBody>
          <a:bodyPr>
            <a:noAutofit/>
          </a:bodyPr>
          <a:lstStyle/>
          <a:p>
            <a:pPr algn="r"/>
            <a:r>
              <a:rPr lang="en-US" sz="6000" dirty="0" err="1" smtClean="0"/>
              <a:t>Matematika</a:t>
            </a:r>
            <a:r>
              <a:rPr lang="en-US" sz="6000" dirty="0" smtClean="0"/>
              <a:t> </a:t>
            </a:r>
            <a:r>
              <a:rPr lang="en-US" sz="6000" dirty="0" err="1" smtClean="0"/>
              <a:t>Diskrit</a:t>
            </a:r>
            <a:endParaRPr lang="id-ID" sz="6000" dirty="0"/>
          </a:p>
        </p:txBody>
      </p:sp>
      <p:pic>
        <p:nvPicPr>
          <p:cNvPr id="4" name="Picture 3" descr="2017-06-14_0901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428831"/>
            <a:ext cx="6572287" cy="714379"/>
          </a:xfrm>
          <a:prstGeom prst="rect">
            <a:avLst/>
          </a:prstGeom>
        </p:spPr>
      </p:pic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3048000" y="5949280"/>
            <a:ext cx="6504384" cy="42564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dirty="0" err="1" smtClean="0"/>
              <a:t>Oleh</a:t>
            </a:r>
            <a:r>
              <a:rPr lang="en-US" dirty="0" smtClean="0"/>
              <a:t> : </a:t>
            </a:r>
            <a:r>
              <a:rPr lang="en-US" dirty="0" err="1" smtClean="0"/>
              <a:t>Rusito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id-ID" dirty="0"/>
          </a:p>
        </p:txBody>
      </p:sp>
      <p:pic>
        <p:nvPicPr>
          <p:cNvPr id="6" name="Picture 5" descr="rusi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368" y="4293096"/>
            <a:ext cx="1859593" cy="2362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 descr="logo UNISTEK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038" y="0"/>
            <a:ext cx="1350962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-8114" y="29614"/>
            <a:ext cx="5008096" cy="6088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Kuliah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Online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" name="Content Placeholder 8" descr="2017-06-14_09021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1844824"/>
            <a:ext cx="10583662" cy="36724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 descr="2017-06-14_0907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43" y="3114898"/>
            <a:ext cx="10885381" cy="3410446"/>
          </a:xfrm>
          <a:prstGeom prst="rect">
            <a:avLst/>
          </a:prstGeom>
        </p:spPr>
      </p:pic>
      <p:pic>
        <p:nvPicPr>
          <p:cNvPr id="5" name="Content Placeholder 5" descr="2017-06-14_090714.jpg"/>
          <p:cNvPicPr>
            <a:picLocks noChangeAspect="1"/>
          </p:cNvPicPr>
          <p:nvPr/>
        </p:nvPicPr>
        <p:blipFill>
          <a:blip r:embed="rId3"/>
          <a:srcRect t="46341"/>
          <a:stretch>
            <a:fillRect/>
          </a:stretch>
        </p:blipFill>
        <p:spPr>
          <a:xfrm>
            <a:off x="827243" y="819373"/>
            <a:ext cx="10885381" cy="2161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2017-06-14_09093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1" y="836712"/>
            <a:ext cx="10513168" cy="55446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2017-06-14_09100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16" y="685800"/>
            <a:ext cx="10729192" cy="4314837"/>
          </a:xfrm>
        </p:spPr>
      </p:pic>
      <p:pic>
        <p:nvPicPr>
          <p:cNvPr id="5" name="Picture 4" descr="2017-06-14_0911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5373216"/>
            <a:ext cx="10729192" cy="98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2017-06-14_09115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48" y="548680"/>
            <a:ext cx="10369152" cy="59766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42484"/>
          <a:stretch>
            <a:fillRect/>
          </a:stretch>
        </p:blipFill>
        <p:spPr bwMode="auto">
          <a:xfrm>
            <a:off x="1738283" y="1398459"/>
            <a:ext cx="8470505" cy="263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8367" y="4128597"/>
            <a:ext cx="829042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34072"/>
            <a:ext cx="10972800" cy="1143000"/>
          </a:xfrm>
        </p:spPr>
        <p:txBody>
          <a:bodyPr/>
          <a:lstStyle/>
          <a:p>
            <a:pPr algn="ctr"/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395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97</TotalTime>
  <Words>12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Wingdings 2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</dc:creator>
  <cp:lastModifiedBy>Naya-Arka</cp:lastModifiedBy>
  <cp:revision>8</cp:revision>
  <dcterms:created xsi:type="dcterms:W3CDTF">2017-06-14T02:00:18Z</dcterms:created>
  <dcterms:modified xsi:type="dcterms:W3CDTF">2021-05-07T12:25:02Z</dcterms:modified>
</cp:coreProperties>
</file>