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33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8CBCFB-B246-4ED5-8E6D-896A3D51C24F}" type="datetimeFigureOut">
              <a:rPr lang="id-ID" smtClean="0"/>
              <a:pPr/>
              <a:t>18/05/2021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C7E3CA3-276E-4384-A6E2-5441282C521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8CBCFB-B246-4ED5-8E6D-896A3D51C24F}" type="datetimeFigureOut">
              <a:rPr lang="id-ID" smtClean="0"/>
              <a:pPr/>
              <a:t>18/05/2021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7E3CA3-276E-4384-A6E2-5441282C521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8CBCFB-B246-4ED5-8E6D-896A3D51C24F}" type="datetimeFigureOut">
              <a:rPr lang="id-ID" smtClean="0"/>
              <a:pPr/>
              <a:t>18/05/2021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7E3CA3-276E-4384-A6E2-5441282C521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8CBCFB-B246-4ED5-8E6D-896A3D51C24F}" type="datetimeFigureOut">
              <a:rPr lang="id-ID" smtClean="0"/>
              <a:pPr/>
              <a:t>18/05/2021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7E3CA3-276E-4384-A6E2-5441282C521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8CBCFB-B246-4ED5-8E6D-896A3D51C24F}" type="datetimeFigureOut">
              <a:rPr lang="id-ID" smtClean="0"/>
              <a:pPr/>
              <a:t>18/05/2021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7E3CA3-276E-4384-A6E2-5441282C521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8CBCFB-B246-4ED5-8E6D-896A3D51C24F}" type="datetimeFigureOut">
              <a:rPr lang="id-ID" smtClean="0"/>
              <a:pPr/>
              <a:t>18/05/2021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7E3CA3-276E-4384-A6E2-5441282C521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8CBCFB-B246-4ED5-8E6D-896A3D51C24F}" type="datetimeFigureOut">
              <a:rPr lang="id-ID" smtClean="0"/>
              <a:pPr/>
              <a:t>18/05/2021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7E3CA3-276E-4384-A6E2-5441282C521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8CBCFB-B246-4ED5-8E6D-896A3D51C24F}" type="datetimeFigureOut">
              <a:rPr lang="id-ID" smtClean="0"/>
              <a:pPr/>
              <a:t>18/05/2021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7E3CA3-276E-4384-A6E2-5441282C521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8CBCFB-B246-4ED5-8E6D-896A3D51C24F}" type="datetimeFigureOut">
              <a:rPr lang="id-ID" smtClean="0"/>
              <a:pPr/>
              <a:t>18/05/2021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7E3CA3-276E-4384-A6E2-5441282C521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758CBCFB-B246-4ED5-8E6D-896A3D51C24F}" type="datetimeFigureOut">
              <a:rPr lang="id-ID" smtClean="0"/>
              <a:pPr/>
              <a:t>18/05/2021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7E3CA3-276E-4384-A6E2-5441282C521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8CBCFB-B246-4ED5-8E6D-896A3D51C24F}" type="datetimeFigureOut">
              <a:rPr lang="id-ID" smtClean="0"/>
              <a:pPr/>
              <a:t>18/05/2021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C7E3CA3-276E-4384-A6E2-5441282C521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58CBCFB-B246-4ED5-8E6D-896A3D51C24F}" type="datetimeFigureOut">
              <a:rPr lang="id-ID" smtClean="0"/>
              <a:pPr/>
              <a:t>18/05/2021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C7E3CA3-276E-4384-A6E2-5441282C521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688" y="1844824"/>
            <a:ext cx="12169352" cy="2471801"/>
          </a:xfrm>
        </p:spPr>
        <p:txBody>
          <a:bodyPr/>
          <a:lstStyle/>
          <a:p>
            <a:r>
              <a:rPr lang="id-ID" dirty="0" smtClean="0"/>
              <a:t>Teori </a:t>
            </a:r>
            <a:r>
              <a:rPr lang="id-ID" dirty="0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Oprasi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464" y="1833036"/>
            <a:ext cx="10363200" cy="1199704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Matematika</a:t>
            </a:r>
            <a:r>
              <a:rPr lang="en-US" sz="7200" dirty="0" smtClean="0"/>
              <a:t> </a:t>
            </a:r>
            <a:r>
              <a:rPr lang="en-US" sz="7200" dirty="0" err="1" smtClean="0"/>
              <a:t>Diskrit</a:t>
            </a:r>
            <a:endParaRPr lang="id-ID" sz="7200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3048000" y="5949280"/>
            <a:ext cx="6504384" cy="42564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dirty="0" err="1" smtClean="0"/>
              <a:t>Oleh</a:t>
            </a:r>
            <a:r>
              <a:rPr lang="en-US" dirty="0" smtClean="0"/>
              <a:t> : </a:t>
            </a:r>
            <a:r>
              <a:rPr lang="en-US" dirty="0" err="1" smtClean="0"/>
              <a:t>Rusito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id-ID" dirty="0"/>
          </a:p>
        </p:txBody>
      </p:sp>
      <p:pic>
        <p:nvPicPr>
          <p:cNvPr id="5" name="Picture 4" descr="rusi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368" y="4293096"/>
            <a:ext cx="1859593" cy="23623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Picture 5" descr="logo UNISTEKO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038" y="0"/>
            <a:ext cx="1350962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-8114" y="29614"/>
            <a:ext cx="5008096" cy="6088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</a:bodyPr>
          <a:lstStyle/>
          <a:p>
            <a:pPr algn="ctr"/>
            <a:r>
              <a:rPr lang="en-US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Kuliah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Online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472" y="285729"/>
            <a:ext cx="807249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348" y="3393128"/>
            <a:ext cx="7715304" cy="317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6910" y="357166"/>
            <a:ext cx="7715304" cy="6072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20" y="1071546"/>
            <a:ext cx="851997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0353" y="857232"/>
            <a:ext cx="809129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9787" y="500042"/>
            <a:ext cx="792163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6910" y="3143248"/>
            <a:ext cx="7715304" cy="302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472" y="679993"/>
            <a:ext cx="7929618" cy="5448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6910" y="428605"/>
            <a:ext cx="7715304" cy="2097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7042" y="2620254"/>
            <a:ext cx="5643602" cy="4023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22802" y="1857365"/>
            <a:ext cx="8410673" cy="385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</a:t>
            </a:r>
            <a:r>
              <a:rPr lang="id-ID" dirty="0" smtClean="0"/>
              <a:t>oal</a:t>
            </a:r>
            <a:endParaRPr lang="id-ID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</a:t>
            </a:r>
            <a:r>
              <a:rPr lang="id-ID" dirty="0" smtClean="0"/>
              <a:t>oal</a:t>
            </a:r>
            <a:endParaRPr lang="id-ID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6134" y="274638"/>
            <a:ext cx="9505056" cy="6238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id-ID" sz="5400" dirty="0"/>
              <a:t>TERIMA KASIH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81158" y="1285861"/>
            <a:ext cx="8358246" cy="519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Himpunan</a:t>
            </a:r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719388" y="1643857"/>
            <a:ext cx="67532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19872" y="1156494"/>
            <a:ext cx="8562408" cy="448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38348" y="2714620"/>
            <a:ext cx="7572428" cy="4058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596" y="285728"/>
            <a:ext cx="8286808" cy="229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472" y="285728"/>
            <a:ext cx="8001056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6910" y="237858"/>
            <a:ext cx="7429552" cy="654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2662" y="357167"/>
            <a:ext cx="7358114" cy="377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1224" y="4080594"/>
            <a:ext cx="7215238" cy="2634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596" y="1020935"/>
            <a:ext cx="7929618" cy="469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</TotalTime>
  <Words>19</Words>
  <Application>Microsoft Office PowerPoint</Application>
  <PresentationFormat>Widescreen</PresentationFormat>
  <Paragraphs>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Lucida Sans Unicode</vt:lpstr>
      <vt:lpstr>Verdana</vt:lpstr>
      <vt:lpstr>Wingdings 2</vt:lpstr>
      <vt:lpstr>Wingdings 3</vt:lpstr>
      <vt:lpstr>Concourse</vt:lpstr>
      <vt:lpstr>Teori Himpunan dan Oprasi Himpunan</vt:lpstr>
      <vt:lpstr>Himpunan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Soal</vt:lpstr>
      <vt:lpstr>Soal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 Himpunan</dc:title>
  <dc:creator>User_</dc:creator>
  <cp:lastModifiedBy>Naya-Arka</cp:lastModifiedBy>
  <cp:revision>5</cp:revision>
  <dcterms:created xsi:type="dcterms:W3CDTF">2019-10-18T02:35:09Z</dcterms:created>
  <dcterms:modified xsi:type="dcterms:W3CDTF">2021-05-18T03:04:37Z</dcterms:modified>
</cp:coreProperties>
</file>