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9421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10342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9523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9625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9728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9830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9933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10035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10137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GB" altLang="en-US" sz="1200" dirty="0"/>
            </a:fld>
            <a:endParaRPr lang="en-GB" altLang="en-US" sz="1200" dirty="0"/>
          </a:p>
        </p:txBody>
      </p:sp>
      <p:sp>
        <p:nvSpPr>
          <p:cNvPr id="10240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GB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830" y="1701800"/>
            <a:ext cx="9587865" cy="1082675"/>
          </a:xfrm>
        </p:spPr>
        <p:txBody>
          <a:bodyPr/>
          <a:p>
            <a:r>
              <a:rPr lang="en-US" altLang="en-US" b="1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sym typeface="+mn-ea"/>
              </a:rPr>
              <a:t>Enkapsulasi, Pewarisan dan polimorfisme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Multilevel inheritance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dirty="0"/>
              <a:t>Suatu subclass bisa menjadi superclass bagi class yang lain.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Polimorfisme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dirty="0"/>
              <a:t>Polimorfisme (bahasa inggris polymorphism) adalah sebuah prinsip dalam biologi di mana oraganisme atau spesias dapat memiliki banyak bentuk atau tahapan (stages)</a:t>
            </a:r>
            <a:endParaRPr lang="en-US" altLang="en-US" dirty="0"/>
          </a:p>
          <a:p>
            <a:r>
              <a:rPr lang="en-US" altLang="en-US" dirty="0"/>
              <a:t>Polimorfisme dalam OOP adalah sebuah prinsip di mana class dapat memiliki banyak “bentuk” method yang berbeda-beda meskipun namanya sama. “Bentuk” di sini dapat kita artikan: isinya berbeda, parameternya berbeda, dan tipe datanya berbeda.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Jenis Polimorfisme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dirty="0"/>
              <a:t>Static Polymorphism (Polimorfisme statis);</a:t>
            </a:r>
            <a:endParaRPr lang="en-US" altLang="en-US" dirty="0"/>
          </a:p>
          <a:p>
            <a:r>
              <a:rPr lang="en-US" altLang="en-US" dirty="0"/>
              <a:t>Dynamic Polymorphism (Polimorfisme dinamis).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dirty="0">
                <a:sym typeface="+mn-ea"/>
              </a:rPr>
              <a:t>Static Polymorphism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Polimorfisme statis menggunakan method overloading, Method overloading terjadi pada sebuah class yang memiliki nama method yang sama tapi memiliki parameter dan tipe data yang berbeda.</a:t>
            </a:r>
            <a:endParaRPr lang="en-US"/>
          </a:p>
          <a:p>
            <a:r>
              <a:rPr lang="en-US"/>
              <a:t>Kata kunci yang perlu kamu ingat:</a:t>
            </a:r>
            <a:endParaRPr lang="en-US"/>
          </a:p>
          <a:p>
            <a:pPr lvl="1"/>
            <a:r>
              <a:rPr lang="en-US"/>
              <a:t>“Dalam satu class”</a:t>
            </a:r>
            <a:endParaRPr lang="en-US"/>
          </a:p>
          <a:p>
            <a:pPr lvl="1"/>
            <a:r>
              <a:rPr lang="en-US"/>
              <a:t>“Nama method sama”</a:t>
            </a:r>
            <a:endParaRPr lang="en-US"/>
          </a:p>
          <a:p>
            <a:pPr lvl="1"/>
            <a:r>
              <a:rPr lang="en-US"/>
              <a:t>“Tipe data dan parameter beda”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dirty="0">
                <a:sym typeface="+mn-ea"/>
              </a:rPr>
              <a:t>Contoh Static Polymorphism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Contohnya misalkan kita memiliki class </a:t>
            </a:r>
            <a:r>
              <a:rPr lang="en-US" i="1"/>
              <a:t>Lingkaran.java</a:t>
            </a:r>
            <a:r>
              <a:rPr lang="en-US"/>
              <a:t>. Pada class ini terdapat method </a:t>
            </a:r>
            <a:r>
              <a:rPr lang="en-US" i="1"/>
              <a:t>luas</a:t>
            </a:r>
            <a:r>
              <a:rPr lang="en-US"/>
              <a:t>().</a:t>
            </a:r>
            <a:endParaRPr lang="en-US"/>
          </a:p>
          <a:p>
            <a:endParaRPr lang="en-US"/>
          </a:p>
          <a:p>
            <a:r>
              <a:rPr lang="en-US"/>
              <a:t>Nah, si method </a:t>
            </a:r>
            <a:r>
              <a:rPr lang="en-US" i="1"/>
              <a:t>luas</a:t>
            </a:r>
            <a:r>
              <a:rPr lang="en-US"/>
              <a:t>() ini bisa saja memiliki parameter yang berbeda.</a:t>
            </a:r>
            <a:endParaRPr lang="en-US"/>
          </a:p>
          <a:p>
            <a:endParaRPr lang="en-US"/>
          </a:p>
          <a:p>
            <a:r>
              <a:rPr lang="en-US"/>
              <a:t>Misalnya kita ingin menghitung luas berdasarkan jari-jari (radius) atau diameter.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Pengaplikasian dalam script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884555"/>
            <a:ext cx="8892540" cy="55759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Penjelasan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Class Lingkaran memiliki dua method yang namanya sama, yakni </a:t>
            </a:r>
            <a:r>
              <a:rPr lang="en-US" i="1"/>
              <a:t>luas</a:t>
            </a:r>
            <a:r>
              <a:rPr lang="en-US"/>
              <a:t>().</a:t>
            </a:r>
            <a:endParaRPr lang="en-US"/>
          </a:p>
          <a:p>
            <a:endParaRPr lang="en-US"/>
          </a:p>
          <a:p>
            <a:r>
              <a:rPr lang="en-US"/>
              <a:t>Tapi parameter dan tipe datanya berbeda dan juga isi atau rumus di dalamnya berbeda.</a:t>
            </a:r>
            <a:endParaRPr lang="en-US"/>
          </a:p>
          <a:p>
            <a:endParaRPr lang="en-US"/>
          </a:p>
          <a:p>
            <a:r>
              <a:rPr lang="en-US"/>
              <a:t>Inilah yang disebut </a:t>
            </a:r>
            <a:r>
              <a:rPr lang="en-US" i="1"/>
              <a:t>polimorfisme satatis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dirty="0">
                <a:sym typeface="+mn-ea"/>
              </a:rPr>
              <a:t>Dynamic Polymorphism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Plimorfisme dinamis biasanya terjadi saat kita menggunakan pewarisan (</a:t>
            </a:r>
            <a:r>
              <a:rPr lang="en-US" i="1"/>
              <a:t>inheritance</a:t>
            </a:r>
            <a:r>
              <a:rPr lang="en-US"/>
              <a:t>) dan implementasi interface.</a:t>
            </a:r>
            <a:endParaRPr lang="en-US"/>
          </a:p>
          <a:p>
            <a:r>
              <a:rPr lang="en-US"/>
              <a:t>Seperti yang sudah kita ketahui: Pada pewarisan, kita bisa mewariskan </a:t>
            </a:r>
            <a:r>
              <a:rPr lang="en-US" i="1"/>
              <a:t>atribut </a:t>
            </a:r>
            <a:r>
              <a:rPr lang="en-US"/>
              <a:t>dan </a:t>
            </a:r>
            <a:r>
              <a:rPr lang="en-US" i="1"/>
              <a:t>method </a:t>
            </a:r>
            <a:r>
              <a:rPr lang="en-US"/>
              <a:t>dari </a:t>
            </a:r>
            <a:r>
              <a:rPr lang="en-US" i="1"/>
              <a:t>class induk </a:t>
            </a:r>
            <a:r>
              <a:rPr lang="en-US"/>
              <a:t>ke </a:t>
            </a:r>
            <a:r>
              <a:rPr lang="en-US" i="1"/>
              <a:t>class anak</a:t>
            </a:r>
            <a:r>
              <a:rPr lang="en-US"/>
              <a:t>. </a:t>
            </a:r>
            <a:r>
              <a:rPr lang="en-US" i="1"/>
              <a:t>Class anak</a:t>
            </a:r>
            <a:r>
              <a:rPr lang="en-US"/>
              <a:t> akan memiliki nama </a:t>
            </a:r>
            <a:r>
              <a:rPr lang="en-US" i="1"/>
              <a:t>method </a:t>
            </a:r>
            <a:r>
              <a:rPr lang="en-US"/>
              <a:t>yang sama dengan </a:t>
            </a:r>
            <a:r>
              <a:rPr lang="en-US" i="1"/>
              <a:t>class induk</a:t>
            </a:r>
            <a:r>
              <a:rPr lang="en-US"/>
              <a:t> dan anak yang lainnya.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Contoh </a:t>
            </a:r>
            <a:r>
              <a:rPr lang="en-US" altLang="en-US" dirty="0">
                <a:sym typeface="+mn-ea"/>
              </a:rPr>
              <a:t>Dynamic Polymorphism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773430"/>
            <a:ext cx="8229600" cy="57937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Penjelasan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i="1"/>
              <a:t>Class anak</a:t>
            </a:r>
            <a:r>
              <a:rPr lang="en-US"/>
              <a:t> akan memiliki nama </a:t>
            </a:r>
            <a:r>
              <a:rPr lang="en-US" i="1"/>
              <a:t>method </a:t>
            </a:r>
            <a:r>
              <a:rPr lang="en-US"/>
              <a:t>yang sama, tapi nanti </a:t>
            </a:r>
            <a:r>
              <a:rPr lang="en-US" i="1"/>
              <a:t>isi</a:t>
            </a:r>
            <a:r>
              <a:rPr lang="en-US"/>
              <a:t> dan </a:t>
            </a:r>
            <a:r>
              <a:rPr lang="en-US" i="1"/>
              <a:t>parameternya </a:t>
            </a:r>
            <a:r>
              <a:rPr lang="en-US"/>
              <a:t>bisa berbeda dari </a:t>
            </a:r>
            <a:r>
              <a:rPr lang="en-US" i="1"/>
              <a:t>class induk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Karena si </a:t>
            </a:r>
            <a:r>
              <a:rPr lang="en-US" i="1"/>
              <a:t>class anak</a:t>
            </a:r>
            <a:r>
              <a:rPr lang="en-US"/>
              <a:t> melakukan </a:t>
            </a:r>
            <a:r>
              <a:rPr lang="en-US" i="1"/>
              <a:t>method overriding</a:t>
            </a:r>
            <a:r>
              <a:rPr lang="en-US"/>
              <a:t> (mendindih method) yang diwariskannya.</a:t>
            </a:r>
            <a:endParaRPr lang="en-US"/>
          </a:p>
          <a:p>
            <a:endParaRPr lang="en-US"/>
          </a:p>
          <a:p>
            <a:r>
              <a:rPr lang="en-US"/>
              <a:t>Polimofirme dinamis juga bisa terjadi saat menggunakan interface.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Konsep Dasar OOP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dirty="0"/>
              <a:t>Enkapsulasi (Encapsulation)</a:t>
            </a:r>
            <a:endParaRPr lang="en-US" altLang="en-US" dirty="0"/>
          </a:p>
          <a:p>
            <a:r>
              <a:rPr lang="en-US" altLang="en-US" dirty="0"/>
              <a:t>Pewarisan (Inheritance)</a:t>
            </a:r>
            <a:endParaRPr lang="en-US" altLang="en-US" dirty="0"/>
          </a:p>
          <a:p>
            <a:r>
              <a:rPr lang="en-US" altLang="en-US" dirty="0"/>
              <a:t>Polimorfisme (Polymorphism)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TERIMAKASIH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Enkapsulasi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dirty="0"/>
              <a:t>Definisi enkapsulasi: Pembungkusan variabel dan method dalam sebuah obyek yang terlindungi serta menyediakan interface untuk mengakses variabel tersebut.</a:t>
            </a:r>
            <a:endParaRPr lang="en-US" altLang="en-US" dirty="0"/>
          </a:p>
          <a:p>
            <a:r>
              <a:rPr lang="en-US" altLang="en-US" dirty="0"/>
              <a:t>Variabel dan method yang dipunyai suatu obyek, bisa ditentukan hak aksesnya.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Enkapsulasi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dirty="0"/>
              <a:t>Contoh:  jam tangan</a:t>
            </a:r>
            <a:endParaRPr lang="en-US" altLang="en-US" dirty="0"/>
          </a:p>
          <a:p>
            <a:pPr lvl="1"/>
            <a:r>
              <a:rPr lang="en-US" altLang="en-US" dirty="0"/>
              <a:t>Penting sekali untuk mengetahui waktu.</a:t>
            </a:r>
            <a:endParaRPr lang="en-US" altLang="en-US" dirty="0"/>
          </a:p>
          <a:p>
            <a:pPr lvl="1"/>
            <a:r>
              <a:rPr lang="en-US" altLang="en-US" dirty="0"/>
              <a:t>Cara jam mencatat waktu dengan baik antara jam bertenaga baterai atau bertenaga gerak tidaklah penting kita ketahui.</a:t>
            </a:r>
            <a:endParaRPr lang="en-US" altLang="en-US" dirty="0"/>
          </a:p>
          <a:p>
            <a:r>
              <a:rPr lang="en-US" altLang="en-US" dirty="0"/>
              <a:t>Dalam OOP, konsep enkapsulasi sebenarnya merupakan perluasan dari struktur dalam bahasa C.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Pewarisan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dirty="0"/>
              <a:t>Definisi : merupakan pewarisan atribut dan method dari sebuah class ke class lainnya.</a:t>
            </a:r>
            <a:endParaRPr lang="en-US" altLang="en-US" dirty="0"/>
          </a:p>
          <a:p>
            <a:r>
              <a:rPr lang="en-US" altLang="en-US" dirty="0"/>
              <a:t>Class yang mewarisi </a:t>
            </a:r>
            <a:r>
              <a:rPr lang="en-US" altLang="en-US" dirty="0">
                <a:sym typeface="Wingdings" panose="05000000000000000000" pitchFamily="2" charset="2"/>
              </a:rPr>
              <a:t> superclass</a:t>
            </a:r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Class yang diwarisi  subclass</a:t>
            </a:r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Subclass bisa berlaku sebagai superclass bagi class lainya  </a:t>
            </a:r>
            <a:r>
              <a:rPr lang="en-US" altLang="en-US" dirty="0">
                <a:solidFill>
                  <a:srgbClr val="A50021"/>
                </a:solidFill>
                <a:sym typeface="Wingdings" panose="05000000000000000000" pitchFamily="2" charset="2"/>
              </a:rPr>
              <a:t>multilevel inheritance</a:t>
            </a:r>
            <a:r>
              <a:rPr lang="en-US" altLang="en-US" dirty="0">
                <a:sym typeface="Wingdings" panose="05000000000000000000" pitchFamily="2" charset="2"/>
              </a:rPr>
              <a:t>.</a:t>
            </a: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Pewarisan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155" name="Rectangle 1027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ym typeface="Wingdings" panose="05000000000000000000" pitchFamily="2" charset="2"/>
              </a:rPr>
              <a:t>Contoh : terdapat class sepeda dan sepeda gunung.</a:t>
            </a:r>
            <a:endParaRPr lang="en-US" altLang="en-US" sz="2800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"/>
            </a:pPr>
            <a:r>
              <a:rPr lang="en-US" altLang="en-US" sz="2400" dirty="0">
                <a:sym typeface="Wingdings" panose="05000000000000000000" pitchFamily="2" charset="2"/>
              </a:rPr>
              <a:t>Sepeda  superclass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"/>
            </a:pPr>
            <a:r>
              <a:rPr lang="en-US" altLang="en-US" sz="2400" dirty="0">
                <a:sym typeface="Wingdings" panose="05000000000000000000" pitchFamily="2" charset="2"/>
              </a:rPr>
              <a:t>Sepeda gunung  subclass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"/>
            </a:pPr>
            <a:r>
              <a:rPr lang="en-US" altLang="en-US" sz="2400" dirty="0">
                <a:sym typeface="Wingdings" panose="05000000000000000000" pitchFamily="2" charset="2"/>
              </a:rPr>
              <a:t>Sepeda gunung memiliki variabel dan method yang dimiliki oleh sepeda.</a:t>
            </a:r>
            <a:endParaRPr lang="en-US" altLang="en-US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altLang="en-US" sz="2800" dirty="0"/>
              <a:t>Prinsip : Persamaan-persamaan yang dimiliki oleh beberapa kelas dapat digabungkan dalam sebuah class induk sehingga setiap kelas yang diturunkannya memuat hal-hal yang spesifik untuk kelas yang bersangkutan.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Pewarisan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179" name="Text Box 5"/>
          <p:cNvSpPr txBox="1"/>
          <p:nvPr/>
        </p:nvSpPr>
        <p:spPr>
          <a:xfrm>
            <a:off x="5410200" y="2057400"/>
            <a:ext cx="1219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Sepeda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50180" name="Text Box 7"/>
          <p:cNvSpPr txBox="1"/>
          <p:nvPr/>
        </p:nvSpPr>
        <p:spPr>
          <a:xfrm>
            <a:off x="3124200" y="4114800"/>
            <a:ext cx="12192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Sepeda Gunung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50181" name="Text Box 8"/>
          <p:cNvSpPr txBox="1"/>
          <p:nvPr/>
        </p:nvSpPr>
        <p:spPr>
          <a:xfrm>
            <a:off x="5410200" y="4114800"/>
            <a:ext cx="12192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Sepeda Balap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50182" name="Text Box 9"/>
          <p:cNvSpPr txBox="1"/>
          <p:nvPr/>
        </p:nvSpPr>
        <p:spPr>
          <a:xfrm>
            <a:off x="7467600" y="4114800"/>
            <a:ext cx="12192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Sepeda Motor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50183" name="Line 10"/>
          <p:cNvSpPr/>
          <p:nvPr/>
        </p:nvSpPr>
        <p:spPr>
          <a:xfrm>
            <a:off x="6019800" y="2362200"/>
            <a:ext cx="0" cy="1752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4" name="Line 11"/>
          <p:cNvSpPr/>
          <p:nvPr/>
        </p:nvSpPr>
        <p:spPr>
          <a:xfrm>
            <a:off x="3733800" y="3733800"/>
            <a:ext cx="426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5" name="Line 12"/>
          <p:cNvSpPr/>
          <p:nvPr/>
        </p:nvSpPr>
        <p:spPr>
          <a:xfrm>
            <a:off x="3733800" y="3733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6" name="Line 13"/>
          <p:cNvSpPr/>
          <p:nvPr/>
        </p:nvSpPr>
        <p:spPr>
          <a:xfrm>
            <a:off x="8001000" y="3733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Keuntungan pewarisan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sz="2800" dirty="0"/>
              <a:t>Subclass menyediakan state/behaviour yang spesifik yang membedakan dengan superclass </a:t>
            </a:r>
            <a:r>
              <a:rPr lang="en-US" altLang="en-US" sz="2800" dirty="0">
                <a:sym typeface="Wingdings" panose="05000000000000000000" pitchFamily="2" charset="2"/>
              </a:rPr>
              <a:t> memungkinkan programmer untuk menggunakan ulang source code dari superclass yang telah ada.</a:t>
            </a:r>
            <a:endParaRPr lang="en-US" altLang="en-US" sz="2800" dirty="0">
              <a:sym typeface="Wingdings" panose="05000000000000000000" pitchFamily="2" charset="2"/>
            </a:endParaRPr>
          </a:p>
          <a:p>
            <a:r>
              <a:rPr lang="en-US" altLang="en-US" sz="2800" dirty="0">
                <a:sym typeface="Wingdings" panose="05000000000000000000" pitchFamily="2" charset="2"/>
              </a:rPr>
              <a:t>Programmer dapat mendefinisikan superclass khusus yang bersifat generik, yang disebut abstract class, untuk mendefinisikan class dengan tingkah laku dan state secara umum.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Single dan multiple inheritance</a:t>
            </a:r>
            <a:endParaRPr kumimoji="0" lang="en-US" altLang="en-US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anchor="t" anchorCtr="0"/>
          <a:p>
            <a:r>
              <a:rPr lang="en-US" altLang="en-US" sz="2800" dirty="0"/>
              <a:t>C </a:t>
            </a:r>
            <a:r>
              <a:rPr lang="en-US" altLang="en-US" sz="2800" dirty="0"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rgbClr val="A50021"/>
                </a:solidFill>
                <a:sym typeface="Wingdings" panose="05000000000000000000" pitchFamily="2" charset="2"/>
              </a:rPr>
              <a:t>multiple inheritance</a:t>
            </a:r>
            <a:endParaRPr lang="en-US" altLang="en-US" sz="2800" dirty="0">
              <a:solidFill>
                <a:srgbClr val="A50021"/>
              </a:solidFill>
              <a:sym typeface="Wingdings" panose="05000000000000000000" pitchFamily="2" charset="2"/>
            </a:endParaRPr>
          </a:p>
          <a:p>
            <a:r>
              <a:rPr lang="en-US" altLang="en-US" sz="2800" dirty="0">
                <a:sym typeface="Wingdings" panose="05000000000000000000" pitchFamily="2" charset="2"/>
              </a:rPr>
              <a:t>Suatu class diperbolehkan untuk mempunyai lebih dari satu superclass.</a:t>
            </a:r>
            <a:endParaRPr lang="en-US" altLang="en-US" sz="2800" dirty="0">
              <a:sym typeface="Wingdings" panose="05000000000000000000" pitchFamily="2" charset="2"/>
            </a:endParaRPr>
          </a:p>
          <a:p>
            <a:r>
              <a:rPr lang="en-US" altLang="en-US" sz="2800" dirty="0">
                <a:sym typeface="Wingdings" panose="05000000000000000000" pitchFamily="2" charset="2"/>
              </a:rPr>
              <a:t>Variabel dan method yang diwariskan merupakan kombinasi dari superclass-nya.</a:t>
            </a:r>
            <a:endParaRPr lang="en-US" altLang="en-US" sz="2800" dirty="0">
              <a:sym typeface="Wingdings" panose="05000000000000000000" pitchFamily="2" charset="2"/>
            </a:endParaRPr>
          </a:p>
          <a:p>
            <a:endParaRPr lang="en-US" altLang="en-US" sz="2800" dirty="0">
              <a:sym typeface="Wingdings" panose="05000000000000000000" pitchFamily="2" charset="2"/>
            </a:endParaRPr>
          </a:p>
          <a:p>
            <a:r>
              <a:rPr lang="en-US" altLang="en-US" sz="2800" dirty="0">
                <a:sym typeface="Wingdings" panose="05000000000000000000" pitchFamily="2" charset="2"/>
              </a:rPr>
              <a:t>Java  </a:t>
            </a:r>
            <a:r>
              <a:rPr lang="en-US" altLang="en-US" sz="2800" dirty="0">
                <a:solidFill>
                  <a:srgbClr val="A50021"/>
                </a:solidFill>
                <a:sym typeface="Wingdings" panose="05000000000000000000" pitchFamily="2" charset="2"/>
              </a:rPr>
              <a:t>single inheritance</a:t>
            </a:r>
            <a:endParaRPr lang="en-US" altLang="en-US" sz="2800" dirty="0">
              <a:solidFill>
                <a:srgbClr val="A50021"/>
              </a:solidFill>
              <a:sym typeface="Wingdings" panose="05000000000000000000" pitchFamily="2" charset="2"/>
            </a:endParaRPr>
          </a:p>
          <a:p>
            <a:r>
              <a:rPr lang="en-US" altLang="en-US" sz="2800" dirty="0">
                <a:sym typeface="Wingdings" panose="05000000000000000000" pitchFamily="2" charset="2"/>
              </a:rPr>
              <a:t>Suatu class hanya boleh mempunyai satu superclass.</a:t>
            </a:r>
            <a:endParaRPr lang="en-US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4005</Words>
  <Application>WPS Presentation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Calibri Light</vt:lpstr>
      <vt:lpstr>Calibri</vt:lpstr>
      <vt:lpstr>Microsoft YaHei</vt:lpstr>
      <vt:lpstr>Arial Unicode MS</vt:lpstr>
      <vt:lpstr>Gear Drives</vt:lpstr>
      <vt:lpstr>Konsep Dasar OOP</vt:lpstr>
      <vt:lpstr>Konsep Dasar OOP</vt:lpstr>
      <vt:lpstr>Enkapsulasi</vt:lpstr>
      <vt:lpstr>Enkapsulasi</vt:lpstr>
      <vt:lpstr>Pewarisan</vt:lpstr>
      <vt:lpstr>Pewarisan</vt:lpstr>
      <vt:lpstr>Pewarisan</vt:lpstr>
      <vt:lpstr>Keuntungan pewarisan</vt:lpstr>
      <vt:lpstr>Single dan multiple inheritance</vt:lpstr>
      <vt:lpstr>Multilevel inheritance</vt:lpstr>
      <vt:lpstr>Polimorfisme</vt:lpstr>
      <vt:lpstr>Terima kasih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OOP</dc:title>
  <dc:creator>LENOVO</dc:creator>
  <cp:lastModifiedBy>LENOVO</cp:lastModifiedBy>
  <cp:revision>7</cp:revision>
  <dcterms:created xsi:type="dcterms:W3CDTF">2021-08-19T10:37:00Z</dcterms:created>
  <dcterms:modified xsi:type="dcterms:W3CDTF">2022-02-11T02:57:00Z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80BC83AC675A4E14B5ECAF45AAC1083E</vt:lpwstr>
  </property>
  <property fmtid="{D5CDD505-2E9C-101B-9397-08002B2CF9AE}" pid="3" name="KSOProductBuildVer">
    <vt:lpwstr>1033-11.2.0.10463</vt:lpwstr>
  </property>
</Properties>
</file>