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 </a:t>
            </a:r>
            <a:r>
              <a:rPr lang="en-US" b="1" dirty="0" smtClean="0"/>
              <a:t>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KOMPONEN</a:t>
            </a:r>
            <a:r>
              <a:rPr kumimoji="0" lang="id-ID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SISTEM BASIS DATA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03292" y="1552856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2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95570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KOMPONEN SISTEM BASIS DATA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P</a:t>
            </a:r>
            <a:r>
              <a:rPr lang="id-ID" sz="3600" dirty="0" smtClean="0"/>
              <a:t>erangkat Keras (</a:t>
            </a:r>
            <a:r>
              <a:rPr lang="id-ID" sz="3600" i="1" dirty="0" smtClean="0"/>
              <a:t>Hardware</a:t>
            </a:r>
            <a:r>
              <a:rPr lang="id-ID" sz="36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3600" dirty="0" smtClean="0"/>
              <a:t>Sistem Operasi (</a:t>
            </a:r>
            <a:r>
              <a:rPr lang="id-ID" sz="3600" i="1" dirty="0" smtClean="0"/>
              <a:t>Operating System</a:t>
            </a:r>
            <a:r>
              <a:rPr lang="id-ID" sz="36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3600" dirty="0" smtClean="0"/>
              <a:t>Basis Data (</a:t>
            </a:r>
            <a:r>
              <a:rPr lang="id-ID" sz="3600" i="1" dirty="0" smtClean="0"/>
              <a:t>Database</a:t>
            </a:r>
            <a:r>
              <a:rPr lang="id-ID" sz="36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3600" dirty="0" smtClean="0"/>
              <a:t>Sistem Pengelola Basis Data (</a:t>
            </a:r>
            <a:r>
              <a:rPr lang="id-ID" sz="3600" i="1" dirty="0" smtClean="0"/>
              <a:t>DBMS</a:t>
            </a:r>
            <a:r>
              <a:rPr lang="id-ID" sz="36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3600" dirty="0" smtClean="0"/>
              <a:t>Pemakai (</a:t>
            </a:r>
            <a:r>
              <a:rPr lang="id-ID" sz="3600" i="1" dirty="0" smtClean="0"/>
              <a:t>User</a:t>
            </a:r>
            <a:r>
              <a:rPr lang="id-ID" sz="36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3600" dirty="0" smtClean="0"/>
              <a:t>Aplikasi Lain (</a:t>
            </a:r>
            <a:r>
              <a:rPr lang="id-ID" sz="3600" i="1" dirty="0" smtClean="0"/>
              <a:t>Optional</a:t>
            </a:r>
            <a:r>
              <a:rPr lang="id-ID" sz="3600" dirty="0" smtClean="0"/>
              <a:t>, tidak harus ada)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PERANGKAT KERAS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7992888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d-ID" sz="3200" dirty="0" smtClean="0"/>
              <a:t>Komputer (satu untuk sistem </a:t>
            </a:r>
            <a:r>
              <a:rPr lang="id-ID" sz="3200" i="1" dirty="0" smtClean="0"/>
              <a:t>stand alone</a:t>
            </a:r>
            <a:r>
              <a:rPr lang="id-ID" sz="3200" dirty="0" smtClean="0"/>
              <a:t> atau lebih dari satu untuk sistem jaringan)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d-ID" sz="3200" dirty="0" smtClean="0"/>
              <a:t>Memori sekunder yang </a:t>
            </a:r>
            <a:r>
              <a:rPr lang="id-ID" sz="3200" i="1" dirty="0" smtClean="0"/>
              <a:t>online </a:t>
            </a:r>
            <a:r>
              <a:rPr lang="id-ID" sz="3200" dirty="0" smtClean="0"/>
              <a:t>(</a:t>
            </a:r>
            <a:r>
              <a:rPr lang="id-ID" sz="3200" i="1" dirty="0" smtClean="0"/>
              <a:t>Harddisk</a:t>
            </a:r>
            <a:r>
              <a:rPr lang="id-ID" sz="3200" dirty="0" smtClean="0"/>
              <a:t>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d-ID" sz="3200" dirty="0" smtClean="0"/>
              <a:t>Memori sekunder yang </a:t>
            </a:r>
            <a:r>
              <a:rPr lang="id-ID" sz="3200" i="1" dirty="0" smtClean="0"/>
              <a:t>off line</a:t>
            </a:r>
            <a:r>
              <a:rPr lang="id-ID" sz="3200" dirty="0" smtClean="0"/>
              <a:t> (</a:t>
            </a:r>
            <a:r>
              <a:rPr lang="id-ID" sz="3200" i="1" dirty="0" smtClean="0"/>
              <a:t>Tape</a:t>
            </a:r>
            <a:r>
              <a:rPr lang="id-ID" sz="3200" dirty="0" smtClean="0"/>
              <a:t> atau </a:t>
            </a:r>
            <a:r>
              <a:rPr lang="id-ID" sz="3200" i="1" dirty="0" smtClean="0"/>
              <a:t>Removable Disk</a:t>
            </a:r>
            <a:r>
              <a:rPr lang="id-ID" sz="3200" dirty="0" smtClean="0"/>
              <a:t>) untuk </a:t>
            </a:r>
            <a:r>
              <a:rPr lang="id-ID" sz="3200" i="1" dirty="0" smtClean="0"/>
              <a:t>Backup</a:t>
            </a:r>
            <a:r>
              <a:rPr lang="id-ID" sz="3200" dirty="0" smtClean="0"/>
              <a:t> data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id-ID" sz="3200" dirty="0" smtClean="0"/>
              <a:t>Peringkat </a:t>
            </a:r>
            <a:r>
              <a:rPr lang="id-ID" sz="2800" dirty="0" smtClean="0"/>
              <a:t>komunikasi (untuk sistem jaringan)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SISTEM OPERASI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3529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Sistem Operasi yaitu program yang mengaktifkan</a:t>
            </a:r>
          </a:p>
          <a:p>
            <a:pPr algn="just"/>
            <a:r>
              <a:rPr lang="id-ID" sz="3200" dirty="0" smtClean="0"/>
              <a:t>Sistem komputer, mengendalikan seluruh sumber daya dalam komputer dan melakukan operasi dasar dalam komputer.</a:t>
            </a:r>
          </a:p>
          <a:p>
            <a:pPr algn="just"/>
            <a:r>
              <a:rPr lang="id-ID" sz="3200" dirty="0" smtClean="0"/>
              <a:t>Sistem operasi yang banyak digunakan antara lain 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/>
              <a:t>MS DOS, MS Windows, Linux (untuk komputer </a:t>
            </a:r>
            <a:r>
              <a:rPr lang="id-ID" sz="3200" i="1" dirty="0" smtClean="0"/>
              <a:t>stand alone</a:t>
            </a:r>
            <a:r>
              <a:rPr lang="id-ID" sz="3200" dirty="0" smtClean="0"/>
              <a:t> atau komputer </a:t>
            </a:r>
            <a:r>
              <a:rPr lang="id-ID" sz="3200" i="1" dirty="0" smtClean="0"/>
              <a:t>client</a:t>
            </a:r>
            <a:r>
              <a:rPr lang="id-ID" sz="3200" dirty="0" smtClean="0"/>
              <a:t> dalam sistem jaringan)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/>
              <a:t>Novel Net</a:t>
            </a:r>
            <a:r>
              <a:rPr lang="id-ID" sz="2800" dirty="0" smtClean="0"/>
              <a:t>ware, MS Windows Server, Unix (untuk komputer </a:t>
            </a:r>
            <a:r>
              <a:rPr lang="id-ID" sz="2800" i="1" dirty="0" smtClean="0"/>
              <a:t>Server</a:t>
            </a:r>
            <a:r>
              <a:rPr lang="id-ID" sz="2800" dirty="0" smtClean="0"/>
              <a:t> dalam sistem jaringan)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BASIS DATA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352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3200" dirty="0" smtClean="0"/>
              <a:t>Sebuah sistem basis data dapat memiliki beberapa basis data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3200" dirty="0" smtClean="0"/>
              <a:t>Sebuah basis data berisi sejumlah objek basis data seperti tabel, indeks dan lain-lain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3200" dirty="0" smtClean="0"/>
              <a:t>Disamping berisi datan setiap basis data juga menyimpan definisi struktur basis data dan objeknya secara rinci.</a:t>
            </a:r>
            <a:endParaRPr lang="id-ID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/>
              <a:t>SISTEM PENGELOLA BASIS DATA</a:t>
            </a:r>
            <a:br>
              <a:rPr lang="id-ID" sz="4000" b="1" dirty="0" smtClean="0"/>
            </a:br>
            <a:r>
              <a:rPr lang="id-ID" sz="4000" b="1" dirty="0" smtClean="0"/>
              <a:t>DATABASE MANAGEMEN SYSTEM (DBMS)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DBMS merupakan  perangkat lunak yang khusus digunakan untuk mengelola basis data yang akan menentukan bagaimana data diorganisasi, disimpan, diubah dan diambil kembali.</a:t>
            </a:r>
          </a:p>
          <a:p>
            <a:pPr algn="just"/>
            <a:r>
              <a:rPr lang="id-ID" sz="3200" dirty="0" smtClean="0"/>
              <a:t>DBMS juga menerapkan mekanisme untuk pengamanan data, pemakaian data secara bersama, keakuratan atau konsistensi data.</a:t>
            </a:r>
          </a:p>
          <a:p>
            <a:pPr algn="just"/>
            <a:r>
              <a:rPr lang="id-ID" sz="3200" dirty="0" smtClean="0"/>
              <a:t>Perangkat lunak yang termasuk DBMS antara lain Dbase, Foxbase, MS Access, SQL Server, Oracle, My 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PEMAKAI (</a:t>
            </a:r>
            <a:r>
              <a:rPr lang="id-ID" sz="4000" b="1" i="1" dirty="0" smtClean="0"/>
              <a:t>USER</a:t>
            </a:r>
            <a:r>
              <a:rPr lang="id-ID" sz="4000" b="1" dirty="0" smtClean="0"/>
              <a:t>)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Tipe pemakai atau </a:t>
            </a:r>
            <a:r>
              <a:rPr lang="id-ID" sz="3200" i="1" dirty="0" smtClean="0"/>
              <a:t>user </a:t>
            </a:r>
            <a:r>
              <a:rPr lang="id-ID" sz="3200" dirty="0" smtClean="0"/>
              <a:t>dibedakan berdasarkan cara pemakai berinteraksi dengan sistem 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dirty="0" smtClean="0"/>
              <a:t>Programmer Aplikasi yaitu pemakai yang berinteraksi dengan basis data melalui </a:t>
            </a:r>
            <a:r>
              <a:rPr lang="id-ID" sz="3200" i="1" dirty="0" smtClean="0"/>
              <a:t>Data Manipulation Language </a:t>
            </a:r>
            <a:r>
              <a:rPr lang="id-ID" sz="3200" dirty="0" smtClean="0"/>
              <a:t>(</a:t>
            </a:r>
            <a:r>
              <a:rPr lang="id-ID" sz="3200" i="1" dirty="0" smtClean="0"/>
              <a:t>DML</a:t>
            </a:r>
            <a:r>
              <a:rPr lang="id-ID" sz="3200" dirty="0" smtClean="0"/>
              <a:t>)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i="1" dirty="0" smtClean="0"/>
              <a:t>User</a:t>
            </a:r>
            <a:r>
              <a:rPr lang="id-ID" sz="3200" dirty="0" smtClean="0"/>
              <a:t> Mahir yaitu pemakai yang berinteraksi dengan sistem tanpa menulis kode program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i="1" dirty="0" smtClean="0"/>
              <a:t>User</a:t>
            </a:r>
            <a:r>
              <a:rPr lang="id-ID" sz="3200" dirty="0" smtClean="0"/>
              <a:t> Umum yaitu pemakai yang berinteraksi dengan sistem melalui program aplikasi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id-ID" sz="3200" i="1" dirty="0" smtClean="0"/>
              <a:t>User </a:t>
            </a:r>
            <a:r>
              <a:rPr lang="id-ID" sz="3200" dirty="0" smtClean="0"/>
              <a:t>Khusus yaitu pemakai yang membuat aplikasi khusus seperti aplikasi Sistem Pakar</a:t>
            </a:r>
            <a:endParaRPr lang="id-ID" sz="2800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id-ID" sz="4000" b="1" dirty="0" smtClean="0"/>
              <a:t>APLIKASI LAIN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3200" dirty="0" smtClean="0"/>
              <a:t>Aplikasi lain ini bersifat </a:t>
            </a:r>
            <a:r>
              <a:rPr lang="id-ID" sz="3200" i="1" dirty="0" smtClean="0"/>
              <a:t>optional</a:t>
            </a:r>
            <a:r>
              <a:rPr lang="id-ID" sz="3200" dirty="0" smtClean="0"/>
              <a:t> artinya ada atau tidaknya tergantung dari kebutuhan.</a:t>
            </a:r>
          </a:p>
          <a:p>
            <a:pPr algn="just"/>
            <a:r>
              <a:rPr lang="id-ID" sz="3200" dirty="0" smtClean="0"/>
              <a:t>DBMS berperan dalam pengorganisasian data dalam basis data, sementara bagi pemakai basis data dapat dibuatkan program khusus untuk pengisian, perubahan dan pengambilan data.</a:t>
            </a:r>
          </a:p>
          <a:p>
            <a:pPr algn="just"/>
            <a:r>
              <a:rPr lang="id-ID" sz="3200" dirty="0" smtClean="0"/>
              <a:t>Program untuk pemakai umum ini ada yang sudah disediakan bersama dengan DBMSnya atau dengan program lain yang khusus disediakan untuk keperluan tersebut.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410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SISTEM BASIS DATA</vt:lpstr>
      <vt:lpstr>KOMPONEN SISTEM BASIS DATA</vt:lpstr>
      <vt:lpstr>PERANGKAT KERAS</vt:lpstr>
      <vt:lpstr>SISTEM OPERASI</vt:lpstr>
      <vt:lpstr>BASIS DATA</vt:lpstr>
      <vt:lpstr>SISTEM PENGELOLA BASIS DATA DATABASE MANAGEMEN SYSTEM (DBMS)</vt:lpstr>
      <vt:lpstr>PEMAKAI (USER)</vt:lpstr>
      <vt:lpstr>APLIKASI LAIN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44</cp:revision>
  <dcterms:created xsi:type="dcterms:W3CDTF">2020-03-26T11:39:28Z</dcterms:created>
  <dcterms:modified xsi:type="dcterms:W3CDTF">2021-07-30T07:43:25Z</dcterms:modified>
</cp:coreProperties>
</file>