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notesMasterIdLst>
    <p:notesMasterId r:id="rId16"/>
  </p:notesMasterIdLst>
  <p:sldIdLst>
    <p:sldId id="260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AEFE0-7DC5-48A1-AE6F-7FD71B7D442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E64D1-3AEB-4AE0-80F3-64275F5D6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1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4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4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13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4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674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519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1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35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Jim Michael Widi, S.Kom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601A-BDD4-4EDB-8750-A8D1A74EE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25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8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0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7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5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22593" y="4564133"/>
            <a:ext cx="11115121" cy="2189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331" y="1606819"/>
            <a:ext cx="1354240" cy="1820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54" y="1477208"/>
            <a:ext cx="2450068" cy="21530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3051" y="600420"/>
            <a:ext cx="10535871" cy="88542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KOMUNIKASI DATA &amp; JARINGAN KOMPUTER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1992" y="4667337"/>
            <a:ext cx="3797636" cy="457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Pertemuan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14: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0" y="1596763"/>
            <a:ext cx="5630746" cy="27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" descr="data:image/jpeg;base64,/9j/4AAQSkZJRgABAQAAAQABAAD/2wCEAAkGBwgHBgkIBwgKCgkLDRYPDQwMDRsUFRAWIB0iIiAdHx8kKDQsJCYxJx8fLT0tMTU3Ojo6Iys/RD84QzQ5OjcBCgoKDQwNGg8PGjclHyU3Nzc3Nzc3Nzc3Nzc3Nzc3Nzc3Nzc3Nzc3Nzc3Nzc3Nzc3Nzc3Nzc3Nzc3Nzc3Nzc3N//AABEIAHcAdwMBEQACEQEDEQH/xAAbAAEBAAIDAQAAAAAAAAAAAAAEBgADAQIFB//EAEEQAAIABAIHBAYGCAcAAAAAAAECAAMEEQUSBiExQVFxkSIyUmETgZLB0eEUFSMzQqEWQ2JygrGy8AclNFSiwvH/xAAaAQEBAAMBAQAAAAAAAAAAAAAABQEDBAIG/8QAMxEAAgIAAgUKBQUBAAAAAAAAAAECAwQRBRIhMaETFBUyQVFSYXHRIiMzgeFCYrHB8JH/2gAMAwEAAhEDEQA/APsUAOOyAAjdADjsMABG0QA5u6YAEu0c4AY3dPKABr3hzgBj908oAGnfXnADH7jcoAGnfXmIAXM+7blAA4AdeAAwA4kWgAI2iAGk9kwAIbRADT3TygAS94c4Aa57J5QAJe8vOAGvrQjygAad9ecAMc9huUADTvrzEANvAAbeUAOJFoACAb7IAyuxSmpTkZiz+Fd3ONFmIhXse848RjqaNknmzyvrkX1SOr/KOd43uRwPTHdDibDpA1v9OPb+UY57+0x0w/Bx/Bq+ubfqB7fyhz1+EdMPwcfwbjpAxBH0ce38oc9/aOmH4OP4NIxkgg+gHtfKHPX4R0w/Bx/BtOkBIINONf7fyhz1+EdMPwcfwdJeMqGGaQbeT/KMrG98T0tML9UOJ61NiFPVy2EtrOBrVtRjqruhZ1SjRi6r+o9vccIO2ureI2nSLf7tgOEADt5QA644wAGx4QBxjNb9Eoyyd9zlXy840Yi3k4ZnJjb3TVmt7JEuSSSbk7Yjt5vafKttvNmZoZgzNAHeVLmTjaVLZz+yLx6jGUuqj3Cqc9kVmIGG1xF/or/lGzkLfCb+Y4nwmibJnSfvpTp+8seJQnHrI0zpsr68cjXmjwa8jM0MzB2lzWluHRsrKbgxmMnF5o9wnKElKO9FhRVX0uiWdsLKbjzi1VPXgpH1mGu5apTOEHbXVvjYbxlxAAbeUAOJHEQBL6RsQKdbeI/yifjn1URdLvqI8S8TyIYDc2G2BlLPYUGHYLLly/pGJEAAX9GTYD96KFOFSWtYWsNo6MY69/8Az3NlRj9NTj0dFJzgbD3Vj1LFwhsgjZZpOqv4ao5/wE/SWqv9zJt6/jGrns+45ulrfChMjSOTM7FXIyg/iXtDpG2ONi+ujfXpWEtlscuJzWYRT1kn6RhrKCdeUHst8DCzDQsWtWZvwFV0eUp3k6wZHKOpVlNiDuMTmmnkyHKLi2nvOLxg8lHo22alIte034RUwT+W/U+h0U/kteZ7zkejbXuMdhUB2PCAHXHEdYADY8IA8bTA2mUuvc/uidjv0kTS++H3J3NE/MjHv6M0KuWrp4GVDaXfjvMd+Dqz+ZIr6Mwyfzp9m4HjOKvXzzLlEiQpsqj8R4xpxF7slqrcc+Nxbvlqx6v8miqw2spKcT58rKhNtouOceJ0WQjrNbDTbg7qoa8lsB5o05nMZmhmBuF4lMw+eCCTKY/aJxHHnG+i91S8jqwmKlRPy7UexpFSS6ilTEaax1AsR+JePqjrxdalHlIlLSNEbK1dD/L8E1mibmQyp0TP+X1Gv9Yf6RFTA9R+p9Bon6T9fY9RAQ63G/hHaVBlxxHWAA5TwPSAG3BGoiAJDSwlWpeT+6JuP3xIml98PueBnieR8iuxRvq3RqXJTss6rL9ZFz74rXPksPkj6DEPkMGoryXueBgJR8YpRNtlzb+Njb87RwYbLlVmSsCk8RHMssaWQ2GVAqHCyyneO47vztFa5Rdb1j6DFKDpkp7j58HNohHyhmeAMzQGRW6LzBWYVPpJvaVCV/hYfG8VMHLXqcX2F7RsuUodcuwk3BluyNtUlT6omSWTaIUo6smio0TN6Rzwne4RUwPUfqXtFfSfr7FI5GRrHcY7SoDANthgBt14jrAA8p8J6QBPacN9rR2O5/dE3H74kXS2+P3JjPbbE9MkLeWGmNzhFMy930qk+yYp41fKTLmk1nRF+ZIy5rSnWYjZWUgg8DExNp5ohpuMlJdhbyZsjSPBmlswSaO8PA42HlFdSjiasj6KMoY2jJ7yNrKadRVDSKlCjjoRxHlEqyEq3lIgW1TqlqyMSkqnpzUpTzGkA2zgXEZVc3HWy2GVRZKGuo7DRnvsMeMzUVWgwJFY34boB+cUdH7pfYs6JWyb9CbrXBragjYZr26mOC1/GyVd9SXqyr0Ma+GVOv8AWn+kRSwPUZa0V9F+v9I9hAc63B2x3FQZmHEQALKeB6QAwsvEdYAitNLq9HcEan90TMfviRdLb4fcms0TsyOW9OBjminolN5yJl27HXZ11dYrx+fh8u0+gglisJq9v9kQbqSGFiNRB3RJ2rYyA01sYigr5+H1In0zWYbQdjDgY912yrlnE203TpnrQLGmxnCcakiTXLLSYfwTeP7Lf2YqQvqvWUi3XisPiY6ti2+f9HuSkk09OqSgqSUXUBsAjqSjFZLcd0VGMcluPnukdTTVGKzHognogACyCwZt5iLipxlZnDcfOY6dc7m4bikwtfqTRqZUTuzNdTMIPE6lH8o76lyFGcipRHmuF1pb95EZr6ydZiS3ntID8yw0L10Mw2P3/DyEVcB9Nl3RX036+xUuwKMLjZHcVAmU+E9IAZnXiOsACyt4T0gCZ/xAYelorcH/AOsTNIb4kXS2+P3JLNE0kFvocoo8DqK2bqVmZ/4VH/sVsGtSpyZe0cuToc2SEuVV4hOeZJkTZzOxYlEJ1mJurOyWaRGULLZNxTZocNLdkmKVdTYqRYiPDTTyZraaeT3nXNGDGR3DuVEvMzLsCXJ/KM5vces5P4Sp0b0bfOtZiaZJa9pJTbT5twHlFHDYR9eZVweAafKW9nYE0rxtcQnimpWvSyjfMPxtx5CNWLv13qR3I04/FK16kdyJ+8cROLjQUj6pqRv9Mf6RFfAfTfqXtF/Sfr7HuoCHU2O2O4pi8y+IdYAHlbwnpADM6kamHWAIfTyWypRTCCAC636H3RN0gtkWSNKrZFkjm4bYmEbLM+iycUwfC8KkUVRVSn9HLCvLXt3O/UPOLStqqrUZM+ijdRTWoSYCp04pZVlo6KY6je7BB6gLxpekILqo0S0nBbIRN311o5jKgV6Iky1vt1sRyYfGPSxGHuXxHrnOEvXx7/M4GEaKkZhPk5eH0s/GHIYXv4mObYHv4nZcT0YwYXoxKeYNQ9CpdvaPxhyuGp6p65fB0dTLPy2snsb0nqsTUyZY9BTHaim5b94+7+ccd+LnZsWxE/EY6y5ZLYjw80cpwmZowC70GlsMLZyNTTyQbbgAPdFnALKrPzL2jFlS35lU7KUYAi9uMdpSCZW8J6QAzOviHWAB5G8J6QBo0iw1MWwyZTK6rNBzyyTsYf3aNOIq5WDic+JoV1bifKp8qbTznkT5bS5iGzIwsRECScXkz5mUZQerJZM1hrR52HkzPGcwZmhmZMzRgGZ4zmDM8MwZmhmBFBST8QqkpqVC8xuijifKPdcJWS1Y7z3VVK2WpA+r4bRysPw2VSSmBEtLX8R3nrH0FcFXFRR9RVWqoKC7DuisHUlSBfhHs2Cs6+IdYAHkbwnpADC6eIdYAGEbwnpAGvFMJw7FABWSZbsNjg2YciI1WUws2SRptw9dqymiebQfD2PZm1ijhmB90cr0fV2NnG9GU9jZ3OgmGf7yq9tfhGOjq+98PYx0XV3vh7Gr9BqHfPrB61+EOjq+98PYz0XV3vh7G06CYZrtWVXtL8IdHV974exjourvfD2NY0Gobj7es/4/CHR1fe/99jPRdXe+HsbDoJhltVZVE7u0vwh0dX3vh7GOi6u98PY4k6EYargzHq3G8FgB+Qj0tH1Le2eloylb2yhoMOocOkNKopMuWCNdtZbmdpjqrqhWsoo7a6YVLKCyNiqwZdR2jdGw2CHZSjAML24wAXI3hPSAGZ08S9YAHkfwt0gBZdLamHWACBG1dlukALLpY9pesAFCMDfK3SAFF1sRmHWAChWuDlbbwgBTOhU2YbOMAFVWDC6n1iAEu6lSAwJtxgAyqwYEqwF+EAJd1KEBgTbjAB0Vg4JVrX22gBWdPEvWABQA4wAEQA47DAARtEAOPdMABXaOcAObunlAAk7w5wAx+6eUADTvDnADH7jcoAGnfXmIAY/3bcjAAY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3" t="26329" r="32702" b="27250"/>
          <a:stretch/>
        </p:blipFill>
        <p:spPr>
          <a:xfrm>
            <a:off x="5616215" y="5929056"/>
            <a:ext cx="529441" cy="390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31" y="5024586"/>
            <a:ext cx="529441" cy="531805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6224470" y="5864944"/>
            <a:ext cx="4988768" cy="5636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tx1"/>
                </a:solidFill>
              </a:rPr>
              <a:t>danang@stekom.ac.id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180154" y="4956626"/>
            <a:ext cx="4988768" cy="5636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/>
                </a:solidFill>
              </a:rPr>
              <a:t>085 885 852 706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14554" y="3508682"/>
            <a:ext cx="3980129" cy="7754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197332" y="3565172"/>
            <a:ext cx="3128578" cy="31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Oleh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Danang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S.Kom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., M.T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7197332" y="3955354"/>
            <a:ext cx="4382675" cy="40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00B0F0"/>
                </a:solidFill>
              </a:rPr>
              <a:t>UNIVERSITAS SAINS DAN TEKNOLOGI KOMPUTER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1992" y="5438466"/>
            <a:ext cx="4292894" cy="880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 User </a:t>
            </a:r>
            <a:r>
              <a:rPr lang="en-US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dan</a:t>
            </a:r>
            <a:r>
              <a:rPr lang="en-US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Sharing Data</a:t>
            </a:r>
            <a:endParaRPr lang="en-US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58809" y="478570"/>
            <a:ext cx="3797636" cy="457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Matakuliah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2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38" y="280147"/>
            <a:ext cx="62388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152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781050"/>
            <a:ext cx="6248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81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757237"/>
            <a:ext cx="6162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630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752475"/>
            <a:ext cx="6153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521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1798" y="2967335"/>
            <a:ext cx="260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SELESAI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175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77" y="422741"/>
            <a:ext cx="6400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5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609600"/>
            <a:ext cx="62960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41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609600"/>
            <a:ext cx="6486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4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609600"/>
            <a:ext cx="6324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91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614362"/>
            <a:ext cx="63627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101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762000"/>
            <a:ext cx="62674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99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723900"/>
            <a:ext cx="6200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68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666750"/>
            <a:ext cx="6572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08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660</TotalTime>
  <Words>33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SUBNETING</dc:title>
  <dc:creator>exspander</dc:creator>
  <cp:lastModifiedBy>LPKD</cp:lastModifiedBy>
  <cp:revision>31</cp:revision>
  <dcterms:created xsi:type="dcterms:W3CDTF">2021-03-22T06:21:58Z</dcterms:created>
  <dcterms:modified xsi:type="dcterms:W3CDTF">2022-04-13T00:56:54Z</dcterms:modified>
</cp:coreProperties>
</file>